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notesMasterIdLst>
    <p:notesMasterId r:id="rId5"/>
  </p:notesMasterIdLst>
  <p:sldIdLst>
    <p:sldId id="256" r:id="rId3"/>
    <p:sldId id="257" r:id="rId4"/>
  </p:sldIdLst>
  <p:sldSz cx="12192000" cy="6858000"/>
  <p:notesSz cx="6858000" cy="9144000"/>
  <p:embeddedFontLst>
    <p:embeddedFont>
      <p:font typeface="Calibri" pitchFamily="34" charset="0"/>
      <p:regular r:id="rId6"/>
      <p:bold r:id="rId7"/>
      <p:italic r:id="rId8"/>
      <p:boldItalic r:id="rId9"/>
    </p:embeddedFont>
    <p:embeddedFont>
      <p:font typeface="迷你简启体" charset="-122"/>
      <p:regular r:id="rId10"/>
    </p:embeddedFont>
    <p:embeddedFont>
      <p:font typeface="方正兰亭纤黑_GBK" charset="-122"/>
      <p:regular r:id="rId11"/>
    </p:embeddedFont>
    <p:embeddedFont>
      <p:font typeface="方正兰亭黑简体" charset="-122"/>
      <p:regular r:id="rId12"/>
    </p:embeddedFont>
    <p:embeddedFont>
      <p:font typeface="MS PGothic" pitchFamily="34" charset="-128"/>
      <p:regular r:id="rId13"/>
    </p:embeddedFont>
    <p:embeddedFont>
      <p:font typeface="黑体" pitchFamily="49" charset="-122"/>
      <p:regular r:id="rId14"/>
    </p:embeddedFont>
    <p:embeddedFont>
      <p:font typeface="Calibri Light" charset="0"/>
      <p:regular r:id="rId15"/>
      <p:italic r:id="rId16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25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CE3B15"/>
    <a:srgbClr val="398E87"/>
    <a:srgbClr val="75C7C1"/>
    <a:srgbClr val="3A8B51"/>
    <a:srgbClr val="58A36B"/>
    <a:srgbClr val="FAE9D3"/>
    <a:srgbClr val="AA2306"/>
    <a:srgbClr val="FDFFFE"/>
    <a:srgbClr val="FEFFF7"/>
    <a:srgbClr val="FFFEE5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7" autoAdjust="0"/>
    <p:restoredTop sz="94434" autoAdjust="0"/>
  </p:normalViewPr>
  <p:slideViewPr>
    <p:cSldViewPr snapToGrid="0" showGuides="1">
      <p:cViewPr>
        <p:scale>
          <a:sx n="33" d="100"/>
          <a:sy n="33" d="100"/>
        </p:scale>
        <p:origin x="-2058" y="-804"/>
      </p:cViewPr>
      <p:guideLst>
        <p:guide orient="horz" pos="225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11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font" Target="fonts/font9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9C5CDA-519A-495B-9AF7-0A54509B3FEA}" type="datetimeFigureOut">
              <a:rPr lang="zh-CN" altLang="en-US" smtClean="0"/>
              <a:t>2015/5/11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575DAB-BB51-478C-BC5A-8E75285A380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5364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3B39F67-0F56-456D-9C4C-F4A018310C35}" type="slidenum">
              <a:rPr lang="zh-CN" altLang="en-US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0912036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942980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5699232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0382"/>
            <a:ext cx="10363200" cy="1469164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5374"/>
            <a:ext cx="8534400" cy="1753087"/>
          </a:xfrm>
        </p:spPr>
        <p:txBody>
          <a:bodyPr/>
          <a:lstStyle>
            <a:lvl1pPr marL="0" indent="0" algn="ctr">
              <a:buNone/>
              <a:defRPr/>
            </a:lvl1pPr>
            <a:lvl2pPr marL="586176" indent="0" algn="ctr">
              <a:buNone/>
              <a:defRPr/>
            </a:lvl2pPr>
            <a:lvl3pPr marL="1172352" indent="0" algn="ctr">
              <a:buNone/>
              <a:defRPr/>
            </a:lvl3pPr>
            <a:lvl4pPr marL="1758528" indent="0" algn="ctr">
              <a:buNone/>
              <a:defRPr/>
            </a:lvl4pPr>
            <a:lvl5pPr marL="2344704" indent="0" algn="ctr">
              <a:buNone/>
              <a:defRPr/>
            </a:lvl5pPr>
            <a:lvl6pPr marL="2930881" indent="0" algn="ctr">
              <a:buNone/>
              <a:defRPr/>
            </a:lvl6pPr>
            <a:lvl7pPr marL="3517057" indent="0" algn="ctr">
              <a:buNone/>
              <a:defRPr/>
            </a:lvl7pPr>
            <a:lvl8pPr marL="4103233" indent="0" algn="ctr">
              <a:buNone/>
              <a:defRPr/>
            </a:lvl8pPr>
            <a:lvl9pPr marL="4689409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85EF3-28F2-4355-90BB-668DB0AAA040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B6700-7001-4265-AD08-D05443825653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987A24-F184-436D-B6A3-CA703541FC77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D2A6D7-187F-4539-9911-A17228E4620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084" y="4407490"/>
            <a:ext cx="10363200" cy="1360548"/>
          </a:xfrm>
        </p:spPr>
        <p:txBody>
          <a:bodyPr anchor="t"/>
          <a:lstStyle>
            <a:lvl1pPr algn="l">
              <a:defRPr sz="51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3084" y="2905933"/>
            <a:ext cx="10363200" cy="1501557"/>
          </a:xfrm>
        </p:spPr>
        <p:txBody>
          <a:bodyPr anchor="b"/>
          <a:lstStyle>
            <a:lvl1pPr marL="0" indent="0">
              <a:buNone/>
              <a:defRPr sz="2600"/>
            </a:lvl1pPr>
            <a:lvl2pPr marL="586176" indent="0">
              <a:buNone/>
              <a:defRPr sz="2300"/>
            </a:lvl2pPr>
            <a:lvl3pPr marL="1172352" indent="0">
              <a:buNone/>
              <a:defRPr sz="2100"/>
            </a:lvl3pPr>
            <a:lvl4pPr marL="1758528" indent="0">
              <a:buNone/>
              <a:defRPr sz="1800"/>
            </a:lvl4pPr>
            <a:lvl5pPr marL="2344704" indent="0">
              <a:buNone/>
              <a:defRPr sz="1800"/>
            </a:lvl5pPr>
            <a:lvl6pPr marL="2930881" indent="0">
              <a:buNone/>
              <a:defRPr sz="1800"/>
            </a:lvl6pPr>
            <a:lvl7pPr marL="3517057" indent="0">
              <a:buNone/>
              <a:defRPr sz="1800"/>
            </a:lvl7pPr>
            <a:lvl8pPr marL="4103233" indent="0">
              <a:buNone/>
              <a:defRPr sz="1800"/>
            </a:lvl8pPr>
            <a:lvl9pPr marL="4689409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C6063-0E44-483C-B568-81FB41B88185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D1896B-EC10-4906-86B3-10E341F86E11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600645"/>
            <a:ext cx="5384800" cy="4525632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6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A4227-805D-433C-910D-E7AFEB37AAA4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C9272-ACAE-4CDA-B4CC-45F86BD6265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535857"/>
            <a:ext cx="5386917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600" y="2174210"/>
            <a:ext cx="5386917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3368" y="1535857"/>
            <a:ext cx="5389033" cy="638353"/>
          </a:xfrm>
        </p:spPr>
        <p:txBody>
          <a:bodyPr anchor="b"/>
          <a:lstStyle>
            <a:lvl1pPr marL="0" indent="0">
              <a:buNone/>
              <a:defRPr sz="3100" b="1"/>
            </a:lvl1pPr>
            <a:lvl2pPr marL="586176" indent="0">
              <a:buNone/>
              <a:defRPr sz="2600" b="1"/>
            </a:lvl2pPr>
            <a:lvl3pPr marL="1172352" indent="0">
              <a:buNone/>
              <a:defRPr sz="2300" b="1"/>
            </a:lvl3pPr>
            <a:lvl4pPr marL="1758528" indent="0">
              <a:buNone/>
              <a:defRPr sz="2100" b="1"/>
            </a:lvl4pPr>
            <a:lvl5pPr marL="2344704" indent="0">
              <a:buNone/>
              <a:defRPr sz="2100" b="1"/>
            </a:lvl5pPr>
            <a:lvl6pPr marL="2930881" indent="0">
              <a:buNone/>
              <a:defRPr sz="2100" b="1"/>
            </a:lvl6pPr>
            <a:lvl7pPr marL="3517057" indent="0">
              <a:buNone/>
              <a:defRPr sz="2100" b="1"/>
            </a:lvl7pPr>
            <a:lvl8pPr marL="4103233" indent="0">
              <a:buNone/>
              <a:defRPr sz="2100" b="1"/>
            </a:lvl8pPr>
            <a:lvl9pPr marL="4689409" indent="0">
              <a:buNone/>
              <a:defRPr sz="21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2174210"/>
            <a:ext cx="5389033" cy="3952067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0B5BC1-A1B5-4D3F-8C16-EF6AA2D3890B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A9BA2-8582-4CAA-A625-0B299E94DCF7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F8585-7D14-4A8E-9192-9ADE70D56774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377E22-E979-47E6-A664-64A325E6051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C6DE26-BEC1-4361-B6C3-1580A31515CB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4799F-D01B-470A-AECF-11459FA61E89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1" y="272492"/>
            <a:ext cx="4011084" cy="1162373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733" y="272491"/>
            <a:ext cx="6815667" cy="5853786"/>
          </a:xfrm>
        </p:spPr>
        <p:txBody>
          <a:bodyPr/>
          <a:lstStyle>
            <a:lvl1pPr>
              <a:defRPr sz="4100"/>
            </a:lvl1pPr>
            <a:lvl2pPr>
              <a:defRPr sz="3600"/>
            </a:lvl2pPr>
            <a:lvl3pPr>
              <a:defRPr sz="31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601" y="1434865"/>
            <a:ext cx="4011084" cy="469141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70156-7A30-40E7-835B-70E4A3AA08AF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7EDF7-D4FA-45E5-AECF-94A9B53C41B5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1577297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717" y="4800029"/>
            <a:ext cx="7315200" cy="567848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717" y="613581"/>
            <a:ext cx="7315200" cy="4114038"/>
          </a:xfrm>
        </p:spPr>
        <p:txBody>
          <a:bodyPr/>
          <a:lstStyle>
            <a:lvl1pPr marL="0" indent="0">
              <a:buNone/>
              <a:defRPr sz="4100"/>
            </a:lvl1pPr>
            <a:lvl2pPr marL="586176" indent="0">
              <a:buNone/>
              <a:defRPr sz="3600"/>
            </a:lvl2pPr>
            <a:lvl3pPr marL="1172352" indent="0">
              <a:buNone/>
              <a:defRPr sz="3100"/>
            </a:lvl3pPr>
            <a:lvl4pPr marL="1758528" indent="0">
              <a:buNone/>
              <a:defRPr sz="2600"/>
            </a:lvl4pPr>
            <a:lvl5pPr marL="2344704" indent="0">
              <a:buNone/>
              <a:defRPr sz="2600"/>
            </a:lvl5pPr>
            <a:lvl6pPr marL="2930881" indent="0">
              <a:buNone/>
              <a:defRPr sz="2600"/>
            </a:lvl6pPr>
            <a:lvl7pPr marL="3517057" indent="0">
              <a:buNone/>
              <a:defRPr sz="2600"/>
            </a:lvl7pPr>
            <a:lvl8pPr marL="4103233" indent="0">
              <a:buNone/>
              <a:defRPr sz="2600"/>
            </a:lvl8pPr>
            <a:lvl9pPr marL="4689409" indent="0">
              <a:buNone/>
              <a:defRPr sz="2600"/>
            </a:lvl9pPr>
          </a:lstStyle>
          <a:p>
            <a:pPr lvl="0"/>
            <a:endParaRPr lang="zh-CN" altLang="en-US" noProof="0" smtClean="0">
              <a:sym typeface="Calibri" pitchFamily="34" charset="0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717" y="5367877"/>
            <a:ext cx="7315200" cy="804133"/>
          </a:xfrm>
        </p:spPr>
        <p:txBody>
          <a:bodyPr/>
          <a:lstStyle>
            <a:lvl1pPr marL="0" indent="0">
              <a:buNone/>
              <a:defRPr sz="1800"/>
            </a:lvl1pPr>
            <a:lvl2pPr marL="586176" indent="0">
              <a:buNone/>
              <a:defRPr sz="1500"/>
            </a:lvl2pPr>
            <a:lvl3pPr marL="1172352" indent="0">
              <a:buNone/>
              <a:defRPr sz="1300"/>
            </a:lvl3pPr>
            <a:lvl4pPr marL="1758528" indent="0">
              <a:buNone/>
              <a:defRPr sz="1200"/>
            </a:lvl4pPr>
            <a:lvl5pPr marL="2344704" indent="0">
              <a:buNone/>
              <a:defRPr sz="1200"/>
            </a:lvl5pPr>
            <a:lvl6pPr marL="2930881" indent="0">
              <a:buNone/>
              <a:defRPr sz="1200"/>
            </a:lvl6pPr>
            <a:lvl7pPr marL="3517057" indent="0">
              <a:buNone/>
              <a:defRPr sz="1200"/>
            </a:lvl7pPr>
            <a:lvl8pPr marL="4103233" indent="0">
              <a:buNone/>
              <a:defRPr sz="1200"/>
            </a:lvl8pPr>
            <a:lvl9pPr marL="4689409" indent="0">
              <a:buNone/>
              <a:defRPr sz="12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5F6FD-3B9A-4792-83AB-FBA4BB829346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34401-3528-42C9-8F52-75DAFCE6EB7A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08680-8381-428C-98B7-55F30001C2E2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659C71-9E82-43C5-8D20-9542E1791E30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397"/>
            <a:ext cx="2743200" cy="5851881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397"/>
            <a:ext cx="8026400" cy="5851881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8D439-76B3-42E1-890F-22BCACAC5E45}" type="datetime1">
              <a:rPr lang="zh-CN" altLang="en-US"/>
              <a:pPr>
                <a:defRPr/>
              </a:pPr>
              <a:t>2015/5/11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9F7DF-D1A3-4309-AE05-FBE8E855EDDE}" type="slidenum">
              <a:rPr lang="zh-CN" altLang="en-US"/>
              <a:pPr>
                <a:defRPr/>
              </a:pPr>
              <a:t>‹#›</a:t>
            </a:fld>
            <a:endParaRPr lang="zh-CN" altLang="en-US" sz="2300">
              <a:solidFill>
                <a:srgbClr val="000000"/>
              </a:solidFill>
              <a:latin typeface="Arial" pitchFamily="34" charset="0"/>
              <a:ea typeface="宋体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3289632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695513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747171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15293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104612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4014579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37856602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B73D8-83EC-4F61-B0D0-EBA2F76723EC}" type="datetimeFigureOut">
              <a:rPr lang="zh-CN" altLang="en-US" smtClean="0"/>
              <a:pPr/>
              <a:t>2015/5/11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EA8AE-2C55-4B67-888A-DF200522862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1930366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609600" y="274396"/>
            <a:ext cx="10972800" cy="1143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645"/>
            <a:ext cx="10972800" cy="4525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>
                <a:sym typeface="Calibri" pitchFamily="34" charset="0"/>
              </a:rPr>
              <a:t>单击此处编辑母版文本样式</a:t>
            </a:r>
          </a:p>
          <a:p>
            <a:pPr lvl="1"/>
            <a:r>
              <a:rPr lang="zh-CN" smtClean="0">
                <a:sym typeface="Calibri" pitchFamily="34" charset="0"/>
              </a:rPr>
              <a:t>第二级</a:t>
            </a:r>
          </a:p>
          <a:p>
            <a:pPr lvl="2"/>
            <a:r>
              <a:rPr lang="zh-CN" smtClean="0">
                <a:sym typeface="Calibri" pitchFamily="34" charset="0"/>
              </a:rPr>
              <a:t>第三级</a:t>
            </a:r>
          </a:p>
          <a:p>
            <a:pPr lvl="3"/>
            <a:r>
              <a:rPr lang="zh-CN" smtClean="0">
                <a:sym typeface="Calibri" pitchFamily="34" charset="0"/>
              </a:rPr>
              <a:t>第四级</a:t>
            </a:r>
          </a:p>
          <a:p>
            <a:pPr lvl="4"/>
            <a:r>
              <a:rPr lang="zh-CN" smtClean="0">
                <a:sym typeface="Calibri" pitchFamily="34" charset="0"/>
              </a:rPr>
              <a:t>第五级</a:t>
            </a:r>
          </a:p>
        </p:txBody>
      </p:sp>
      <p:sp>
        <p:nvSpPr>
          <p:cNvPr id="1028" name="日期占位符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4C9E3CF-8D3B-46A4-A78E-287CDAA616AD}" type="datetime1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2015/5/11</a:t>
            </a:fld>
            <a:endParaRPr lang="zh-CN" altLang="en-US"/>
          </a:p>
        </p:txBody>
      </p:sp>
      <p:sp>
        <p:nvSpPr>
          <p:cNvPr id="1029" name="页脚占位符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356846"/>
            <a:ext cx="3860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ct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zh-CN" altLang="zh-CN"/>
          </a:p>
        </p:txBody>
      </p:sp>
      <p:sp>
        <p:nvSpPr>
          <p:cNvPr id="1030" name="灯片编号占位符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56846"/>
            <a:ext cx="2844800" cy="363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17235" tIns="58618" rIns="117235" bIns="58618" numCol="1" anchor="ctr" anchorCtr="0" compatLnSpc="1">
            <a:prstTxWarp prst="textNoShape">
              <a:avLst/>
            </a:prstTxWarp>
          </a:bodyPr>
          <a:lstStyle>
            <a:lvl1pPr algn="r">
              <a:buFont typeface="Arial" pitchFamily="34" charset="0"/>
              <a:buNone/>
              <a:defRPr sz="1500">
                <a:solidFill>
                  <a:srgbClr val="898989"/>
                </a:solidFill>
                <a:latin typeface="+mn-lt"/>
                <a:ea typeface="MS PGothic" pitchFamily="34" charset="-128"/>
                <a:sym typeface="Calibri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40E961A-76B8-4774-B687-661BD79A3F17}" type="slidenum">
              <a:rPr lang="zh-CN" altLang="en-US"/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+mj-lt"/>
          <a:ea typeface="+mj-ea"/>
          <a:cs typeface="+mj-cs"/>
          <a:sym typeface="Calibri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5pPr>
      <a:lvl6pPr marL="586176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6pPr>
      <a:lvl7pPr marL="1172352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7pPr>
      <a:lvl8pPr marL="1758528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8pPr>
      <a:lvl9pPr marL="2344704" algn="ctr" rtl="0" eaLnBrk="0" fontAlgn="base" hangingPunct="0">
        <a:spcBef>
          <a:spcPct val="0"/>
        </a:spcBef>
        <a:spcAft>
          <a:spcPct val="0"/>
        </a:spcAft>
        <a:defRPr sz="5600">
          <a:solidFill>
            <a:schemeClr val="tx1"/>
          </a:solidFill>
          <a:latin typeface="Calibri" pitchFamily="34" charset="0"/>
          <a:ea typeface="宋体" pitchFamily="2" charset="-122"/>
          <a:sym typeface="Calibri" pitchFamily="34" charset="0"/>
        </a:defRPr>
      </a:lvl9pPr>
    </p:titleStyle>
    <p:bodyStyle>
      <a:lvl1pPr marL="439632" indent="-439632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4100">
          <a:solidFill>
            <a:schemeClr val="tx1"/>
          </a:solidFill>
          <a:latin typeface="+mn-lt"/>
          <a:ea typeface="+mn-ea"/>
          <a:cs typeface="+mn-cs"/>
          <a:sym typeface="Calibri" pitchFamily="34" charset="0"/>
        </a:defRPr>
      </a:lvl1pPr>
      <a:lvl2pPr marL="952536" indent="-366360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600">
          <a:solidFill>
            <a:schemeClr val="tx1"/>
          </a:solidFill>
          <a:latin typeface="+mn-lt"/>
          <a:ea typeface="+mn-ea"/>
          <a:sym typeface="Calibri" pitchFamily="34" charset="0"/>
        </a:defRPr>
      </a:lvl2pPr>
      <a:lvl3pPr marL="1465440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100">
          <a:solidFill>
            <a:schemeClr val="tx1"/>
          </a:solidFill>
          <a:latin typeface="+mn-lt"/>
          <a:ea typeface="+mn-ea"/>
          <a:sym typeface="Calibri" pitchFamily="34" charset="0"/>
        </a:defRPr>
      </a:lvl3pPr>
      <a:lvl4pPr marL="2051616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4pPr>
      <a:lvl5pPr marL="2637793" indent="-293088" algn="l" defTabSz="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5pPr>
      <a:lvl6pPr marL="3223969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6pPr>
      <a:lvl7pPr marL="3810145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7pPr>
      <a:lvl8pPr marL="4396321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8pPr>
      <a:lvl9pPr marL="4982497" indent="-293088" algn="l" defTabSz="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600">
          <a:solidFill>
            <a:schemeClr val="tx1"/>
          </a:solidFill>
          <a:latin typeface="+mn-lt"/>
          <a:ea typeface="+mn-ea"/>
          <a:sym typeface="Calibri" pitchFamily="34" charset="0"/>
        </a:defRPr>
      </a:lvl9pPr>
    </p:bodyStyle>
    <p:otherStyle>
      <a:defPPr>
        <a:defRPr lang="zh-CN"/>
      </a:defPPr>
      <a:lvl1pPr marL="0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86176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72352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58528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4704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930881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517057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103233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89409" algn="l" defTabSz="1172352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hyperlink" Target="http://www.pptbz.com/pptpic/" TargetMode="External"/><Relationship Id="rId3" Type="http://schemas.openxmlformats.org/officeDocument/2006/relationships/audio" Target="../media/audio1.wav"/><Relationship Id="rId7" Type="http://schemas.openxmlformats.org/officeDocument/2006/relationships/image" Target="../media/image4.png"/><Relationship Id="rId12" Type="http://schemas.openxmlformats.org/officeDocument/2006/relationships/hyperlink" Target="http://www.pptbz.com/pptshucai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www.pptbz.com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5" Type="http://schemas.openxmlformats.org/officeDocument/2006/relationships/image" Target="../media/image9.png"/><Relationship Id="rId10" Type="http://schemas.openxmlformats.org/officeDocument/2006/relationships/image" Target="../media/image7.png"/><Relationship Id="rId4" Type="http://schemas.openxmlformats.org/officeDocument/2006/relationships/image" Target="../media/image2.jpeg"/><Relationship Id="rId9" Type="http://schemas.openxmlformats.org/officeDocument/2006/relationships/image" Target="../media/image6.png"/><Relationship Id="rId14" Type="http://schemas.openxmlformats.org/officeDocument/2006/relationships/hyperlink" Target="http://www.pptbz.com/kejian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C7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hidden="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79831" y="836403"/>
            <a:ext cx="7754274" cy="5253710"/>
          </a:xfrm>
          <a:prstGeom prst="rect">
            <a:avLst/>
          </a:prstGeom>
        </p:spPr>
      </p:pic>
      <p:sp>
        <p:nvSpPr>
          <p:cNvPr id="49" name="椭圆 48"/>
          <p:cNvSpPr/>
          <p:nvPr/>
        </p:nvSpPr>
        <p:spPr>
          <a:xfrm>
            <a:off x="3835083" y="2293224"/>
            <a:ext cx="4086183" cy="4086183"/>
          </a:xfrm>
          <a:prstGeom prst="ellipse">
            <a:avLst/>
          </a:prstGeom>
          <a:solidFill>
            <a:srgbClr val="6BAA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5" name="椭圆 54"/>
          <p:cNvSpPr/>
          <p:nvPr/>
        </p:nvSpPr>
        <p:spPr>
          <a:xfrm>
            <a:off x="3923144" y="2198835"/>
            <a:ext cx="4086183" cy="4086183"/>
          </a:xfrm>
          <a:prstGeom prst="ellipse">
            <a:avLst/>
          </a:prstGeom>
          <a:solidFill>
            <a:srgbClr val="D5ECF4"/>
          </a:solidFill>
          <a:ln w="60325">
            <a:solidFill>
              <a:srgbClr val="6BAAA4">
                <a:alpha val="37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 4"/>
          <p:cNvSpPr/>
          <p:nvPr/>
        </p:nvSpPr>
        <p:spPr>
          <a:xfrm>
            <a:off x="3923144" y="2198835"/>
            <a:ext cx="4086183" cy="4086183"/>
          </a:xfrm>
          <a:prstGeom prst="ellipse">
            <a:avLst/>
          </a:prstGeom>
          <a:solidFill>
            <a:srgbClr val="D5ECF4"/>
          </a:solidFill>
          <a:ln w="0">
            <a:solidFill>
              <a:schemeClr val="bg1">
                <a:lumMod val="50000"/>
                <a:alpha val="1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椭圆 7"/>
          <p:cNvSpPr/>
          <p:nvPr/>
        </p:nvSpPr>
        <p:spPr>
          <a:xfrm>
            <a:off x="4271964" y="2643571"/>
            <a:ext cx="3388541" cy="3196713"/>
          </a:xfrm>
          <a:prstGeom prst="ellipse">
            <a:avLst/>
          </a:prstGeom>
          <a:solidFill>
            <a:srgbClr val="C1D9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4419592" y="2695283"/>
            <a:ext cx="3093288" cy="3093288"/>
          </a:xfrm>
          <a:prstGeom prst="ellipse">
            <a:avLst/>
          </a:prstGeom>
          <a:solidFill>
            <a:srgbClr val="E3F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4" name="任意多边形 73"/>
          <p:cNvSpPr/>
          <p:nvPr/>
        </p:nvSpPr>
        <p:spPr>
          <a:xfrm>
            <a:off x="2838760" y="2843489"/>
            <a:ext cx="702449" cy="3351563"/>
          </a:xfrm>
          <a:custGeom>
            <a:avLst/>
            <a:gdLst>
              <a:gd name="connsiteX0" fmla="*/ 15405 w 912485"/>
              <a:gd name="connsiteY0" fmla="*/ 0 h 4281267"/>
              <a:gd name="connsiteX1" fmla="*/ 895136 w 912485"/>
              <a:gd name="connsiteY1" fmla="*/ 0 h 4281267"/>
              <a:gd name="connsiteX2" fmla="*/ 910541 w 912485"/>
              <a:gd name="connsiteY2" fmla="*/ 237898 h 4281267"/>
              <a:gd name="connsiteX3" fmla="*/ 912485 w 912485"/>
              <a:gd name="connsiteY3" fmla="*/ 237898 h 4281267"/>
              <a:gd name="connsiteX4" fmla="*/ 596984 w 912485"/>
              <a:gd name="connsiteY4" fmla="*/ 766308 h 4281267"/>
              <a:gd name="connsiteX5" fmla="*/ 660535 w 912485"/>
              <a:gd name="connsiteY5" fmla="*/ 4059095 h 4281267"/>
              <a:gd name="connsiteX6" fmla="*/ 664501 w 912485"/>
              <a:gd name="connsiteY6" fmla="*/ 4093601 h 4281267"/>
              <a:gd name="connsiteX7" fmla="*/ 661853 w 912485"/>
              <a:gd name="connsiteY7" fmla="*/ 4116643 h 4281267"/>
              <a:gd name="connsiteX8" fmla="*/ 647755 w 912485"/>
              <a:gd name="connsiteY8" fmla="*/ 4166449 h 4281267"/>
              <a:gd name="connsiteX9" fmla="*/ 647684 w 912485"/>
              <a:gd name="connsiteY9" fmla="*/ 4166650 h 4281267"/>
              <a:gd name="connsiteX10" fmla="*/ 450509 w 912485"/>
              <a:gd name="connsiteY10" fmla="*/ 4281267 h 4281267"/>
              <a:gd name="connsiteX11" fmla="*/ 253333 w 912485"/>
              <a:gd name="connsiteY11" fmla="*/ 4166650 h 4281267"/>
              <a:gd name="connsiteX12" fmla="*/ 253262 w 912485"/>
              <a:gd name="connsiteY12" fmla="*/ 4166449 h 4281267"/>
              <a:gd name="connsiteX13" fmla="*/ 237908 w 912485"/>
              <a:gd name="connsiteY13" fmla="*/ 4105702 h 4281267"/>
              <a:gd name="connsiteX14" fmla="*/ 236516 w 912485"/>
              <a:gd name="connsiteY14" fmla="*/ 4093601 h 4281267"/>
              <a:gd name="connsiteX15" fmla="*/ 238599 w 912485"/>
              <a:gd name="connsiteY15" fmla="*/ 4075479 h 4281267"/>
              <a:gd name="connsiteX16" fmla="*/ 314373 w 912485"/>
              <a:gd name="connsiteY16" fmla="*/ 766308 h 4281267"/>
              <a:gd name="connsiteX17" fmla="*/ 315502 w 912485"/>
              <a:gd name="connsiteY17" fmla="*/ 766308 h 4281267"/>
              <a:gd name="connsiteX18" fmla="*/ 43621 w 912485"/>
              <a:gd name="connsiteY18" fmla="*/ 289150 h 4281267"/>
              <a:gd name="connsiteX19" fmla="*/ 1 w 912485"/>
              <a:gd name="connsiteY19" fmla="*/ 237899 h 4281267"/>
              <a:gd name="connsiteX20" fmla="*/ 0 w 912485"/>
              <a:gd name="connsiteY20" fmla="*/ 237899 h 4281267"/>
              <a:gd name="connsiteX21" fmla="*/ 0 w 912485"/>
              <a:gd name="connsiteY21" fmla="*/ 237898 h 4281267"/>
              <a:gd name="connsiteX0" fmla="*/ 15405 w 912485"/>
              <a:gd name="connsiteY0" fmla="*/ 6350 h 4287617"/>
              <a:gd name="connsiteX1" fmla="*/ 879261 w 912485"/>
              <a:gd name="connsiteY1" fmla="*/ 0 h 4287617"/>
              <a:gd name="connsiteX2" fmla="*/ 910541 w 912485"/>
              <a:gd name="connsiteY2" fmla="*/ 244248 h 4287617"/>
              <a:gd name="connsiteX3" fmla="*/ 912485 w 912485"/>
              <a:gd name="connsiteY3" fmla="*/ 244248 h 4287617"/>
              <a:gd name="connsiteX4" fmla="*/ 596984 w 912485"/>
              <a:gd name="connsiteY4" fmla="*/ 772658 h 4287617"/>
              <a:gd name="connsiteX5" fmla="*/ 660535 w 912485"/>
              <a:gd name="connsiteY5" fmla="*/ 4065445 h 4287617"/>
              <a:gd name="connsiteX6" fmla="*/ 664501 w 912485"/>
              <a:gd name="connsiteY6" fmla="*/ 4099951 h 4287617"/>
              <a:gd name="connsiteX7" fmla="*/ 661853 w 912485"/>
              <a:gd name="connsiteY7" fmla="*/ 4122993 h 4287617"/>
              <a:gd name="connsiteX8" fmla="*/ 647755 w 912485"/>
              <a:gd name="connsiteY8" fmla="*/ 4172799 h 4287617"/>
              <a:gd name="connsiteX9" fmla="*/ 647684 w 912485"/>
              <a:gd name="connsiteY9" fmla="*/ 4173000 h 4287617"/>
              <a:gd name="connsiteX10" fmla="*/ 450509 w 912485"/>
              <a:gd name="connsiteY10" fmla="*/ 4287617 h 4287617"/>
              <a:gd name="connsiteX11" fmla="*/ 253333 w 912485"/>
              <a:gd name="connsiteY11" fmla="*/ 4173000 h 4287617"/>
              <a:gd name="connsiteX12" fmla="*/ 253262 w 912485"/>
              <a:gd name="connsiteY12" fmla="*/ 4172799 h 4287617"/>
              <a:gd name="connsiteX13" fmla="*/ 237908 w 912485"/>
              <a:gd name="connsiteY13" fmla="*/ 4112052 h 4287617"/>
              <a:gd name="connsiteX14" fmla="*/ 236516 w 912485"/>
              <a:gd name="connsiteY14" fmla="*/ 4099951 h 4287617"/>
              <a:gd name="connsiteX15" fmla="*/ 238599 w 912485"/>
              <a:gd name="connsiteY15" fmla="*/ 4081829 h 4287617"/>
              <a:gd name="connsiteX16" fmla="*/ 314373 w 912485"/>
              <a:gd name="connsiteY16" fmla="*/ 772658 h 4287617"/>
              <a:gd name="connsiteX17" fmla="*/ 315502 w 912485"/>
              <a:gd name="connsiteY17" fmla="*/ 772658 h 4287617"/>
              <a:gd name="connsiteX18" fmla="*/ 43621 w 912485"/>
              <a:gd name="connsiteY18" fmla="*/ 295500 h 4287617"/>
              <a:gd name="connsiteX19" fmla="*/ 1 w 912485"/>
              <a:gd name="connsiteY19" fmla="*/ 244249 h 4287617"/>
              <a:gd name="connsiteX20" fmla="*/ 0 w 912485"/>
              <a:gd name="connsiteY20" fmla="*/ 244249 h 4287617"/>
              <a:gd name="connsiteX21" fmla="*/ 0 w 912485"/>
              <a:gd name="connsiteY21" fmla="*/ 244248 h 4287617"/>
              <a:gd name="connsiteX22" fmla="*/ 15405 w 912485"/>
              <a:gd name="connsiteY22" fmla="*/ 6350 h 4287617"/>
              <a:gd name="connsiteX0" fmla="*/ 15405 w 910541"/>
              <a:gd name="connsiteY0" fmla="*/ 6350 h 4287617"/>
              <a:gd name="connsiteX1" fmla="*/ 879261 w 910541"/>
              <a:gd name="connsiteY1" fmla="*/ 0 h 4287617"/>
              <a:gd name="connsiteX2" fmla="*/ 910541 w 910541"/>
              <a:gd name="connsiteY2" fmla="*/ 244248 h 4287617"/>
              <a:gd name="connsiteX3" fmla="*/ 902960 w 910541"/>
              <a:gd name="connsiteY3" fmla="*/ 246629 h 4287617"/>
              <a:gd name="connsiteX4" fmla="*/ 596984 w 910541"/>
              <a:gd name="connsiteY4" fmla="*/ 772658 h 4287617"/>
              <a:gd name="connsiteX5" fmla="*/ 660535 w 910541"/>
              <a:gd name="connsiteY5" fmla="*/ 4065445 h 4287617"/>
              <a:gd name="connsiteX6" fmla="*/ 664501 w 910541"/>
              <a:gd name="connsiteY6" fmla="*/ 4099951 h 4287617"/>
              <a:gd name="connsiteX7" fmla="*/ 661853 w 910541"/>
              <a:gd name="connsiteY7" fmla="*/ 4122993 h 4287617"/>
              <a:gd name="connsiteX8" fmla="*/ 647755 w 910541"/>
              <a:gd name="connsiteY8" fmla="*/ 4172799 h 4287617"/>
              <a:gd name="connsiteX9" fmla="*/ 647684 w 910541"/>
              <a:gd name="connsiteY9" fmla="*/ 4173000 h 4287617"/>
              <a:gd name="connsiteX10" fmla="*/ 450509 w 910541"/>
              <a:gd name="connsiteY10" fmla="*/ 4287617 h 4287617"/>
              <a:gd name="connsiteX11" fmla="*/ 253333 w 910541"/>
              <a:gd name="connsiteY11" fmla="*/ 4173000 h 4287617"/>
              <a:gd name="connsiteX12" fmla="*/ 253262 w 910541"/>
              <a:gd name="connsiteY12" fmla="*/ 4172799 h 4287617"/>
              <a:gd name="connsiteX13" fmla="*/ 237908 w 910541"/>
              <a:gd name="connsiteY13" fmla="*/ 4112052 h 4287617"/>
              <a:gd name="connsiteX14" fmla="*/ 236516 w 910541"/>
              <a:gd name="connsiteY14" fmla="*/ 4099951 h 4287617"/>
              <a:gd name="connsiteX15" fmla="*/ 238599 w 910541"/>
              <a:gd name="connsiteY15" fmla="*/ 4081829 h 4287617"/>
              <a:gd name="connsiteX16" fmla="*/ 314373 w 910541"/>
              <a:gd name="connsiteY16" fmla="*/ 772658 h 4287617"/>
              <a:gd name="connsiteX17" fmla="*/ 315502 w 910541"/>
              <a:gd name="connsiteY17" fmla="*/ 772658 h 4287617"/>
              <a:gd name="connsiteX18" fmla="*/ 43621 w 910541"/>
              <a:gd name="connsiteY18" fmla="*/ 295500 h 4287617"/>
              <a:gd name="connsiteX19" fmla="*/ 1 w 910541"/>
              <a:gd name="connsiteY19" fmla="*/ 244249 h 4287617"/>
              <a:gd name="connsiteX20" fmla="*/ 0 w 910541"/>
              <a:gd name="connsiteY20" fmla="*/ 244249 h 4287617"/>
              <a:gd name="connsiteX21" fmla="*/ 0 w 910541"/>
              <a:gd name="connsiteY21" fmla="*/ 244248 h 4287617"/>
              <a:gd name="connsiteX22" fmla="*/ 15405 w 910541"/>
              <a:gd name="connsiteY22" fmla="*/ 6350 h 4287617"/>
              <a:gd name="connsiteX0" fmla="*/ 15405 w 910541"/>
              <a:gd name="connsiteY0" fmla="*/ 6350 h 4287617"/>
              <a:gd name="connsiteX1" fmla="*/ 879261 w 910541"/>
              <a:gd name="connsiteY1" fmla="*/ 0 h 4287617"/>
              <a:gd name="connsiteX2" fmla="*/ 910541 w 910541"/>
              <a:gd name="connsiteY2" fmla="*/ 244248 h 4287617"/>
              <a:gd name="connsiteX3" fmla="*/ 895816 w 910541"/>
              <a:gd name="connsiteY3" fmla="*/ 265679 h 4287617"/>
              <a:gd name="connsiteX4" fmla="*/ 596984 w 910541"/>
              <a:gd name="connsiteY4" fmla="*/ 772658 h 4287617"/>
              <a:gd name="connsiteX5" fmla="*/ 660535 w 910541"/>
              <a:gd name="connsiteY5" fmla="*/ 4065445 h 4287617"/>
              <a:gd name="connsiteX6" fmla="*/ 664501 w 910541"/>
              <a:gd name="connsiteY6" fmla="*/ 4099951 h 4287617"/>
              <a:gd name="connsiteX7" fmla="*/ 661853 w 910541"/>
              <a:gd name="connsiteY7" fmla="*/ 4122993 h 4287617"/>
              <a:gd name="connsiteX8" fmla="*/ 647755 w 910541"/>
              <a:gd name="connsiteY8" fmla="*/ 4172799 h 4287617"/>
              <a:gd name="connsiteX9" fmla="*/ 647684 w 910541"/>
              <a:gd name="connsiteY9" fmla="*/ 4173000 h 4287617"/>
              <a:gd name="connsiteX10" fmla="*/ 450509 w 910541"/>
              <a:gd name="connsiteY10" fmla="*/ 4287617 h 4287617"/>
              <a:gd name="connsiteX11" fmla="*/ 253333 w 910541"/>
              <a:gd name="connsiteY11" fmla="*/ 4173000 h 4287617"/>
              <a:gd name="connsiteX12" fmla="*/ 253262 w 910541"/>
              <a:gd name="connsiteY12" fmla="*/ 4172799 h 4287617"/>
              <a:gd name="connsiteX13" fmla="*/ 237908 w 910541"/>
              <a:gd name="connsiteY13" fmla="*/ 4112052 h 4287617"/>
              <a:gd name="connsiteX14" fmla="*/ 236516 w 910541"/>
              <a:gd name="connsiteY14" fmla="*/ 4099951 h 4287617"/>
              <a:gd name="connsiteX15" fmla="*/ 238599 w 910541"/>
              <a:gd name="connsiteY15" fmla="*/ 4081829 h 4287617"/>
              <a:gd name="connsiteX16" fmla="*/ 314373 w 910541"/>
              <a:gd name="connsiteY16" fmla="*/ 772658 h 4287617"/>
              <a:gd name="connsiteX17" fmla="*/ 315502 w 910541"/>
              <a:gd name="connsiteY17" fmla="*/ 772658 h 4287617"/>
              <a:gd name="connsiteX18" fmla="*/ 43621 w 910541"/>
              <a:gd name="connsiteY18" fmla="*/ 295500 h 4287617"/>
              <a:gd name="connsiteX19" fmla="*/ 1 w 910541"/>
              <a:gd name="connsiteY19" fmla="*/ 244249 h 4287617"/>
              <a:gd name="connsiteX20" fmla="*/ 0 w 910541"/>
              <a:gd name="connsiteY20" fmla="*/ 244249 h 4287617"/>
              <a:gd name="connsiteX21" fmla="*/ 0 w 910541"/>
              <a:gd name="connsiteY21" fmla="*/ 244248 h 4287617"/>
              <a:gd name="connsiteX22" fmla="*/ 15405 w 910541"/>
              <a:gd name="connsiteY22" fmla="*/ 6350 h 4287617"/>
              <a:gd name="connsiteX0" fmla="*/ 15405 w 898635"/>
              <a:gd name="connsiteY0" fmla="*/ 6350 h 4287617"/>
              <a:gd name="connsiteX1" fmla="*/ 879261 w 898635"/>
              <a:gd name="connsiteY1" fmla="*/ 0 h 4287617"/>
              <a:gd name="connsiteX2" fmla="*/ 898635 w 898635"/>
              <a:gd name="connsiteY2" fmla="*/ 244248 h 4287617"/>
              <a:gd name="connsiteX3" fmla="*/ 895816 w 898635"/>
              <a:gd name="connsiteY3" fmla="*/ 265679 h 4287617"/>
              <a:gd name="connsiteX4" fmla="*/ 596984 w 898635"/>
              <a:gd name="connsiteY4" fmla="*/ 772658 h 4287617"/>
              <a:gd name="connsiteX5" fmla="*/ 660535 w 898635"/>
              <a:gd name="connsiteY5" fmla="*/ 4065445 h 4287617"/>
              <a:gd name="connsiteX6" fmla="*/ 664501 w 898635"/>
              <a:gd name="connsiteY6" fmla="*/ 4099951 h 4287617"/>
              <a:gd name="connsiteX7" fmla="*/ 661853 w 898635"/>
              <a:gd name="connsiteY7" fmla="*/ 4122993 h 4287617"/>
              <a:gd name="connsiteX8" fmla="*/ 647755 w 898635"/>
              <a:gd name="connsiteY8" fmla="*/ 4172799 h 4287617"/>
              <a:gd name="connsiteX9" fmla="*/ 647684 w 898635"/>
              <a:gd name="connsiteY9" fmla="*/ 4173000 h 4287617"/>
              <a:gd name="connsiteX10" fmla="*/ 450509 w 898635"/>
              <a:gd name="connsiteY10" fmla="*/ 4287617 h 4287617"/>
              <a:gd name="connsiteX11" fmla="*/ 253333 w 898635"/>
              <a:gd name="connsiteY11" fmla="*/ 4173000 h 4287617"/>
              <a:gd name="connsiteX12" fmla="*/ 253262 w 898635"/>
              <a:gd name="connsiteY12" fmla="*/ 4172799 h 4287617"/>
              <a:gd name="connsiteX13" fmla="*/ 237908 w 898635"/>
              <a:gd name="connsiteY13" fmla="*/ 4112052 h 4287617"/>
              <a:gd name="connsiteX14" fmla="*/ 236516 w 898635"/>
              <a:gd name="connsiteY14" fmla="*/ 4099951 h 4287617"/>
              <a:gd name="connsiteX15" fmla="*/ 238599 w 898635"/>
              <a:gd name="connsiteY15" fmla="*/ 4081829 h 4287617"/>
              <a:gd name="connsiteX16" fmla="*/ 314373 w 898635"/>
              <a:gd name="connsiteY16" fmla="*/ 772658 h 4287617"/>
              <a:gd name="connsiteX17" fmla="*/ 315502 w 898635"/>
              <a:gd name="connsiteY17" fmla="*/ 772658 h 4287617"/>
              <a:gd name="connsiteX18" fmla="*/ 43621 w 898635"/>
              <a:gd name="connsiteY18" fmla="*/ 295500 h 4287617"/>
              <a:gd name="connsiteX19" fmla="*/ 1 w 898635"/>
              <a:gd name="connsiteY19" fmla="*/ 244249 h 4287617"/>
              <a:gd name="connsiteX20" fmla="*/ 0 w 898635"/>
              <a:gd name="connsiteY20" fmla="*/ 244249 h 4287617"/>
              <a:gd name="connsiteX21" fmla="*/ 0 w 898635"/>
              <a:gd name="connsiteY21" fmla="*/ 244248 h 4287617"/>
              <a:gd name="connsiteX22" fmla="*/ 15405 w 898635"/>
              <a:gd name="connsiteY22" fmla="*/ 6350 h 4287617"/>
              <a:gd name="connsiteX0" fmla="*/ 15405 w 898635"/>
              <a:gd name="connsiteY0" fmla="*/ 6350 h 4287617"/>
              <a:gd name="connsiteX1" fmla="*/ 879261 w 898635"/>
              <a:gd name="connsiteY1" fmla="*/ 0 h 4287617"/>
              <a:gd name="connsiteX2" fmla="*/ 898635 w 898635"/>
              <a:gd name="connsiteY2" fmla="*/ 244248 h 4287617"/>
              <a:gd name="connsiteX3" fmla="*/ 895816 w 898635"/>
              <a:gd name="connsiteY3" fmla="*/ 249010 h 4287617"/>
              <a:gd name="connsiteX4" fmla="*/ 596984 w 898635"/>
              <a:gd name="connsiteY4" fmla="*/ 772658 h 4287617"/>
              <a:gd name="connsiteX5" fmla="*/ 660535 w 898635"/>
              <a:gd name="connsiteY5" fmla="*/ 4065445 h 4287617"/>
              <a:gd name="connsiteX6" fmla="*/ 664501 w 898635"/>
              <a:gd name="connsiteY6" fmla="*/ 4099951 h 4287617"/>
              <a:gd name="connsiteX7" fmla="*/ 661853 w 898635"/>
              <a:gd name="connsiteY7" fmla="*/ 4122993 h 4287617"/>
              <a:gd name="connsiteX8" fmla="*/ 647755 w 898635"/>
              <a:gd name="connsiteY8" fmla="*/ 4172799 h 4287617"/>
              <a:gd name="connsiteX9" fmla="*/ 647684 w 898635"/>
              <a:gd name="connsiteY9" fmla="*/ 4173000 h 4287617"/>
              <a:gd name="connsiteX10" fmla="*/ 450509 w 898635"/>
              <a:gd name="connsiteY10" fmla="*/ 4287617 h 4287617"/>
              <a:gd name="connsiteX11" fmla="*/ 253333 w 898635"/>
              <a:gd name="connsiteY11" fmla="*/ 4173000 h 4287617"/>
              <a:gd name="connsiteX12" fmla="*/ 253262 w 898635"/>
              <a:gd name="connsiteY12" fmla="*/ 4172799 h 4287617"/>
              <a:gd name="connsiteX13" fmla="*/ 237908 w 898635"/>
              <a:gd name="connsiteY13" fmla="*/ 4112052 h 4287617"/>
              <a:gd name="connsiteX14" fmla="*/ 236516 w 898635"/>
              <a:gd name="connsiteY14" fmla="*/ 4099951 h 4287617"/>
              <a:gd name="connsiteX15" fmla="*/ 238599 w 898635"/>
              <a:gd name="connsiteY15" fmla="*/ 4081829 h 4287617"/>
              <a:gd name="connsiteX16" fmla="*/ 314373 w 898635"/>
              <a:gd name="connsiteY16" fmla="*/ 772658 h 4287617"/>
              <a:gd name="connsiteX17" fmla="*/ 315502 w 898635"/>
              <a:gd name="connsiteY17" fmla="*/ 772658 h 4287617"/>
              <a:gd name="connsiteX18" fmla="*/ 43621 w 898635"/>
              <a:gd name="connsiteY18" fmla="*/ 295500 h 4287617"/>
              <a:gd name="connsiteX19" fmla="*/ 1 w 898635"/>
              <a:gd name="connsiteY19" fmla="*/ 244249 h 4287617"/>
              <a:gd name="connsiteX20" fmla="*/ 0 w 898635"/>
              <a:gd name="connsiteY20" fmla="*/ 244249 h 4287617"/>
              <a:gd name="connsiteX21" fmla="*/ 0 w 898635"/>
              <a:gd name="connsiteY21" fmla="*/ 244248 h 4287617"/>
              <a:gd name="connsiteX22" fmla="*/ 15405 w 898635"/>
              <a:gd name="connsiteY22" fmla="*/ 6350 h 4287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898635" h="4287617">
                <a:moveTo>
                  <a:pt x="15405" y="6350"/>
                </a:moveTo>
                <a:lnTo>
                  <a:pt x="879261" y="0"/>
                </a:lnTo>
                <a:lnTo>
                  <a:pt x="898635" y="244248"/>
                </a:lnTo>
                <a:lnTo>
                  <a:pt x="895816" y="249010"/>
                </a:lnTo>
                <a:cubicBezTo>
                  <a:pt x="790649" y="425146"/>
                  <a:pt x="600163" y="249301"/>
                  <a:pt x="596984" y="772658"/>
                </a:cubicBezTo>
                <a:lnTo>
                  <a:pt x="660535" y="4065445"/>
                </a:lnTo>
                <a:lnTo>
                  <a:pt x="664501" y="4099951"/>
                </a:lnTo>
                <a:lnTo>
                  <a:pt x="661853" y="4122993"/>
                </a:lnTo>
                <a:cubicBezTo>
                  <a:pt x="659062" y="4135135"/>
                  <a:pt x="650117" y="4164465"/>
                  <a:pt x="647755" y="4172799"/>
                </a:cubicBezTo>
                <a:cubicBezTo>
                  <a:pt x="647732" y="4172865"/>
                  <a:pt x="647708" y="4172932"/>
                  <a:pt x="647684" y="4173000"/>
                </a:cubicBezTo>
                <a:cubicBezTo>
                  <a:pt x="615199" y="4240356"/>
                  <a:pt x="539147" y="4287617"/>
                  <a:pt x="450509" y="4287617"/>
                </a:cubicBezTo>
                <a:cubicBezTo>
                  <a:pt x="361870" y="4287617"/>
                  <a:pt x="285819" y="4240356"/>
                  <a:pt x="253333" y="4173000"/>
                </a:cubicBezTo>
                <a:cubicBezTo>
                  <a:pt x="253309" y="4172932"/>
                  <a:pt x="253286" y="4172865"/>
                  <a:pt x="253262" y="4172799"/>
                </a:cubicBezTo>
                <a:lnTo>
                  <a:pt x="237908" y="4112052"/>
                </a:lnTo>
                <a:lnTo>
                  <a:pt x="236516" y="4099951"/>
                </a:lnTo>
                <a:lnTo>
                  <a:pt x="238599" y="4081829"/>
                </a:lnTo>
                <a:lnTo>
                  <a:pt x="314373" y="772658"/>
                </a:lnTo>
                <a:lnTo>
                  <a:pt x="315502" y="772658"/>
                </a:lnTo>
                <a:cubicBezTo>
                  <a:pt x="312719" y="302807"/>
                  <a:pt x="153769" y="385486"/>
                  <a:pt x="43621" y="295500"/>
                </a:cubicBezTo>
                <a:lnTo>
                  <a:pt x="1" y="244249"/>
                </a:lnTo>
                <a:lnTo>
                  <a:pt x="0" y="244249"/>
                </a:lnTo>
                <a:lnTo>
                  <a:pt x="0" y="244248"/>
                </a:lnTo>
                <a:lnTo>
                  <a:pt x="15405" y="6350"/>
                </a:lnTo>
                <a:close/>
              </a:path>
            </a:pathLst>
          </a:custGeom>
          <a:solidFill>
            <a:schemeClr val="bg1">
              <a:lumMod val="50000"/>
              <a:alpha val="26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任意多边形 51"/>
          <p:cNvSpPr/>
          <p:nvPr/>
        </p:nvSpPr>
        <p:spPr>
          <a:xfrm>
            <a:off x="2783662" y="1758845"/>
            <a:ext cx="722853" cy="4452511"/>
          </a:xfrm>
          <a:custGeom>
            <a:avLst/>
            <a:gdLst>
              <a:gd name="connsiteX0" fmla="*/ 348905 w 912485"/>
              <a:gd name="connsiteY0" fmla="*/ 2 h 5675189"/>
              <a:gd name="connsiteX1" fmla="*/ 418007 w 912485"/>
              <a:gd name="connsiteY1" fmla="*/ 1283090 h 5675189"/>
              <a:gd name="connsiteX2" fmla="*/ 490602 w 912485"/>
              <a:gd name="connsiteY2" fmla="*/ 1283090 h 5675189"/>
              <a:gd name="connsiteX3" fmla="*/ 559704 w 912485"/>
              <a:gd name="connsiteY3" fmla="*/ 2 h 5675189"/>
              <a:gd name="connsiteX4" fmla="*/ 106160 w 912485"/>
              <a:gd name="connsiteY4" fmla="*/ 0 h 5675189"/>
              <a:gd name="connsiteX5" fmla="*/ 121768 w 912485"/>
              <a:gd name="connsiteY5" fmla="*/ 0 h 5675189"/>
              <a:gd name="connsiteX6" fmla="*/ 190871 w 912485"/>
              <a:gd name="connsiteY6" fmla="*/ 1283089 h 5675189"/>
              <a:gd name="connsiteX7" fmla="*/ 263466 w 912485"/>
              <a:gd name="connsiteY7" fmla="*/ 1283089 h 5675189"/>
              <a:gd name="connsiteX8" fmla="*/ 332568 w 912485"/>
              <a:gd name="connsiteY8" fmla="*/ 0 h 5675189"/>
              <a:gd name="connsiteX9" fmla="*/ 576041 w 912485"/>
              <a:gd name="connsiteY9" fmla="*/ 0 h 5675189"/>
              <a:gd name="connsiteX10" fmla="*/ 645143 w 912485"/>
              <a:gd name="connsiteY10" fmla="*/ 1283089 h 5675189"/>
              <a:gd name="connsiteX11" fmla="*/ 717738 w 912485"/>
              <a:gd name="connsiteY11" fmla="*/ 1283089 h 5675189"/>
              <a:gd name="connsiteX12" fmla="*/ 786841 w 912485"/>
              <a:gd name="connsiteY12" fmla="*/ 0 h 5675189"/>
              <a:gd name="connsiteX13" fmla="*/ 804381 w 912485"/>
              <a:gd name="connsiteY13" fmla="*/ 0 h 5675189"/>
              <a:gd name="connsiteX14" fmla="*/ 910541 w 912485"/>
              <a:gd name="connsiteY14" fmla="*/ 1637243 h 5675189"/>
              <a:gd name="connsiteX15" fmla="*/ 912485 w 912485"/>
              <a:gd name="connsiteY15" fmla="*/ 1637243 h 5675189"/>
              <a:gd name="connsiteX16" fmla="*/ 596984 w 912485"/>
              <a:gd name="connsiteY16" fmla="*/ 2164944 h 5675189"/>
              <a:gd name="connsiteX17" fmla="*/ 585136 w 912485"/>
              <a:gd name="connsiteY17" fmla="*/ 2164944 h 5675189"/>
              <a:gd name="connsiteX18" fmla="*/ 660535 w 912485"/>
              <a:gd name="connsiteY18" fmla="*/ 5453315 h 5675189"/>
              <a:gd name="connsiteX19" fmla="*/ 664501 w 912485"/>
              <a:gd name="connsiteY19" fmla="*/ 5487774 h 5675189"/>
              <a:gd name="connsiteX20" fmla="*/ 661853 w 912485"/>
              <a:gd name="connsiteY20" fmla="*/ 5510786 h 5675189"/>
              <a:gd name="connsiteX21" fmla="*/ 647755 w 912485"/>
              <a:gd name="connsiteY21" fmla="*/ 5560525 h 5675189"/>
              <a:gd name="connsiteX22" fmla="*/ 647684 w 912485"/>
              <a:gd name="connsiteY22" fmla="*/ 5560725 h 5675189"/>
              <a:gd name="connsiteX23" fmla="*/ 450509 w 912485"/>
              <a:gd name="connsiteY23" fmla="*/ 5675189 h 5675189"/>
              <a:gd name="connsiteX24" fmla="*/ 253333 w 912485"/>
              <a:gd name="connsiteY24" fmla="*/ 5560725 h 5675189"/>
              <a:gd name="connsiteX25" fmla="*/ 253262 w 912485"/>
              <a:gd name="connsiteY25" fmla="*/ 5560525 h 5675189"/>
              <a:gd name="connsiteX26" fmla="*/ 237908 w 912485"/>
              <a:gd name="connsiteY26" fmla="*/ 5499859 h 5675189"/>
              <a:gd name="connsiteX27" fmla="*/ 236516 w 912485"/>
              <a:gd name="connsiteY27" fmla="*/ 5487774 h 5675189"/>
              <a:gd name="connsiteX28" fmla="*/ 238599 w 912485"/>
              <a:gd name="connsiteY28" fmla="*/ 5469677 h 5675189"/>
              <a:gd name="connsiteX29" fmla="*/ 314373 w 912485"/>
              <a:gd name="connsiteY29" fmla="*/ 2164944 h 5675189"/>
              <a:gd name="connsiteX30" fmla="*/ 315502 w 912485"/>
              <a:gd name="connsiteY30" fmla="*/ 2164944 h 5675189"/>
              <a:gd name="connsiteX31" fmla="*/ 43621 w 912485"/>
              <a:gd name="connsiteY31" fmla="*/ 1688426 h 5675189"/>
              <a:gd name="connsiteX32" fmla="*/ 1 w 912485"/>
              <a:gd name="connsiteY32" fmla="*/ 1637244 h 5675189"/>
              <a:gd name="connsiteX33" fmla="*/ 0 w 912485"/>
              <a:gd name="connsiteY33" fmla="*/ 1637244 h 5675189"/>
              <a:gd name="connsiteX34" fmla="*/ 0 w 912485"/>
              <a:gd name="connsiteY34" fmla="*/ 1637243 h 5675189"/>
              <a:gd name="connsiteX0" fmla="*/ 348905 w 912485"/>
              <a:gd name="connsiteY0" fmla="*/ 2 h 5675189"/>
              <a:gd name="connsiteX1" fmla="*/ 418007 w 912485"/>
              <a:gd name="connsiteY1" fmla="*/ 1283090 h 5675189"/>
              <a:gd name="connsiteX2" fmla="*/ 490602 w 912485"/>
              <a:gd name="connsiteY2" fmla="*/ 1283090 h 5675189"/>
              <a:gd name="connsiteX3" fmla="*/ 559704 w 912485"/>
              <a:gd name="connsiteY3" fmla="*/ 2 h 5675189"/>
              <a:gd name="connsiteX4" fmla="*/ 348905 w 912485"/>
              <a:gd name="connsiteY4" fmla="*/ 2 h 5675189"/>
              <a:gd name="connsiteX5" fmla="*/ 106160 w 912485"/>
              <a:gd name="connsiteY5" fmla="*/ 0 h 5675189"/>
              <a:gd name="connsiteX6" fmla="*/ 121768 w 912485"/>
              <a:gd name="connsiteY6" fmla="*/ 0 h 5675189"/>
              <a:gd name="connsiteX7" fmla="*/ 190871 w 912485"/>
              <a:gd name="connsiteY7" fmla="*/ 1283089 h 5675189"/>
              <a:gd name="connsiteX8" fmla="*/ 263466 w 912485"/>
              <a:gd name="connsiteY8" fmla="*/ 1283089 h 5675189"/>
              <a:gd name="connsiteX9" fmla="*/ 332568 w 912485"/>
              <a:gd name="connsiteY9" fmla="*/ 0 h 5675189"/>
              <a:gd name="connsiteX10" fmla="*/ 576041 w 912485"/>
              <a:gd name="connsiteY10" fmla="*/ 0 h 5675189"/>
              <a:gd name="connsiteX11" fmla="*/ 645143 w 912485"/>
              <a:gd name="connsiteY11" fmla="*/ 1283089 h 5675189"/>
              <a:gd name="connsiteX12" fmla="*/ 717738 w 912485"/>
              <a:gd name="connsiteY12" fmla="*/ 1283089 h 5675189"/>
              <a:gd name="connsiteX13" fmla="*/ 786841 w 912485"/>
              <a:gd name="connsiteY13" fmla="*/ 0 h 5675189"/>
              <a:gd name="connsiteX14" fmla="*/ 804381 w 912485"/>
              <a:gd name="connsiteY14" fmla="*/ 0 h 5675189"/>
              <a:gd name="connsiteX15" fmla="*/ 910541 w 912485"/>
              <a:gd name="connsiteY15" fmla="*/ 1637243 h 5675189"/>
              <a:gd name="connsiteX16" fmla="*/ 912485 w 912485"/>
              <a:gd name="connsiteY16" fmla="*/ 1637243 h 5675189"/>
              <a:gd name="connsiteX17" fmla="*/ 596984 w 912485"/>
              <a:gd name="connsiteY17" fmla="*/ 2164944 h 5675189"/>
              <a:gd name="connsiteX18" fmla="*/ 660535 w 912485"/>
              <a:gd name="connsiteY18" fmla="*/ 5453315 h 5675189"/>
              <a:gd name="connsiteX19" fmla="*/ 664501 w 912485"/>
              <a:gd name="connsiteY19" fmla="*/ 5487774 h 5675189"/>
              <a:gd name="connsiteX20" fmla="*/ 661853 w 912485"/>
              <a:gd name="connsiteY20" fmla="*/ 5510786 h 5675189"/>
              <a:gd name="connsiteX21" fmla="*/ 647755 w 912485"/>
              <a:gd name="connsiteY21" fmla="*/ 5560525 h 5675189"/>
              <a:gd name="connsiteX22" fmla="*/ 647684 w 912485"/>
              <a:gd name="connsiteY22" fmla="*/ 5560725 h 5675189"/>
              <a:gd name="connsiteX23" fmla="*/ 450509 w 912485"/>
              <a:gd name="connsiteY23" fmla="*/ 5675189 h 5675189"/>
              <a:gd name="connsiteX24" fmla="*/ 253333 w 912485"/>
              <a:gd name="connsiteY24" fmla="*/ 5560725 h 5675189"/>
              <a:gd name="connsiteX25" fmla="*/ 253262 w 912485"/>
              <a:gd name="connsiteY25" fmla="*/ 5560525 h 5675189"/>
              <a:gd name="connsiteX26" fmla="*/ 237908 w 912485"/>
              <a:gd name="connsiteY26" fmla="*/ 5499859 h 5675189"/>
              <a:gd name="connsiteX27" fmla="*/ 236516 w 912485"/>
              <a:gd name="connsiteY27" fmla="*/ 5487774 h 5675189"/>
              <a:gd name="connsiteX28" fmla="*/ 238599 w 912485"/>
              <a:gd name="connsiteY28" fmla="*/ 5469677 h 5675189"/>
              <a:gd name="connsiteX29" fmla="*/ 314373 w 912485"/>
              <a:gd name="connsiteY29" fmla="*/ 2164944 h 5675189"/>
              <a:gd name="connsiteX30" fmla="*/ 315502 w 912485"/>
              <a:gd name="connsiteY30" fmla="*/ 2164944 h 5675189"/>
              <a:gd name="connsiteX31" fmla="*/ 43621 w 912485"/>
              <a:gd name="connsiteY31" fmla="*/ 1688426 h 5675189"/>
              <a:gd name="connsiteX32" fmla="*/ 1 w 912485"/>
              <a:gd name="connsiteY32" fmla="*/ 1637244 h 5675189"/>
              <a:gd name="connsiteX33" fmla="*/ 0 w 912485"/>
              <a:gd name="connsiteY33" fmla="*/ 1637244 h 5675189"/>
              <a:gd name="connsiteX34" fmla="*/ 0 w 912485"/>
              <a:gd name="connsiteY34" fmla="*/ 1637243 h 5675189"/>
              <a:gd name="connsiteX35" fmla="*/ 106160 w 912485"/>
              <a:gd name="connsiteY35" fmla="*/ 0 h 56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2485" h="5675189">
                <a:moveTo>
                  <a:pt x="348905" y="2"/>
                </a:moveTo>
                <a:lnTo>
                  <a:pt x="418007" y="1283090"/>
                </a:lnTo>
                <a:lnTo>
                  <a:pt x="490602" y="1283090"/>
                </a:lnTo>
                <a:lnTo>
                  <a:pt x="559704" y="2"/>
                </a:lnTo>
                <a:lnTo>
                  <a:pt x="348905" y="2"/>
                </a:lnTo>
                <a:close/>
                <a:moveTo>
                  <a:pt x="106160" y="0"/>
                </a:moveTo>
                <a:lnTo>
                  <a:pt x="121768" y="0"/>
                </a:lnTo>
                <a:lnTo>
                  <a:pt x="190871" y="1283089"/>
                </a:lnTo>
                <a:lnTo>
                  <a:pt x="263466" y="1283089"/>
                </a:lnTo>
                <a:lnTo>
                  <a:pt x="332568" y="0"/>
                </a:lnTo>
                <a:lnTo>
                  <a:pt x="576041" y="0"/>
                </a:lnTo>
                <a:lnTo>
                  <a:pt x="645143" y="1283089"/>
                </a:lnTo>
                <a:lnTo>
                  <a:pt x="717738" y="1283089"/>
                </a:lnTo>
                <a:lnTo>
                  <a:pt x="786841" y="0"/>
                </a:lnTo>
                <a:lnTo>
                  <a:pt x="804381" y="0"/>
                </a:lnTo>
                <a:lnTo>
                  <a:pt x="910541" y="1637243"/>
                </a:lnTo>
                <a:lnTo>
                  <a:pt x="912485" y="1637243"/>
                </a:lnTo>
                <a:cubicBezTo>
                  <a:pt x="807318" y="1813143"/>
                  <a:pt x="600163" y="1642289"/>
                  <a:pt x="596984" y="2164944"/>
                </a:cubicBezTo>
                <a:lnTo>
                  <a:pt x="660535" y="5453315"/>
                </a:lnTo>
                <a:lnTo>
                  <a:pt x="664501" y="5487774"/>
                </a:lnTo>
                <a:lnTo>
                  <a:pt x="661853" y="5510786"/>
                </a:lnTo>
                <a:cubicBezTo>
                  <a:pt x="659062" y="5522911"/>
                  <a:pt x="650117" y="5552202"/>
                  <a:pt x="647755" y="5560525"/>
                </a:cubicBezTo>
                <a:cubicBezTo>
                  <a:pt x="647732" y="5560591"/>
                  <a:pt x="647708" y="5560658"/>
                  <a:pt x="647684" y="5560725"/>
                </a:cubicBezTo>
                <a:cubicBezTo>
                  <a:pt x="615199" y="5627991"/>
                  <a:pt x="539147" y="5675189"/>
                  <a:pt x="450509" y="5675189"/>
                </a:cubicBezTo>
                <a:cubicBezTo>
                  <a:pt x="361870" y="5675189"/>
                  <a:pt x="285819" y="5627991"/>
                  <a:pt x="253333" y="5560725"/>
                </a:cubicBezTo>
                <a:cubicBezTo>
                  <a:pt x="253309" y="5560658"/>
                  <a:pt x="253286" y="5560591"/>
                  <a:pt x="253262" y="5560525"/>
                </a:cubicBezTo>
                <a:lnTo>
                  <a:pt x="237908" y="5499859"/>
                </a:lnTo>
                <a:lnTo>
                  <a:pt x="236516" y="5487774"/>
                </a:lnTo>
                <a:lnTo>
                  <a:pt x="238599" y="5469677"/>
                </a:lnTo>
                <a:lnTo>
                  <a:pt x="314373" y="2164944"/>
                </a:lnTo>
                <a:lnTo>
                  <a:pt x="315502" y="2164944"/>
                </a:lnTo>
                <a:cubicBezTo>
                  <a:pt x="312719" y="1695723"/>
                  <a:pt x="153769" y="1778291"/>
                  <a:pt x="43621" y="1688426"/>
                </a:cubicBezTo>
                <a:lnTo>
                  <a:pt x="1" y="1637244"/>
                </a:lnTo>
                <a:lnTo>
                  <a:pt x="0" y="1637244"/>
                </a:lnTo>
                <a:lnTo>
                  <a:pt x="0" y="1637243"/>
                </a:lnTo>
                <a:lnTo>
                  <a:pt x="106160" y="0"/>
                </a:lnTo>
                <a:close/>
              </a:path>
            </a:pathLst>
          </a:custGeom>
          <a:gradFill flip="none" rotWithShape="1">
            <a:gsLst>
              <a:gs pos="33552">
                <a:schemeClr val="tx1">
                  <a:lumMod val="50000"/>
                  <a:lumOff val="50000"/>
                  <a:alpha val="37000"/>
                </a:schemeClr>
              </a:gs>
              <a:gs pos="27000">
                <a:schemeClr val="bg1">
                  <a:lumMod val="50000"/>
                  <a:alpha val="20000"/>
                </a:schemeClr>
              </a:gs>
              <a:gs pos="14000">
                <a:srgbClr val="AEAFB0">
                  <a:alpha val="6000"/>
                </a:srgbClr>
              </a:gs>
              <a:gs pos="55000">
                <a:schemeClr val="bg1">
                  <a:lumMod val="50000"/>
                  <a:alpha val="34000"/>
                </a:schemeClr>
              </a:gs>
              <a:gs pos="0">
                <a:schemeClr val="bg1">
                  <a:lumMod val="50000"/>
                  <a:alpha val="5000"/>
                </a:schemeClr>
              </a:gs>
              <a:gs pos="100000">
                <a:schemeClr val="bg1">
                  <a:lumMod val="50000"/>
                  <a:alpha val="3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任意多边形 50"/>
          <p:cNvSpPr/>
          <p:nvPr/>
        </p:nvSpPr>
        <p:spPr>
          <a:xfrm>
            <a:off x="2825357" y="1752888"/>
            <a:ext cx="713275" cy="4436207"/>
          </a:xfrm>
          <a:custGeom>
            <a:avLst/>
            <a:gdLst>
              <a:gd name="connsiteX0" fmla="*/ 348905 w 912485"/>
              <a:gd name="connsiteY0" fmla="*/ 2 h 5675189"/>
              <a:gd name="connsiteX1" fmla="*/ 418007 w 912485"/>
              <a:gd name="connsiteY1" fmla="*/ 1283090 h 5675189"/>
              <a:gd name="connsiteX2" fmla="*/ 490602 w 912485"/>
              <a:gd name="connsiteY2" fmla="*/ 1283090 h 5675189"/>
              <a:gd name="connsiteX3" fmla="*/ 559704 w 912485"/>
              <a:gd name="connsiteY3" fmla="*/ 2 h 5675189"/>
              <a:gd name="connsiteX4" fmla="*/ 106160 w 912485"/>
              <a:gd name="connsiteY4" fmla="*/ 0 h 5675189"/>
              <a:gd name="connsiteX5" fmla="*/ 121768 w 912485"/>
              <a:gd name="connsiteY5" fmla="*/ 0 h 5675189"/>
              <a:gd name="connsiteX6" fmla="*/ 190871 w 912485"/>
              <a:gd name="connsiteY6" fmla="*/ 1283089 h 5675189"/>
              <a:gd name="connsiteX7" fmla="*/ 263466 w 912485"/>
              <a:gd name="connsiteY7" fmla="*/ 1283089 h 5675189"/>
              <a:gd name="connsiteX8" fmla="*/ 332568 w 912485"/>
              <a:gd name="connsiteY8" fmla="*/ 0 h 5675189"/>
              <a:gd name="connsiteX9" fmla="*/ 576041 w 912485"/>
              <a:gd name="connsiteY9" fmla="*/ 0 h 5675189"/>
              <a:gd name="connsiteX10" fmla="*/ 645143 w 912485"/>
              <a:gd name="connsiteY10" fmla="*/ 1283089 h 5675189"/>
              <a:gd name="connsiteX11" fmla="*/ 717738 w 912485"/>
              <a:gd name="connsiteY11" fmla="*/ 1283089 h 5675189"/>
              <a:gd name="connsiteX12" fmla="*/ 786841 w 912485"/>
              <a:gd name="connsiteY12" fmla="*/ 0 h 5675189"/>
              <a:gd name="connsiteX13" fmla="*/ 804381 w 912485"/>
              <a:gd name="connsiteY13" fmla="*/ 0 h 5675189"/>
              <a:gd name="connsiteX14" fmla="*/ 910541 w 912485"/>
              <a:gd name="connsiteY14" fmla="*/ 1637243 h 5675189"/>
              <a:gd name="connsiteX15" fmla="*/ 912485 w 912485"/>
              <a:gd name="connsiteY15" fmla="*/ 1637243 h 5675189"/>
              <a:gd name="connsiteX16" fmla="*/ 596984 w 912485"/>
              <a:gd name="connsiteY16" fmla="*/ 2164944 h 5675189"/>
              <a:gd name="connsiteX17" fmla="*/ 585136 w 912485"/>
              <a:gd name="connsiteY17" fmla="*/ 2164944 h 5675189"/>
              <a:gd name="connsiteX18" fmla="*/ 660535 w 912485"/>
              <a:gd name="connsiteY18" fmla="*/ 5453315 h 5675189"/>
              <a:gd name="connsiteX19" fmla="*/ 664501 w 912485"/>
              <a:gd name="connsiteY19" fmla="*/ 5487774 h 5675189"/>
              <a:gd name="connsiteX20" fmla="*/ 661853 w 912485"/>
              <a:gd name="connsiteY20" fmla="*/ 5510786 h 5675189"/>
              <a:gd name="connsiteX21" fmla="*/ 647755 w 912485"/>
              <a:gd name="connsiteY21" fmla="*/ 5560525 h 5675189"/>
              <a:gd name="connsiteX22" fmla="*/ 647684 w 912485"/>
              <a:gd name="connsiteY22" fmla="*/ 5560725 h 5675189"/>
              <a:gd name="connsiteX23" fmla="*/ 450509 w 912485"/>
              <a:gd name="connsiteY23" fmla="*/ 5675189 h 5675189"/>
              <a:gd name="connsiteX24" fmla="*/ 253333 w 912485"/>
              <a:gd name="connsiteY24" fmla="*/ 5560725 h 5675189"/>
              <a:gd name="connsiteX25" fmla="*/ 253262 w 912485"/>
              <a:gd name="connsiteY25" fmla="*/ 5560525 h 5675189"/>
              <a:gd name="connsiteX26" fmla="*/ 237908 w 912485"/>
              <a:gd name="connsiteY26" fmla="*/ 5499859 h 5675189"/>
              <a:gd name="connsiteX27" fmla="*/ 236516 w 912485"/>
              <a:gd name="connsiteY27" fmla="*/ 5487774 h 5675189"/>
              <a:gd name="connsiteX28" fmla="*/ 238599 w 912485"/>
              <a:gd name="connsiteY28" fmla="*/ 5469677 h 5675189"/>
              <a:gd name="connsiteX29" fmla="*/ 314373 w 912485"/>
              <a:gd name="connsiteY29" fmla="*/ 2164944 h 5675189"/>
              <a:gd name="connsiteX30" fmla="*/ 315502 w 912485"/>
              <a:gd name="connsiteY30" fmla="*/ 2164944 h 5675189"/>
              <a:gd name="connsiteX31" fmla="*/ 43621 w 912485"/>
              <a:gd name="connsiteY31" fmla="*/ 1688426 h 5675189"/>
              <a:gd name="connsiteX32" fmla="*/ 1 w 912485"/>
              <a:gd name="connsiteY32" fmla="*/ 1637244 h 5675189"/>
              <a:gd name="connsiteX33" fmla="*/ 0 w 912485"/>
              <a:gd name="connsiteY33" fmla="*/ 1637244 h 5675189"/>
              <a:gd name="connsiteX34" fmla="*/ 0 w 912485"/>
              <a:gd name="connsiteY34" fmla="*/ 1637243 h 5675189"/>
              <a:gd name="connsiteX0" fmla="*/ 348905 w 912485"/>
              <a:gd name="connsiteY0" fmla="*/ 2 h 5675189"/>
              <a:gd name="connsiteX1" fmla="*/ 418007 w 912485"/>
              <a:gd name="connsiteY1" fmla="*/ 1283090 h 5675189"/>
              <a:gd name="connsiteX2" fmla="*/ 490602 w 912485"/>
              <a:gd name="connsiteY2" fmla="*/ 1283090 h 5675189"/>
              <a:gd name="connsiteX3" fmla="*/ 559704 w 912485"/>
              <a:gd name="connsiteY3" fmla="*/ 2 h 5675189"/>
              <a:gd name="connsiteX4" fmla="*/ 348905 w 912485"/>
              <a:gd name="connsiteY4" fmla="*/ 2 h 5675189"/>
              <a:gd name="connsiteX5" fmla="*/ 106160 w 912485"/>
              <a:gd name="connsiteY5" fmla="*/ 0 h 5675189"/>
              <a:gd name="connsiteX6" fmla="*/ 121768 w 912485"/>
              <a:gd name="connsiteY6" fmla="*/ 0 h 5675189"/>
              <a:gd name="connsiteX7" fmla="*/ 190871 w 912485"/>
              <a:gd name="connsiteY7" fmla="*/ 1283089 h 5675189"/>
              <a:gd name="connsiteX8" fmla="*/ 263466 w 912485"/>
              <a:gd name="connsiteY8" fmla="*/ 1283089 h 5675189"/>
              <a:gd name="connsiteX9" fmla="*/ 332568 w 912485"/>
              <a:gd name="connsiteY9" fmla="*/ 0 h 5675189"/>
              <a:gd name="connsiteX10" fmla="*/ 576041 w 912485"/>
              <a:gd name="connsiteY10" fmla="*/ 0 h 5675189"/>
              <a:gd name="connsiteX11" fmla="*/ 645143 w 912485"/>
              <a:gd name="connsiteY11" fmla="*/ 1283089 h 5675189"/>
              <a:gd name="connsiteX12" fmla="*/ 717738 w 912485"/>
              <a:gd name="connsiteY12" fmla="*/ 1283089 h 5675189"/>
              <a:gd name="connsiteX13" fmla="*/ 786841 w 912485"/>
              <a:gd name="connsiteY13" fmla="*/ 0 h 5675189"/>
              <a:gd name="connsiteX14" fmla="*/ 804381 w 912485"/>
              <a:gd name="connsiteY14" fmla="*/ 0 h 5675189"/>
              <a:gd name="connsiteX15" fmla="*/ 910541 w 912485"/>
              <a:gd name="connsiteY15" fmla="*/ 1637243 h 5675189"/>
              <a:gd name="connsiteX16" fmla="*/ 912485 w 912485"/>
              <a:gd name="connsiteY16" fmla="*/ 1637243 h 5675189"/>
              <a:gd name="connsiteX17" fmla="*/ 596984 w 912485"/>
              <a:gd name="connsiteY17" fmla="*/ 2164944 h 5675189"/>
              <a:gd name="connsiteX18" fmla="*/ 660535 w 912485"/>
              <a:gd name="connsiteY18" fmla="*/ 5453315 h 5675189"/>
              <a:gd name="connsiteX19" fmla="*/ 664501 w 912485"/>
              <a:gd name="connsiteY19" fmla="*/ 5487774 h 5675189"/>
              <a:gd name="connsiteX20" fmla="*/ 661853 w 912485"/>
              <a:gd name="connsiteY20" fmla="*/ 5510786 h 5675189"/>
              <a:gd name="connsiteX21" fmla="*/ 647755 w 912485"/>
              <a:gd name="connsiteY21" fmla="*/ 5560525 h 5675189"/>
              <a:gd name="connsiteX22" fmla="*/ 647684 w 912485"/>
              <a:gd name="connsiteY22" fmla="*/ 5560725 h 5675189"/>
              <a:gd name="connsiteX23" fmla="*/ 450509 w 912485"/>
              <a:gd name="connsiteY23" fmla="*/ 5675189 h 5675189"/>
              <a:gd name="connsiteX24" fmla="*/ 253333 w 912485"/>
              <a:gd name="connsiteY24" fmla="*/ 5560725 h 5675189"/>
              <a:gd name="connsiteX25" fmla="*/ 253262 w 912485"/>
              <a:gd name="connsiteY25" fmla="*/ 5560525 h 5675189"/>
              <a:gd name="connsiteX26" fmla="*/ 237908 w 912485"/>
              <a:gd name="connsiteY26" fmla="*/ 5499859 h 5675189"/>
              <a:gd name="connsiteX27" fmla="*/ 236516 w 912485"/>
              <a:gd name="connsiteY27" fmla="*/ 5487774 h 5675189"/>
              <a:gd name="connsiteX28" fmla="*/ 238599 w 912485"/>
              <a:gd name="connsiteY28" fmla="*/ 5469677 h 5675189"/>
              <a:gd name="connsiteX29" fmla="*/ 314373 w 912485"/>
              <a:gd name="connsiteY29" fmla="*/ 2164944 h 5675189"/>
              <a:gd name="connsiteX30" fmla="*/ 315502 w 912485"/>
              <a:gd name="connsiteY30" fmla="*/ 2164944 h 5675189"/>
              <a:gd name="connsiteX31" fmla="*/ 43621 w 912485"/>
              <a:gd name="connsiteY31" fmla="*/ 1688426 h 5675189"/>
              <a:gd name="connsiteX32" fmla="*/ 1 w 912485"/>
              <a:gd name="connsiteY32" fmla="*/ 1637244 h 5675189"/>
              <a:gd name="connsiteX33" fmla="*/ 0 w 912485"/>
              <a:gd name="connsiteY33" fmla="*/ 1637244 h 5675189"/>
              <a:gd name="connsiteX34" fmla="*/ 0 w 912485"/>
              <a:gd name="connsiteY34" fmla="*/ 1637243 h 5675189"/>
              <a:gd name="connsiteX35" fmla="*/ 106160 w 912485"/>
              <a:gd name="connsiteY35" fmla="*/ 0 h 567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912485" h="5675189">
                <a:moveTo>
                  <a:pt x="348905" y="2"/>
                </a:moveTo>
                <a:lnTo>
                  <a:pt x="418007" y="1283090"/>
                </a:lnTo>
                <a:lnTo>
                  <a:pt x="490602" y="1283090"/>
                </a:lnTo>
                <a:lnTo>
                  <a:pt x="559704" y="2"/>
                </a:lnTo>
                <a:lnTo>
                  <a:pt x="348905" y="2"/>
                </a:lnTo>
                <a:close/>
                <a:moveTo>
                  <a:pt x="106160" y="0"/>
                </a:moveTo>
                <a:lnTo>
                  <a:pt x="121768" y="0"/>
                </a:lnTo>
                <a:lnTo>
                  <a:pt x="190871" y="1283089"/>
                </a:lnTo>
                <a:lnTo>
                  <a:pt x="263466" y="1283089"/>
                </a:lnTo>
                <a:lnTo>
                  <a:pt x="332568" y="0"/>
                </a:lnTo>
                <a:lnTo>
                  <a:pt x="576041" y="0"/>
                </a:lnTo>
                <a:lnTo>
                  <a:pt x="645143" y="1283089"/>
                </a:lnTo>
                <a:lnTo>
                  <a:pt x="717738" y="1283089"/>
                </a:lnTo>
                <a:lnTo>
                  <a:pt x="786841" y="0"/>
                </a:lnTo>
                <a:lnTo>
                  <a:pt x="804381" y="0"/>
                </a:lnTo>
                <a:lnTo>
                  <a:pt x="910541" y="1637243"/>
                </a:lnTo>
                <a:lnTo>
                  <a:pt x="912485" y="1637243"/>
                </a:lnTo>
                <a:cubicBezTo>
                  <a:pt x="807318" y="1813143"/>
                  <a:pt x="600163" y="1642289"/>
                  <a:pt x="596984" y="2164944"/>
                </a:cubicBezTo>
                <a:lnTo>
                  <a:pt x="660535" y="5453315"/>
                </a:lnTo>
                <a:lnTo>
                  <a:pt x="664501" y="5487774"/>
                </a:lnTo>
                <a:lnTo>
                  <a:pt x="661853" y="5510786"/>
                </a:lnTo>
                <a:cubicBezTo>
                  <a:pt x="659062" y="5522911"/>
                  <a:pt x="650117" y="5552202"/>
                  <a:pt x="647755" y="5560525"/>
                </a:cubicBezTo>
                <a:cubicBezTo>
                  <a:pt x="647732" y="5560591"/>
                  <a:pt x="647708" y="5560658"/>
                  <a:pt x="647684" y="5560725"/>
                </a:cubicBezTo>
                <a:cubicBezTo>
                  <a:pt x="615199" y="5627991"/>
                  <a:pt x="539147" y="5675189"/>
                  <a:pt x="450509" y="5675189"/>
                </a:cubicBezTo>
                <a:cubicBezTo>
                  <a:pt x="361870" y="5675189"/>
                  <a:pt x="285819" y="5627991"/>
                  <a:pt x="253333" y="5560725"/>
                </a:cubicBezTo>
                <a:cubicBezTo>
                  <a:pt x="253309" y="5560658"/>
                  <a:pt x="253286" y="5560591"/>
                  <a:pt x="253262" y="5560525"/>
                </a:cubicBezTo>
                <a:lnTo>
                  <a:pt x="237908" y="5499859"/>
                </a:lnTo>
                <a:lnTo>
                  <a:pt x="236516" y="5487774"/>
                </a:lnTo>
                <a:lnTo>
                  <a:pt x="238599" y="5469677"/>
                </a:lnTo>
                <a:lnTo>
                  <a:pt x="314373" y="2164944"/>
                </a:lnTo>
                <a:lnTo>
                  <a:pt x="315502" y="2164944"/>
                </a:lnTo>
                <a:cubicBezTo>
                  <a:pt x="312719" y="1695723"/>
                  <a:pt x="153769" y="1778291"/>
                  <a:pt x="43621" y="1688426"/>
                </a:cubicBezTo>
                <a:lnTo>
                  <a:pt x="1" y="1637244"/>
                </a:lnTo>
                <a:lnTo>
                  <a:pt x="0" y="1637244"/>
                </a:lnTo>
                <a:lnTo>
                  <a:pt x="0" y="1637243"/>
                </a:lnTo>
                <a:lnTo>
                  <a:pt x="106160" y="0"/>
                </a:lnTo>
                <a:close/>
              </a:path>
            </a:pathLst>
          </a:custGeom>
          <a:gradFill flip="none" rotWithShape="1">
            <a:gsLst>
              <a:gs pos="50000">
                <a:schemeClr val="bg1"/>
              </a:gs>
              <a:gs pos="50000">
                <a:schemeClr val="bg1">
                  <a:lumMod val="9700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1" name="Freeform 13"/>
          <p:cNvSpPr>
            <a:spLocks/>
          </p:cNvSpPr>
          <p:nvPr/>
        </p:nvSpPr>
        <p:spPr bwMode="auto">
          <a:xfrm>
            <a:off x="8385838" y="1954861"/>
            <a:ext cx="443654" cy="4290225"/>
          </a:xfrm>
          <a:custGeom>
            <a:avLst/>
            <a:gdLst>
              <a:gd name="T0" fmla="*/ 99 w 120"/>
              <a:gd name="T1" fmla="*/ 592 h 1083"/>
              <a:gd name="T2" fmla="*/ 99 w 120"/>
              <a:gd name="T3" fmla="*/ 531 h 1083"/>
              <a:gd name="T4" fmla="*/ 99 w 120"/>
              <a:gd name="T5" fmla="*/ 523 h 1083"/>
              <a:gd name="T6" fmla="*/ 95 w 120"/>
              <a:gd name="T7" fmla="*/ 498 h 1083"/>
              <a:gd name="T8" fmla="*/ 95 w 120"/>
              <a:gd name="T9" fmla="*/ 458 h 1083"/>
              <a:gd name="T10" fmla="*/ 93 w 120"/>
              <a:gd name="T11" fmla="*/ 326 h 1083"/>
              <a:gd name="T12" fmla="*/ 91 w 120"/>
              <a:gd name="T13" fmla="*/ 103 h 1083"/>
              <a:gd name="T14" fmla="*/ 90 w 120"/>
              <a:gd name="T15" fmla="*/ 22 h 1083"/>
              <a:gd name="T16" fmla="*/ 69 w 120"/>
              <a:gd name="T17" fmla="*/ 0 h 1083"/>
              <a:gd name="T18" fmla="*/ 49 w 120"/>
              <a:gd name="T19" fmla="*/ 16 h 1083"/>
              <a:gd name="T20" fmla="*/ 38 w 120"/>
              <a:gd name="T21" fmla="*/ 52 h 1083"/>
              <a:gd name="T22" fmla="*/ 37 w 120"/>
              <a:gd name="T23" fmla="*/ 57 h 1083"/>
              <a:gd name="T24" fmla="*/ 25 w 120"/>
              <a:gd name="T25" fmla="*/ 98 h 1083"/>
              <a:gd name="T26" fmla="*/ 15 w 120"/>
              <a:gd name="T27" fmla="*/ 159 h 1083"/>
              <a:gd name="T28" fmla="*/ 9 w 120"/>
              <a:gd name="T29" fmla="*/ 190 h 1083"/>
              <a:gd name="T30" fmla="*/ 5 w 120"/>
              <a:gd name="T31" fmla="*/ 241 h 1083"/>
              <a:gd name="T32" fmla="*/ 0 w 120"/>
              <a:gd name="T33" fmla="*/ 281 h 1083"/>
              <a:gd name="T34" fmla="*/ 0 w 120"/>
              <a:gd name="T35" fmla="*/ 400 h 1083"/>
              <a:gd name="T36" fmla="*/ 1 w 120"/>
              <a:gd name="T37" fmla="*/ 411 h 1083"/>
              <a:gd name="T38" fmla="*/ 14 w 120"/>
              <a:gd name="T39" fmla="*/ 476 h 1083"/>
              <a:gd name="T40" fmla="*/ 23 w 120"/>
              <a:gd name="T41" fmla="*/ 501 h 1083"/>
              <a:gd name="T42" fmla="*/ 38 w 120"/>
              <a:gd name="T43" fmla="*/ 524 h 1083"/>
              <a:gd name="T44" fmla="*/ 48 w 120"/>
              <a:gd name="T45" fmla="*/ 541 h 1083"/>
              <a:gd name="T46" fmla="*/ 45 w 120"/>
              <a:gd name="T47" fmla="*/ 611 h 1083"/>
              <a:gd name="T48" fmla="*/ 40 w 120"/>
              <a:gd name="T49" fmla="*/ 663 h 1083"/>
              <a:gd name="T50" fmla="*/ 38 w 120"/>
              <a:gd name="T51" fmla="*/ 731 h 1083"/>
              <a:gd name="T52" fmla="*/ 34 w 120"/>
              <a:gd name="T53" fmla="*/ 754 h 1083"/>
              <a:gd name="T54" fmla="*/ 31 w 120"/>
              <a:gd name="T55" fmla="*/ 825 h 1083"/>
              <a:gd name="T56" fmla="*/ 28 w 120"/>
              <a:gd name="T57" fmla="*/ 864 h 1083"/>
              <a:gd name="T58" fmla="*/ 24 w 120"/>
              <a:gd name="T59" fmla="*/ 912 h 1083"/>
              <a:gd name="T60" fmla="*/ 19 w 120"/>
              <a:gd name="T61" fmla="*/ 994 h 1083"/>
              <a:gd name="T62" fmla="*/ 22 w 120"/>
              <a:gd name="T63" fmla="*/ 1053 h 1083"/>
              <a:gd name="T64" fmla="*/ 39 w 120"/>
              <a:gd name="T65" fmla="*/ 1073 h 1083"/>
              <a:gd name="T66" fmla="*/ 75 w 120"/>
              <a:gd name="T67" fmla="*/ 1082 h 1083"/>
              <a:gd name="T68" fmla="*/ 107 w 120"/>
              <a:gd name="T69" fmla="*/ 1065 h 1083"/>
              <a:gd name="T70" fmla="*/ 112 w 120"/>
              <a:gd name="T71" fmla="*/ 1026 h 1083"/>
              <a:gd name="T72" fmla="*/ 111 w 120"/>
              <a:gd name="T73" fmla="*/ 1020 h 1083"/>
              <a:gd name="T74" fmla="*/ 108 w 120"/>
              <a:gd name="T75" fmla="*/ 947 h 1083"/>
              <a:gd name="T76" fmla="*/ 104 w 120"/>
              <a:gd name="T77" fmla="*/ 832 h 1083"/>
              <a:gd name="T78" fmla="*/ 101 w 120"/>
              <a:gd name="T79" fmla="*/ 737 h 1083"/>
              <a:gd name="T80" fmla="*/ 99 w 120"/>
              <a:gd name="T81" fmla="*/ 592 h 1083"/>
              <a:gd name="connsiteX0" fmla="*/ 8250 w 9586"/>
              <a:gd name="connsiteY0" fmla="*/ 5466 h 9991"/>
              <a:gd name="connsiteX1" fmla="*/ 8250 w 9586"/>
              <a:gd name="connsiteY1" fmla="*/ 4903 h 9991"/>
              <a:gd name="connsiteX2" fmla="*/ 8250 w 9586"/>
              <a:gd name="connsiteY2" fmla="*/ 4829 h 9991"/>
              <a:gd name="connsiteX3" fmla="*/ 7917 w 9586"/>
              <a:gd name="connsiteY3" fmla="*/ 4598 h 9991"/>
              <a:gd name="connsiteX4" fmla="*/ 7917 w 9586"/>
              <a:gd name="connsiteY4" fmla="*/ 4229 h 9991"/>
              <a:gd name="connsiteX5" fmla="*/ 7750 w 9586"/>
              <a:gd name="connsiteY5" fmla="*/ 3010 h 9991"/>
              <a:gd name="connsiteX6" fmla="*/ 7583 w 9586"/>
              <a:gd name="connsiteY6" fmla="*/ 951 h 9991"/>
              <a:gd name="connsiteX7" fmla="*/ 7500 w 9586"/>
              <a:gd name="connsiteY7" fmla="*/ 203 h 9991"/>
              <a:gd name="connsiteX8" fmla="*/ 5750 w 9586"/>
              <a:gd name="connsiteY8" fmla="*/ 0 h 9991"/>
              <a:gd name="connsiteX9" fmla="*/ 4083 w 9586"/>
              <a:gd name="connsiteY9" fmla="*/ 148 h 9991"/>
              <a:gd name="connsiteX10" fmla="*/ 3167 w 9586"/>
              <a:gd name="connsiteY10" fmla="*/ 480 h 9991"/>
              <a:gd name="connsiteX11" fmla="*/ 3083 w 9586"/>
              <a:gd name="connsiteY11" fmla="*/ 526 h 9991"/>
              <a:gd name="connsiteX12" fmla="*/ 2083 w 9586"/>
              <a:gd name="connsiteY12" fmla="*/ 905 h 9991"/>
              <a:gd name="connsiteX13" fmla="*/ 1250 w 9586"/>
              <a:gd name="connsiteY13" fmla="*/ 1468 h 9991"/>
              <a:gd name="connsiteX14" fmla="*/ 750 w 9586"/>
              <a:gd name="connsiteY14" fmla="*/ 1754 h 9991"/>
              <a:gd name="connsiteX15" fmla="*/ 417 w 9586"/>
              <a:gd name="connsiteY15" fmla="*/ 2225 h 9991"/>
              <a:gd name="connsiteX16" fmla="*/ 0 w 9586"/>
              <a:gd name="connsiteY16" fmla="*/ 2595 h 9991"/>
              <a:gd name="connsiteX17" fmla="*/ 0 w 9586"/>
              <a:gd name="connsiteY17" fmla="*/ 3693 h 9991"/>
              <a:gd name="connsiteX18" fmla="*/ 83 w 9586"/>
              <a:gd name="connsiteY18" fmla="*/ 3795 h 9991"/>
              <a:gd name="connsiteX19" fmla="*/ 1167 w 9586"/>
              <a:gd name="connsiteY19" fmla="*/ 4395 h 9991"/>
              <a:gd name="connsiteX20" fmla="*/ 1917 w 9586"/>
              <a:gd name="connsiteY20" fmla="*/ 4626 h 9991"/>
              <a:gd name="connsiteX21" fmla="*/ 3167 w 9586"/>
              <a:gd name="connsiteY21" fmla="*/ 4838 h 9991"/>
              <a:gd name="connsiteX22" fmla="*/ 4000 w 9586"/>
              <a:gd name="connsiteY22" fmla="*/ 4995 h 9991"/>
              <a:gd name="connsiteX23" fmla="*/ 3750 w 9586"/>
              <a:gd name="connsiteY23" fmla="*/ 5642 h 9991"/>
              <a:gd name="connsiteX24" fmla="*/ 3333 w 9586"/>
              <a:gd name="connsiteY24" fmla="*/ 6122 h 9991"/>
              <a:gd name="connsiteX25" fmla="*/ 3167 w 9586"/>
              <a:gd name="connsiteY25" fmla="*/ 6750 h 9991"/>
              <a:gd name="connsiteX26" fmla="*/ 2833 w 9586"/>
              <a:gd name="connsiteY26" fmla="*/ 6962 h 9991"/>
              <a:gd name="connsiteX27" fmla="*/ 2583 w 9586"/>
              <a:gd name="connsiteY27" fmla="*/ 7618 h 9991"/>
              <a:gd name="connsiteX28" fmla="*/ 2333 w 9586"/>
              <a:gd name="connsiteY28" fmla="*/ 7978 h 9991"/>
              <a:gd name="connsiteX29" fmla="*/ 2000 w 9586"/>
              <a:gd name="connsiteY29" fmla="*/ 8421 h 9991"/>
              <a:gd name="connsiteX30" fmla="*/ 1583 w 9586"/>
              <a:gd name="connsiteY30" fmla="*/ 9178 h 9991"/>
              <a:gd name="connsiteX31" fmla="*/ 1833 w 9586"/>
              <a:gd name="connsiteY31" fmla="*/ 9723 h 9991"/>
              <a:gd name="connsiteX32" fmla="*/ 3250 w 9586"/>
              <a:gd name="connsiteY32" fmla="*/ 9908 h 9991"/>
              <a:gd name="connsiteX33" fmla="*/ 6250 w 9586"/>
              <a:gd name="connsiteY33" fmla="*/ 9991 h 9991"/>
              <a:gd name="connsiteX34" fmla="*/ 8917 w 9586"/>
              <a:gd name="connsiteY34" fmla="*/ 9834 h 9991"/>
              <a:gd name="connsiteX35" fmla="*/ 9333 w 9586"/>
              <a:gd name="connsiteY35" fmla="*/ 9474 h 9991"/>
              <a:gd name="connsiteX36" fmla="*/ 9000 w 9586"/>
              <a:gd name="connsiteY36" fmla="*/ 8744 h 9991"/>
              <a:gd name="connsiteX37" fmla="*/ 8667 w 9586"/>
              <a:gd name="connsiteY37" fmla="*/ 7682 h 9991"/>
              <a:gd name="connsiteX38" fmla="*/ 8417 w 9586"/>
              <a:gd name="connsiteY38" fmla="*/ 6805 h 9991"/>
              <a:gd name="connsiteX39" fmla="*/ 8250 w 9586"/>
              <a:gd name="connsiteY39" fmla="*/ 5466 h 9991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9041 w 10000"/>
              <a:gd name="connsiteY36" fmla="*/ 7689 h 10000"/>
              <a:gd name="connsiteX37" fmla="*/ 8781 w 10000"/>
              <a:gd name="connsiteY37" fmla="*/ 6811 h 10000"/>
              <a:gd name="connsiteX38" fmla="*/ 8606 w 10000"/>
              <a:gd name="connsiteY38" fmla="*/ 5471 h 10000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8781 w 10000"/>
              <a:gd name="connsiteY36" fmla="*/ 6811 h 10000"/>
              <a:gd name="connsiteX37" fmla="*/ 8606 w 10000"/>
              <a:gd name="connsiteY37" fmla="*/ 5471 h 10000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8606 w 10000"/>
              <a:gd name="connsiteY36" fmla="*/ 5471 h 10000"/>
              <a:gd name="connsiteX0" fmla="*/ 8606 w 10000"/>
              <a:gd name="connsiteY0" fmla="*/ 5471 h 10000"/>
              <a:gd name="connsiteX1" fmla="*/ 8606 w 10000"/>
              <a:gd name="connsiteY1" fmla="*/ 4833 h 10000"/>
              <a:gd name="connsiteX2" fmla="*/ 8259 w 10000"/>
              <a:gd name="connsiteY2" fmla="*/ 4602 h 10000"/>
              <a:gd name="connsiteX3" fmla="*/ 8259 w 10000"/>
              <a:gd name="connsiteY3" fmla="*/ 4233 h 10000"/>
              <a:gd name="connsiteX4" fmla="*/ 8085 w 10000"/>
              <a:gd name="connsiteY4" fmla="*/ 3013 h 10000"/>
              <a:gd name="connsiteX5" fmla="*/ 7910 w 10000"/>
              <a:gd name="connsiteY5" fmla="*/ 952 h 10000"/>
              <a:gd name="connsiteX6" fmla="*/ 7824 w 10000"/>
              <a:gd name="connsiteY6" fmla="*/ 203 h 10000"/>
              <a:gd name="connsiteX7" fmla="*/ 5998 w 10000"/>
              <a:gd name="connsiteY7" fmla="*/ 0 h 10000"/>
              <a:gd name="connsiteX8" fmla="*/ 4259 w 10000"/>
              <a:gd name="connsiteY8" fmla="*/ 148 h 10000"/>
              <a:gd name="connsiteX9" fmla="*/ 3304 w 10000"/>
              <a:gd name="connsiteY9" fmla="*/ 480 h 10000"/>
              <a:gd name="connsiteX10" fmla="*/ 3216 w 10000"/>
              <a:gd name="connsiteY10" fmla="*/ 526 h 10000"/>
              <a:gd name="connsiteX11" fmla="*/ 2173 w 10000"/>
              <a:gd name="connsiteY11" fmla="*/ 906 h 10000"/>
              <a:gd name="connsiteX12" fmla="*/ 1304 w 10000"/>
              <a:gd name="connsiteY12" fmla="*/ 1469 h 10000"/>
              <a:gd name="connsiteX13" fmla="*/ 782 w 10000"/>
              <a:gd name="connsiteY13" fmla="*/ 1756 h 10000"/>
              <a:gd name="connsiteX14" fmla="*/ 435 w 10000"/>
              <a:gd name="connsiteY14" fmla="*/ 2227 h 10000"/>
              <a:gd name="connsiteX15" fmla="*/ 0 w 10000"/>
              <a:gd name="connsiteY15" fmla="*/ 2597 h 10000"/>
              <a:gd name="connsiteX16" fmla="*/ 0 w 10000"/>
              <a:gd name="connsiteY16" fmla="*/ 3696 h 10000"/>
              <a:gd name="connsiteX17" fmla="*/ 87 w 10000"/>
              <a:gd name="connsiteY17" fmla="*/ 3798 h 10000"/>
              <a:gd name="connsiteX18" fmla="*/ 1217 w 10000"/>
              <a:gd name="connsiteY18" fmla="*/ 4399 h 10000"/>
              <a:gd name="connsiteX19" fmla="*/ 2000 w 10000"/>
              <a:gd name="connsiteY19" fmla="*/ 4630 h 10000"/>
              <a:gd name="connsiteX20" fmla="*/ 3304 w 10000"/>
              <a:gd name="connsiteY20" fmla="*/ 4842 h 10000"/>
              <a:gd name="connsiteX21" fmla="*/ 4173 w 10000"/>
              <a:gd name="connsiteY21" fmla="*/ 4999 h 10000"/>
              <a:gd name="connsiteX22" fmla="*/ 3912 w 10000"/>
              <a:gd name="connsiteY22" fmla="*/ 5647 h 10000"/>
              <a:gd name="connsiteX23" fmla="*/ 3477 w 10000"/>
              <a:gd name="connsiteY23" fmla="*/ 6128 h 10000"/>
              <a:gd name="connsiteX24" fmla="*/ 3304 w 10000"/>
              <a:gd name="connsiteY24" fmla="*/ 6756 h 10000"/>
              <a:gd name="connsiteX25" fmla="*/ 2955 w 10000"/>
              <a:gd name="connsiteY25" fmla="*/ 6968 h 10000"/>
              <a:gd name="connsiteX26" fmla="*/ 2695 w 10000"/>
              <a:gd name="connsiteY26" fmla="*/ 7625 h 10000"/>
              <a:gd name="connsiteX27" fmla="*/ 2434 w 10000"/>
              <a:gd name="connsiteY27" fmla="*/ 7985 h 10000"/>
              <a:gd name="connsiteX28" fmla="*/ 2086 w 10000"/>
              <a:gd name="connsiteY28" fmla="*/ 8429 h 10000"/>
              <a:gd name="connsiteX29" fmla="*/ 1651 w 10000"/>
              <a:gd name="connsiteY29" fmla="*/ 9186 h 10000"/>
              <a:gd name="connsiteX30" fmla="*/ 1912 w 10000"/>
              <a:gd name="connsiteY30" fmla="*/ 9732 h 10000"/>
              <a:gd name="connsiteX31" fmla="*/ 3390 w 10000"/>
              <a:gd name="connsiteY31" fmla="*/ 9917 h 10000"/>
              <a:gd name="connsiteX32" fmla="*/ 6520 w 10000"/>
              <a:gd name="connsiteY32" fmla="*/ 10000 h 10000"/>
              <a:gd name="connsiteX33" fmla="*/ 9302 w 10000"/>
              <a:gd name="connsiteY33" fmla="*/ 9843 h 10000"/>
              <a:gd name="connsiteX34" fmla="*/ 9736 w 10000"/>
              <a:gd name="connsiteY34" fmla="*/ 9483 h 10000"/>
              <a:gd name="connsiteX35" fmla="*/ 8606 w 10000"/>
              <a:gd name="connsiteY35" fmla="*/ 5471 h 10000"/>
              <a:gd name="connsiteX0" fmla="*/ 8606 w 10000"/>
              <a:gd name="connsiteY0" fmla="*/ 5471 h 10000"/>
              <a:gd name="connsiteX1" fmla="*/ 8259 w 10000"/>
              <a:gd name="connsiteY1" fmla="*/ 4602 h 10000"/>
              <a:gd name="connsiteX2" fmla="*/ 8259 w 10000"/>
              <a:gd name="connsiteY2" fmla="*/ 4233 h 10000"/>
              <a:gd name="connsiteX3" fmla="*/ 8085 w 10000"/>
              <a:gd name="connsiteY3" fmla="*/ 3013 h 10000"/>
              <a:gd name="connsiteX4" fmla="*/ 7910 w 10000"/>
              <a:gd name="connsiteY4" fmla="*/ 952 h 10000"/>
              <a:gd name="connsiteX5" fmla="*/ 7824 w 10000"/>
              <a:gd name="connsiteY5" fmla="*/ 203 h 10000"/>
              <a:gd name="connsiteX6" fmla="*/ 5998 w 10000"/>
              <a:gd name="connsiteY6" fmla="*/ 0 h 10000"/>
              <a:gd name="connsiteX7" fmla="*/ 4259 w 10000"/>
              <a:gd name="connsiteY7" fmla="*/ 148 h 10000"/>
              <a:gd name="connsiteX8" fmla="*/ 3304 w 10000"/>
              <a:gd name="connsiteY8" fmla="*/ 480 h 10000"/>
              <a:gd name="connsiteX9" fmla="*/ 3216 w 10000"/>
              <a:gd name="connsiteY9" fmla="*/ 526 h 10000"/>
              <a:gd name="connsiteX10" fmla="*/ 2173 w 10000"/>
              <a:gd name="connsiteY10" fmla="*/ 906 h 10000"/>
              <a:gd name="connsiteX11" fmla="*/ 1304 w 10000"/>
              <a:gd name="connsiteY11" fmla="*/ 1469 h 10000"/>
              <a:gd name="connsiteX12" fmla="*/ 782 w 10000"/>
              <a:gd name="connsiteY12" fmla="*/ 1756 h 10000"/>
              <a:gd name="connsiteX13" fmla="*/ 435 w 10000"/>
              <a:gd name="connsiteY13" fmla="*/ 2227 h 10000"/>
              <a:gd name="connsiteX14" fmla="*/ 0 w 10000"/>
              <a:gd name="connsiteY14" fmla="*/ 2597 h 10000"/>
              <a:gd name="connsiteX15" fmla="*/ 0 w 10000"/>
              <a:gd name="connsiteY15" fmla="*/ 3696 h 10000"/>
              <a:gd name="connsiteX16" fmla="*/ 87 w 10000"/>
              <a:gd name="connsiteY16" fmla="*/ 3798 h 10000"/>
              <a:gd name="connsiteX17" fmla="*/ 1217 w 10000"/>
              <a:gd name="connsiteY17" fmla="*/ 4399 h 10000"/>
              <a:gd name="connsiteX18" fmla="*/ 2000 w 10000"/>
              <a:gd name="connsiteY18" fmla="*/ 4630 h 10000"/>
              <a:gd name="connsiteX19" fmla="*/ 3304 w 10000"/>
              <a:gd name="connsiteY19" fmla="*/ 4842 h 10000"/>
              <a:gd name="connsiteX20" fmla="*/ 4173 w 10000"/>
              <a:gd name="connsiteY20" fmla="*/ 4999 h 10000"/>
              <a:gd name="connsiteX21" fmla="*/ 3912 w 10000"/>
              <a:gd name="connsiteY21" fmla="*/ 5647 h 10000"/>
              <a:gd name="connsiteX22" fmla="*/ 3477 w 10000"/>
              <a:gd name="connsiteY22" fmla="*/ 6128 h 10000"/>
              <a:gd name="connsiteX23" fmla="*/ 3304 w 10000"/>
              <a:gd name="connsiteY23" fmla="*/ 6756 h 10000"/>
              <a:gd name="connsiteX24" fmla="*/ 2955 w 10000"/>
              <a:gd name="connsiteY24" fmla="*/ 6968 h 10000"/>
              <a:gd name="connsiteX25" fmla="*/ 2695 w 10000"/>
              <a:gd name="connsiteY25" fmla="*/ 7625 h 10000"/>
              <a:gd name="connsiteX26" fmla="*/ 2434 w 10000"/>
              <a:gd name="connsiteY26" fmla="*/ 7985 h 10000"/>
              <a:gd name="connsiteX27" fmla="*/ 2086 w 10000"/>
              <a:gd name="connsiteY27" fmla="*/ 8429 h 10000"/>
              <a:gd name="connsiteX28" fmla="*/ 1651 w 10000"/>
              <a:gd name="connsiteY28" fmla="*/ 9186 h 10000"/>
              <a:gd name="connsiteX29" fmla="*/ 1912 w 10000"/>
              <a:gd name="connsiteY29" fmla="*/ 9732 h 10000"/>
              <a:gd name="connsiteX30" fmla="*/ 3390 w 10000"/>
              <a:gd name="connsiteY30" fmla="*/ 9917 h 10000"/>
              <a:gd name="connsiteX31" fmla="*/ 6520 w 10000"/>
              <a:gd name="connsiteY31" fmla="*/ 10000 h 10000"/>
              <a:gd name="connsiteX32" fmla="*/ 9302 w 10000"/>
              <a:gd name="connsiteY32" fmla="*/ 9843 h 10000"/>
              <a:gd name="connsiteX33" fmla="*/ 9736 w 10000"/>
              <a:gd name="connsiteY33" fmla="*/ 9483 h 10000"/>
              <a:gd name="connsiteX34" fmla="*/ 8606 w 10000"/>
              <a:gd name="connsiteY34" fmla="*/ 5471 h 10000"/>
              <a:gd name="connsiteX0" fmla="*/ 8606 w 10000"/>
              <a:gd name="connsiteY0" fmla="*/ 5471 h 10000"/>
              <a:gd name="connsiteX1" fmla="*/ 8259 w 10000"/>
              <a:gd name="connsiteY1" fmla="*/ 4233 h 10000"/>
              <a:gd name="connsiteX2" fmla="*/ 8085 w 10000"/>
              <a:gd name="connsiteY2" fmla="*/ 3013 h 10000"/>
              <a:gd name="connsiteX3" fmla="*/ 7910 w 10000"/>
              <a:gd name="connsiteY3" fmla="*/ 952 h 10000"/>
              <a:gd name="connsiteX4" fmla="*/ 7824 w 10000"/>
              <a:gd name="connsiteY4" fmla="*/ 203 h 10000"/>
              <a:gd name="connsiteX5" fmla="*/ 5998 w 10000"/>
              <a:gd name="connsiteY5" fmla="*/ 0 h 10000"/>
              <a:gd name="connsiteX6" fmla="*/ 4259 w 10000"/>
              <a:gd name="connsiteY6" fmla="*/ 148 h 10000"/>
              <a:gd name="connsiteX7" fmla="*/ 3304 w 10000"/>
              <a:gd name="connsiteY7" fmla="*/ 480 h 10000"/>
              <a:gd name="connsiteX8" fmla="*/ 3216 w 10000"/>
              <a:gd name="connsiteY8" fmla="*/ 526 h 10000"/>
              <a:gd name="connsiteX9" fmla="*/ 2173 w 10000"/>
              <a:gd name="connsiteY9" fmla="*/ 906 h 10000"/>
              <a:gd name="connsiteX10" fmla="*/ 1304 w 10000"/>
              <a:gd name="connsiteY10" fmla="*/ 1469 h 10000"/>
              <a:gd name="connsiteX11" fmla="*/ 782 w 10000"/>
              <a:gd name="connsiteY11" fmla="*/ 1756 h 10000"/>
              <a:gd name="connsiteX12" fmla="*/ 435 w 10000"/>
              <a:gd name="connsiteY12" fmla="*/ 2227 h 10000"/>
              <a:gd name="connsiteX13" fmla="*/ 0 w 10000"/>
              <a:gd name="connsiteY13" fmla="*/ 2597 h 10000"/>
              <a:gd name="connsiteX14" fmla="*/ 0 w 10000"/>
              <a:gd name="connsiteY14" fmla="*/ 3696 h 10000"/>
              <a:gd name="connsiteX15" fmla="*/ 87 w 10000"/>
              <a:gd name="connsiteY15" fmla="*/ 3798 h 10000"/>
              <a:gd name="connsiteX16" fmla="*/ 1217 w 10000"/>
              <a:gd name="connsiteY16" fmla="*/ 4399 h 10000"/>
              <a:gd name="connsiteX17" fmla="*/ 2000 w 10000"/>
              <a:gd name="connsiteY17" fmla="*/ 4630 h 10000"/>
              <a:gd name="connsiteX18" fmla="*/ 3304 w 10000"/>
              <a:gd name="connsiteY18" fmla="*/ 4842 h 10000"/>
              <a:gd name="connsiteX19" fmla="*/ 4173 w 10000"/>
              <a:gd name="connsiteY19" fmla="*/ 4999 h 10000"/>
              <a:gd name="connsiteX20" fmla="*/ 3912 w 10000"/>
              <a:gd name="connsiteY20" fmla="*/ 5647 h 10000"/>
              <a:gd name="connsiteX21" fmla="*/ 3477 w 10000"/>
              <a:gd name="connsiteY21" fmla="*/ 6128 h 10000"/>
              <a:gd name="connsiteX22" fmla="*/ 3304 w 10000"/>
              <a:gd name="connsiteY22" fmla="*/ 6756 h 10000"/>
              <a:gd name="connsiteX23" fmla="*/ 2955 w 10000"/>
              <a:gd name="connsiteY23" fmla="*/ 6968 h 10000"/>
              <a:gd name="connsiteX24" fmla="*/ 2695 w 10000"/>
              <a:gd name="connsiteY24" fmla="*/ 7625 h 10000"/>
              <a:gd name="connsiteX25" fmla="*/ 2434 w 10000"/>
              <a:gd name="connsiteY25" fmla="*/ 7985 h 10000"/>
              <a:gd name="connsiteX26" fmla="*/ 2086 w 10000"/>
              <a:gd name="connsiteY26" fmla="*/ 8429 h 10000"/>
              <a:gd name="connsiteX27" fmla="*/ 1651 w 10000"/>
              <a:gd name="connsiteY27" fmla="*/ 9186 h 10000"/>
              <a:gd name="connsiteX28" fmla="*/ 1912 w 10000"/>
              <a:gd name="connsiteY28" fmla="*/ 9732 h 10000"/>
              <a:gd name="connsiteX29" fmla="*/ 3390 w 10000"/>
              <a:gd name="connsiteY29" fmla="*/ 9917 h 10000"/>
              <a:gd name="connsiteX30" fmla="*/ 6520 w 10000"/>
              <a:gd name="connsiteY30" fmla="*/ 10000 h 10000"/>
              <a:gd name="connsiteX31" fmla="*/ 9302 w 10000"/>
              <a:gd name="connsiteY31" fmla="*/ 9843 h 10000"/>
              <a:gd name="connsiteX32" fmla="*/ 9736 w 10000"/>
              <a:gd name="connsiteY32" fmla="*/ 9483 h 10000"/>
              <a:gd name="connsiteX33" fmla="*/ 8606 w 10000"/>
              <a:gd name="connsiteY33" fmla="*/ 5471 h 10000"/>
              <a:gd name="connsiteX0" fmla="*/ 8606 w 10000"/>
              <a:gd name="connsiteY0" fmla="*/ 5471 h 10000"/>
              <a:gd name="connsiteX1" fmla="*/ 8085 w 10000"/>
              <a:gd name="connsiteY1" fmla="*/ 3013 h 10000"/>
              <a:gd name="connsiteX2" fmla="*/ 7910 w 10000"/>
              <a:gd name="connsiteY2" fmla="*/ 952 h 10000"/>
              <a:gd name="connsiteX3" fmla="*/ 7824 w 10000"/>
              <a:gd name="connsiteY3" fmla="*/ 203 h 10000"/>
              <a:gd name="connsiteX4" fmla="*/ 5998 w 10000"/>
              <a:gd name="connsiteY4" fmla="*/ 0 h 10000"/>
              <a:gd name="connsiteX5" fmla="*/ 4259 w 10000"/>
              <a:gd name="connsiteY5" fmla="*/ 148 h 10000"/>
              <a:gd name="connsiteX6" fmla="*/ 3304 w 10000"/>
              <a:gd name="connsiteY6" fmla="*/ 480 h 10000"/>
              <a:gd name="connsiteX7" fmla="*/ 3216 w 10000"/>
              <a:gd name="connsiteY7" fmla="*/ 526 h 10000"/>
              <a:gd name="connsiteX8" fmla="*/ 2173 w 10000"/>
              <a:gd name="connsiteY8" fmla="*/ 906 h 10000"/>
              <a:gd name="connsiteX9" fmla="*/ 1304 w 10000"/>
              <a:gd name="connsiteY9" fmla="*/ 1469 h 10000"/>
              <a:gd name="connsiteX10" fmla="*/ 782 w 10000"/>
              <a:gd name="connsiteY10" fmla="*/ 1756 h 10000"/>
              <a:gd name="connsiteX11" fmla="*/ 435 w 10000"/>
              <a:gd name="connsiteY11" fmla="*/ 2227 h 10000"/>
              <a:gd name="connsiteX12" fmla="*/ 0 w 10000"/>
              <a:gd name="connsiteY12" fmla="*/ 2597 h 10000"/>
              <a:gd name="connsiteX13" fmla="*/ 0 w 10000"/>
              <a:gd name="connsiteY13" fmla="*/ 3696 h 10000"/>
              <a:gd name="connsiteX14" fmla="*/ 87 w 10000"/>
              <a:gd name="connsiteY14" fmla="*/ 3798 h 10000"/>
              <a:gd name="connsiteX15" fmla="*/ 1217 w 10000"/>
              <a:gd name="connsiteY15" fmla="*/ 4399 h 10000"/>
              <a:gd name="connsiteX16" fmla="*/ 2000 w 10000"/>
              <a:gd name="connsiteY16" fmla="*/ 4630 h 10000"/>
              <a:gd name="connsiteX17" fmla="*/ 3304 w 10000"/>
              <a:gd name="connsiteY17" fmla="*/ 4842 h 10000"/>
              <a:gd name="connsiteX18" fmla="*/ 4173 w 10000"/>
              <a:gd name="connsiteY18" fmla="*/ 4999 h 10000"/>
              <a:gd name="connsiteX19" fmla="*/ 3912 w 10000"/>
              <a:gd name="connsiteY19" fmla="*/ 5647 h 10000"/>
              <a:gd name="connsiteX20" fmla="*/ 3477 w 10000"/>
              <a:gd name="connsiteY20" fmla="*/ 6128 h 10000"/>
              <a:gd name="connsiteX21" fmla="*/ 3304 w 10000"/>
              <a:gd name="connsiteY21" fmla="*/ 6756 h 10000"/>
              <a:gd name="connsiteX22" fmla="*/ 2955 w 10000"/>
              <a:gd name="connsiteY22" fmla="*/ 6968 h 10000"/>
              <a:gd name="connsiteX23" fmla="*/ 2695 w 10000"/>
              <a:gd name="connsiteY23" fmla="*/ 7625 h 10000"/>
              <a:gd name="connsiteX24" fmla="*/ 2434 w 10000"/>
              <a:gd name="connsiteY24" fmla="*/ 7985 h 10000"/>
              <a:gd name="connsiteX25" fmla="*/ 2086 w 10000"/>
              <a:gd name="connsiteY25" fmla="*/ 8429 h 10000"/>
              <a:gd name="connsiteX26" fmla="*/ 1651 w 10000"/>
              <a:gd name="connsiteY26" fmla="*/ 9186 h 10000"/>
              <a:gd name="connsiteX27" fmla="*/ 1912 w 10000"/>
              <a:gd name="connsiteY27" fmla="*/ 9732 h 10000"/>
              <a:gd name="connsiteX28" fmla="*/ 3390 w 10000"/>
              <a:gd name="connsiteY28" fmla="*/ 9917 h 10000"/>
              <a:gd name="connsiteX29" fmla="*/ 6520 w 10000"/>
              <a:gd name="connsiteY29" fmla="*/ 10000 h 10000"/>
              <a:gd name="connsiteX30" fmla="*/ 9302 w 10000"/>
              <a:gd name="connsiteY30" fmla="*/ 9843 h 10000"/>
              <a:gd name="connsiteX31" fmla="*/ 9736 w 10000"/>
              <a:gd name="connsiteY31" fmla="*/ 9483 h 10000"/>
              <a:gd name="connsiteX32" fmla="*/ 8606 w 10000"/>
              <a:gd name="connsiteY32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955 w 10000"/>
              <a:gd name="connsiteY21" fmla="*/ 6968 h 10000"/>
              <a:gd name="connsiteX22" fmla="*/ 2695 w 10000"/>
              <a:gd name="connsiteY22" fmla="*/ 7625 h 10000"/>
              <a:gd name="connsiteX23" fmla="*/ 2434 w 10000"/>
              <a:gd name="connsiteY23" fmla="*/ 7985 h 10000"/>
              <a:gd name="connsiteX24" fmla="*/ 2086 w 10000"/>
              <a:gd name="connsiteY24" fmla="*/ 8429 h 10000"/>
              <a:gd name="connsiteX25" fmla="*/ 1651 w 10000"/>
              <a:gd name="connsiteY25" fmla="*/ 9186 h 10000"/>
              <a:gd name="connsiteX26" fmla="*/ 1912 w 10000"/>
              <a:gd name="connsiteY26" fmla="*/ 9732 h 10000"/>
              <a:gd name="connsiteX27" fmla="*/ 3390 w 10000"/>
              <a:gd name="connsiteY27" fmla="*/ 9917 h 10000"/>
              <a:gd name="connsiteX28" fmla="*/ 6520 w 10000"/>
              <a:gd name="connsiteY28" fmla="*/ 10000 h 10000"/>
              <a:gd name="connsiteX29" fmla="*/ 9302 w 10000"/>
              <a:gd name="connsiteY29" fmla="*/ 9843 h 10000"/>
              <a:gd name="connsiteX30" fmla="*/ 9736 w 10000"/>
              <a:gd name="connsiteY30" fmla="*/ 9483 h 10000"/>
              <a:gd name="connsiteX31" fmla="*/ 8606 w 10000"/>
              <a:gd name="connsiteY31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695 w 10000"/>
              <a:gd name="connsiteY21" fmla="*/ 7625 h 10000"/>
              <a:gd name="connsiteX22" fmla="*/ 2434 w 10000"/>
              <a:gd name="connsiteY22" fmla="*/ 7985 h 10000"/>
              <a:gd name="connsiteX23" fmla="*/ 2086 w 10000"/>
              <a:gd name="connsiteY23" fmla="*/ 8429 h 10000"/>
              <a:gd name="connsiteX24" fmla="*/ 1651 w 10000"/>
              <a:gd name="connsiteY24" fmla="*/ 9186 h 10000"/>
              <a:gd name="connsiteX25" fmla="*/ 1912 w 10000"/>
              <a:gd name="connsiteY25" fmla="*/ 9732 h 10000"/>
              <a:gd name="connsiteX26" fmla="*/ 3390 w 10000"/>
              <a:gd name="connsiteY26" fmla="*/ 9917 h 10000"/>
              <a:gd name="connsiteX27" fmla="*/ 6520 w 10000"/>
              <a:gd name="connsiteY27" fmla="*/ 10000 h 10000"/>
              <a:gd name="connsiteX28" fmla="*/ 9302 w 10000"/>
              <a:gd name="connsiteY28" fmla="*/ 9843 h 10000"/>
              <a:gd name="connsiteX29" fmla="*/ 9736 w 10000"/>
              <a:gd name="connsiteY29" fmla="*/ 9483 h 10000"/>
              <a:gd name="connsiteX30" fmla="*/ 8606 w 10000"/>
              <a:gd name="connsiteY30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695 w 10000"/>
              <a:gd name="connsiteY21" fmla="*/ 7625 h 10000"/>
              <a:gd name="connsiteX22" fmla="*/ 2086 w 10000"/>
              <a:gd name="connsiteY22" fmla="*/ 8429 h 10000"/>
              <a:gd name="connsiteX23" fmla="*/ 1651 w 10000"/>
              <a:gd name="connsiteY23" fmla="*/ 9186 h 10000"/>
              <a:gd name="connsiteX24" fmla="*/ 1912 w 10000"/>
              <a:gd name="connsiteY24" fmla="*/ 9732 h 10000"/>
              <a:gd name="connsiteX25" fmla="*/ 3390 w 10000"/>
              <a:gd name="connsiteY25" fmla="*/ 9917 h 10000"/>
              <a:gd name="connsiteX26" fmla="*/ 6520 w 10000"/>
              <a:gd name="connsiteY26" fmla="*/ 10000 h 10000"/>
              <a:gd name="connsiteX27" fmla="*/ 9302 w 10000"/>
              <a:gd name="connsiteY27" fmla="*/ 9843 h 10000"/>
              <a:gd name="connsiteX28" fmla="*/ 9736 w 10000"/>
              <a:gd name="connsiteY28" fmla="*/ 9483 h 10000"/>
              <a:gd name="connsiteX29" fmla="*/ 8606 w 10000"/>
              <a:gd name="connsiteY29" fmla="*/ 5471 h 10000"/>
              <a:gd name="connsiteX0" fmla="*/ 8606 w 9777"/>
              <a:gd name="connsiteY0" fmla="*/ 5471 h 10000"/>
              <a:gd name="connsiteX1" fmla="*/ 7910 w 9777"/>
              <a:gd name="connsiteY1" fmla="*/ 952 h 10000"/>
              <a:gd name="connsiteX2" fmla="*/ 7824 w 9777"/>
              <a:gd name="connsiteY2" fmla="*/ 203 h 10000"/>
              <a:gd name="connsiteX3" fmla="*/ 5998 w 9777"/>
              <a:gd name="connsiteY3" fmla="*/ 0 h 10000"/>
              <a:gd name="connsiteX4" fmla="*/ 4259 w 9777"/>
              <a:gd name="connsiteY4" fmla="*/ 148 h 10000"/>
              <a:gd name="connsiteX5" fmla="*/ 3304 w 9777"/>
              <a:gd name="connsiteY5" fmla="*/ 480 h 10000"/>
              <a:gd name="connsiteX6" fmla="*/ 3216 w 9777"/>
              <a:gd name="connsiteY6" fmla="*/ 526 h 10000"/>
              <a:gd name="connsiteX7" fmla="*/ 2173 w 9777"/>
              <a:gd name="connsiteY7" fmla="*/ 906 h 10000"/>
              <a:gd name="connsiteX8" fmla="*/ 1304 w 9777"/>
              <a:gd name="connsiteY8" fmla="*/ 1469 h 10000"/>
              <a:gd name="connsiteX9" fmla="*/ 782 w 9777"/>
              <a:gd name="connsiteY9" fmla="*/ 1756 h 10000"/>
              <a:gd name="connsiteX10" fmla="*/ 435 w 9777"/>
              <a:gd name="connsiteY10" fmla="*/ 2227 h 10000"/>
              <a:gd name="connsiteX11" fmla="*/ 0 w 9777"/>
              <a:gd name="connsiteY11" fmla="*/ 2597 h 10000"/>
              <a:gd name="connsiteX12" fmla="*/ 0 w 9777"/>
              <a:gd name="connsiteY12" fmla="*/ 3696 h 10000"/>
              <a:gd name="connsiteX13" fmla="*/ 87 w 9777"/>
              <a:gd name="connsiteY13" fmla="*/ 3798 h 10000"/>
              <a:gd name="connsiteX14" fmla="*/ 1217 w 9777"/>
              <a:gd name="connsiteY14" fmla="*/ 4399 h 10000"/>
              <a:gd name="connsiteX15" fmla="*/ 2000 w 9777"/>
              <a:gd name="connsiteY15" fmla="*/ 4630 h 10000"/>
              <a:gd name="connsiteX16" fmla="*/ 3304 w 9777"/>
              <a:gd name="connsiteY16" fmla="*/ 4842 h 10000"/>
              <a:gd name="connsiteX17" fmla="*/ 4173 w 9777"/>
              <a:gd name="connsiteY17" fmla="*/ 4999 h 10000"/>
              <a:gd name="connsiteX18" fmla="*/ 3912 w 9777"/>
              <a:gd name="connsiteY18" fmla="*/ 5647 h 10000"/>
              <a:gd name="connsiteX19" fmla="*/ 3477 w 9777"/>
              <a:gd name="connsiteY19" fmla="*/ 6128 h 10000"/>
              <a:gd name="connsiteX20" fmla="*/ 3304 w 9777"/>
              <a:gd name="connsiteY20" fmla="*/ 6756 h 10000"/>
              <a:gd name="connsiteX21" fmla="*/ 2695 w 9777"/>
              <a:gd name="connsiteY21" fmla="*/ 7625 h 10000"/>
              <a:gd name="connsiteX22" fmla="*/ 2086 w 9777"/>
              <a:gd name="connsiteY22" fmla="*/ 8429 h 10000"/>
              <a:gd name="connsiteX23" fmla="*/ 1651 w 9777"/>
              <a:gd name="connsiteY23" fmla="*/ 9186 h 10000"/>
              <a:gd name="connsiteX24" fmla="*/ 1912 w 9777"/>
              <a:gd name="connsiteY24" fmla="*/ 9732 h 10000"/>
              <a:gd name="connsiteX25" fmla="*/ 3390 w 9777"/>
              <a:gd name="connsiteY25" fmla="*/ 9917 h 10000"/>
              <a:gd name="connsiteX26" fmla="*/ 6520 w 9777"/>
              <a:gd name="connsiteY26" fmla="*/ 10000 h 10000"/>
              <a:gd name="connsiteX27" fmla="*/ 9302 w 9777"/>
              <a:gd name="connsiteY27" fmla="*/ 9843 h 10000"/>
              <a:gd name="connsiteX28" fmla="*/ 9736 w 9777"/>
              <a:gd name="connsiteY28" fmla="*/ 9483 h 10000"/>
              <a:gd name="connsiteX29" fmla="*/ 8606 w 9777"/>
              <a:gd name="connsiteY29" fmla="*/ 5471 h 10000"/>
              <a:gd name="connsiteX0" fmla="*/ 8802 w 9958"/>
              <a:gd name="connsiteY0" fmla="*/ 5471 h 10004"/>
              <a:gd name="connsiteX1" fmla="*/ 8090 w 9958"/>
              <a:gd name="connsiteY1" fmla="*/ 952 h 10004"/>
              <a:gd name="connsiteX2" fmla="*/ 8002 w 9958"/>
              <a:gd name="connsiteY2" fmla="*/ 203 h 10004"/>
              <a:gd name="connsiteX3" fmla="*/ 6135 w 9958"/>
              <a:gd name="connsiteY3" fmla="*/ 0 h 10004"/>
              <a:gd name="connsiteX4" fmla="*/ 4356 w 9958"/>
              <a:gd name="connsiteY4" fmla="*/ 148 h 10004"/>
              <a:gd name="connsiteX5" fmla="*/ 3379 w 9958"/>
              <a:gd name="connsiteY5" fmla="*/ 480 h 10004"/>
              <a:gd name="connsiteX6" fmla="*/ 3289 w 9958"/>
              <a:gd name="connsiteY6" fmla="*/ 526 h 10004"/>
              <a:gd name="connsiteX7" fmla="*/ 2223 w 9958"/>
              <a:gd name="connsiteY7" fmla="*/ 906 h 10004"/>
              <a:gd name="connsiteX8" fmla="*/ 1334 w 9958"/>
              <a:gd name="connsiteY8" fmla="*/ 1469 h 10004"/>
              <a:gd name="connsiteX9" fmla="*/ 800 w 9958"/>
              <a:gd name="connsiteY9" fmla="*/ 1756 h 10004"/>
              <a:gd name="connsiteX10" fmla="*/ 445 w 9958"/>
              <a:gd name="connsiteY10" fmla="*/ 2227 h 10004"/>
              <a:gd name="connsiteX11" fmla="*/ 0 w 9958"/>
              <a:gd name="connsiteY11" fmla="*/ 2597 h 10004"/>
              <a:gd name="connsiteX12" fmla="*/ 0 w 9958"/>
              <a:gd name="connsiteY12" fmla="*/ 3696 h 10004"/>
              <a:gd name="connsiteX13" fmla="*/ 89 w 9958"/>
              <a:gd name="connsiteY13" fmla="*/ 3798 h 10004"/>
              <a:gd name="connsiteX14" fmla="*/ 1245 w 9958"/>
              <a:gd name="connsiteY14" fmla="*/ 4399 h 10004"/>
              <a:gd name="connsiteX15" fmla="*/ 2046 w 9958"/>
              <a:gd name="connsiteY15" fmla="*/ 4630 h 10004"/>
              <a:gd name="connsiteX16" fmla="*/ 3379 w 9958"/>
              <a:gd name="connsiteY16" fmla="*/ 4842 h 10004"/>
              <a:gd name="connsiteX17" fmla="*/ 4268 w 9958"/>
              <a:gd name="connsiteY17" fmla="*/ 4999 h 10004"/>
              <a:gd name="connsiteX18" fmla="*/ 4001 w 9958"/>
              <a:gd name="connsiteY18" fmla="*/ 5647 h 10004"/>
              <a:gd name="connsiteX19" fmla="*/ 3556 w 9958"/>
              <a:gd name="connsiteY19" fmla="*/ 6128 h 10004"/>
              <a:gd name="connsiteX20" fmla="*/ 3379 w 9958"/>
              <a:gd name="connsiteY20" fmla="*/ 6756 h 10004"/>
              <a:gd name="connsiteX21" fmla="*/ 2756 w 9958"/>
              <a:gd name="connsiteY21" fmla="*/ 7625 h 10004"/>
              <a:gd name="connsiteX22" fmla="*/ 2134 w 9958"/>
              <a:gd name="connsiteY22" fmla="*/ 8429 h 10004"/>
              <a:gd name="connsiteX23" fmla="*/ 1689 w 9958"/>
              <a:gd name="connsiteY23" fmla="*/ 9186 h 10004"/>
              <a:gd name="connsiteX24" fmla="*/ 1956 w 9958"/>
              <a:gd name="connsiteY24" fmla="*/ 9732 h 10004"/>
              <a:gd name="connsiteX25" fmla="*/ 3467 w 9958"/>
              <a:gd name="connsiteY25" fmla="*/ 9917 h 10004"/>
              <a:gd name="connsiteX26" fmla="*/ 6669 w 9958"/>
              <a:gd name="connsiteY26" fmla="*/ 10000 h 10004"/>
              <a:gd name="connsiteX27" fmla="*/ 9958 w 9958"/>
              <a:gd name="connsiteY27" fmla="*/ 9483 h 10004"/>
              <a:gd name="connsiteX28" fmla="*/ 8802 w 9958"/>
              <a:gd name="connsiteY28" fmla="*/ 5471 h 10004"/>
              <a:gd name="connsiteX0" fmla="*/ 8839 w 10000"/>
              <a:gd name="connsiteY0" fmla="*/ 5469 h 10002"/>
              <a:gd name="connsiteX1" fmla="*/ 8124 w 10000"/>
              <a:gd name="connsiteY1" fmla="*/ 952 h 10002"/>
              <a:gd name="connsiteX2" fmla="*/ 8036 w 10000"/>
              <a:gd name="connsiteY2" fmla="*/ 203 h 10002"/>
              <a:gd name="connsiteX3" fmla="*/ 6161 w 10000"/>
              <a:gd name="connsiteY3" fmla="*/ 0 h 10002"/>
              <a:gd name="connsiteX4" fmla="*/ 4374 w 10000"/>
              <a:gd name="connsiteY4" fmla="*/ 148 h 10002"/>
              <a:gd name="connsiteX5" fmla="*/ 3393 w 10000"/>
              <a:gd name="connsiteY5" fmla="*/ 480 h 10002"/>
              <a:gd name="connsiteX6" fmla="*/ 3303 w 10000"/>
              <a:gd name="connsiteY6" fmla="*/ 526 h 10002"/>
              <a:gd name="connsiteX7" fmla="*/ 2232 w 10000"/>
              <a:gd name="connsiteY7" fmla="*/ 906 h 10002"/>
              <a:gd name="connsiteX8" fmla="*/ 1340 w 10000"/>
              <a:gd name="connsiteY8" fmla="*/ 1468 h 10002"/>
              <a:gd name="connsiteX9" fmla="*/ 803 w 10000"/>
              <a:gd name="connsiteY9" fmla="*/ 1755 h 10002"/>
              <a:gd name="connsiteX10" fmla="*/ 447 w 10000"/>
              <a:gd name="connsiteY10" fmla="*/ 2226 h 10002"/>
              <a:gd name="connsiteX11" fmla="*/ 0 w 10000"/>
              <a:gd name="connsiteY11" fmla="*/ 2596 h 10002"/>
              <a:gd name="connsiteX12" fmla="*/ 0 w 10000"/>
              <a:gd name="connsiteY12" fmla="*/ 3695 h 10002"/>
              <a:gd name="connsiteX13" fmla="*/ 89 w 10000"/>
              <a:gd name="connsiteY13" fmla="*/ 3796 h 10002"/>
              <a:gd name="connsiteX14" fmla="*/ 1250 w 10000"/>
              <a:gd name="connsiteY14" fmla="*/ 4397 h 10002"/>
              <a:gd name="connsiteX15" fmla="*/ 2055 w 10000"/>
              <a:gd name="connsiteY15" fmla="*/ 4628 h 10002"/>
              <a:gd name="connsiteX16" fmla="*/ 3393 w 10000"/>
              <a:gd name="connsiteY16" fmla="*/ 4840 h 10002"/>
              <a:gd name="connsiteX17" fmla="*/ 4286 w 10000"/>
              <a:gd name="connsiteY17" fmla="*/ 4997 h 10002"/>
              <a:gd name="connsiteX18" fmla="*/ 4018 w 10000"/>
              <a:gd name="connsiteY18" fmla="*/ 5645 h 10002"/>
              <a:gd name="connsiteX19" fmla="*/ 3571 w 10000"/>
              <a:gd name="connsiteY19" fmla="*/ 6126 h 10002"/>
              <a:gd name="connsiteX20" fmla="*/ 3393 w 10000"/>
              <a:gd name="connsiteY20" fmla="*/ 6753 h 10002"/>
              <a:gd name="connsiteX21" fmla="*/ 2768 w 10000"/>
              <a:gd name="connsiteY21" fmla="*/ 7622 h 10002"/>
              <a:gd name="connsiteX22" fmla="*/ 2143 w 10000"/>
              <a:gd name="connsiteY22" fmla="*/ 8426 h 10002"/>
              <a:gd name="connsiteX23" fmla="*/ 1696 w 10000"/>
              <a:gd name="connsiteY23" fmla="*/ 9182 h 10002"/>
              <a:gd name="connsiteX24" fmla="*/ 1964 w 10000"/>
              <a:gd name="connsiteY24" fmla="*/ 9728 h 10002"/>
              <a:gd name="connsiteX25" fmla="*/ 6697 w 10000"/>
              <a:gd name="connsiteY25" fmla="*/ 9996 h 10002"/>
              <a:gd name="connsiteX26" fmla="*/ 10000 w 10000"/>
              <a:gd name="connsiteY26" fmla="*/ 9479 h 10002"/>
              <a:gd name="connsiteX27" fmla="*/ 8839 w 10000"/>
              <a:gd name="connsiteY27" fmla="*/ 5469 h 10002"/>
              <a:gd name="connsiteX0" fmla="*/ 8839 w 10000"/>
              <a:gd name="connsiteY0" fmla="*/ 5469 h 10020"/>
              <a:gd name="connsiteX1" fmla="*/ 8124 w 10000"/>
              <a:gd name="connsiteY1" fmla="*/ 952 h 10020"/>
              <a:gd name="connsiteX2" fmla="*/ 8036 w 10000"/>
              <a:gd name="connsiteY2" fmla="*/ 203 h 10020"/>
              <a:gd name="connsiteX3" fmla="*/ 6161 w 10000"/>
              <a:gd name="connsiteY3" fmla="*/ 0 h 10020"/>
              <a:gd name="connsiteX4" fmla="*/ 4374 w 10000"/>
              <a:gd name="connsiteY4" fmla="*/ 148 h 10020"/>
              <a:gd name="connsiteX5" fmla="*/ 3393 w 10000"/>
              <a:gd name="connsiteY5" fmla="*/ 480 h 10020"/>
              <a:gd name="connsiteX6" fmla="*/ 3303 w 10000"/>
              <a:gd name="connsiteY6" fmla="*/ 526 h 10020"/>
              <a:gd name="connsiteX7" fmla="*/ 2232 w 10000"/>
              <a:gd name="connsiteY7" fmla="*/ 906 h 10020"/>
              <a:gd name="connsiteX8" fmla="*/ 1340 w 10000"/>
              <a:gd name="connsiteY8" fmla="*/ 1468 h 10020"/>
              <a:gd name="connsiteX9" fmla="*/ 803 w 10000"/>
              <a:gd name="connsiteY9" fmla="*/ 1755 h 10020"/>
              <a:gd name="connsiteX10" fmla="*/ 447 w 10000"/>
              <a:gd name="connsiteY10" fmla="*/ 2226 h 10020"/>
              <a:gd name="connsiteX11" fmla="*/ 0 w 10000"/>
              <a:gd name="connsiteY11" fmla="*/ 2596 h 10020"/>
              <a:gd name="connsiteX12" fmla="*/ 0 w 10000"/>
              <a:gd name="connsiteY12" fmla="*/ 3695 h 10020"/>
              <a:gd name="connsiteX13" fmla="*/ 89 w 10000"/>
              <a:gd name="connsiteY13" fmla="*/ 3796 h 10020"/>
              <a:gd name="connsiteX14" fmla="*/ 1250 w 10000"/>
              <a:gd name="connsiteY14" fmla="*/ 4397 h 10020"/>
              <a:gd name="connsiteX15" fmla="*/ 2055 w 10000"/>
              <a:gd name="connsiteY15" fmla="*/ 4628 h 10020"/>
              <a:gd name="connsiteX16" fmla="*/ 3393 w 10000"/>
              <a:gd name="connsiteY16" fmla="*/ 4840 h 10020"/>
              <a:gd name="connsiteX17" fmla="*/ 4286 w 10000"/>
              <a:gd name="connsiteY17" fmla="*/ 4997 h 10020"/>
              <a:gd name="connsiteX18" fmla="*/ 4018 w 10000"/>
              <a:gd name="connsiteY18" fmla="*/ 5645 h 10020"/>
              <a:gd name="connsiteX19" fmla="*/ 3571 w 10000"/>
              <a:gd name="connsiteY19" fmla="*/ 6126 h 10020"/>
              <a:gd name="connsiteX20" fmla="*/ 3393 w 10000"/>
              <a:gd name="connsiteY20" fmla="*/ 6753 h 10020"/>
              <a:gd name="connsiteX21" fmla="*/ 2768 w 10000"/>
              <a:gd name="connsiteY21" fmla="*/ 7622 h 10020"/>
              <a:gd name="connsiteX22" fmla="*/ 2143 w 10000"/>
              <a:gd name="connsiteY22" fmla="*/ 8426 h 10020"/>
              <a:gd name="connsiteX23" fmla="*/ 1696 w 10000"/>
              <a:gd name="connsiteY23" fmla="*/ 9182 h 10020"/>
              <a:gd name="connsiteX24" fmla="*/ 1964 w 10000"/>
              <a:gd name="connsiteY24" fmla="*/ 9728 h 10020"/>
              <a:gd name="connsiteX25" fmla="*/ 6697 w 10000"/>
              <a:gd name="connsiteY25" fmla="*/ 9996 h 10020"/>
              <a:gd name="connsiteX26" fmla="*/ 10000 w 10000"/>
              <a:gd name="connsiteY26" fmla="*/ 9479 h 10020"/>
              <a:gd name="connsiteX27" fmla="*/ 8839 w 10000"/>
              <a:gd name="connsiteY27" fmla="*/ 5469 h 10020"/>
              <a:gd name="connsiteX0" fmla="*/ 8839 w 10000"/>
              <a:gd name="connsiteY0" fmla="*/ 5469 h 10041"/>
              <a:gd name="connsiteX1" fmla="*/ 8124 w 10000"/>
              <a:gd name="connsiteY1" fmla="*/ 952 h 10041"/>
              <a:gd name="connsiteX2" fmla="*/ 8036 w 10000"/>
              <a:gd name="connsiteY2" fmla="*/ 203 h 10041"/>
              <a:gd name="connsiteX3" fmla="*/ 6161 w 10000"/>
              <a:gd name="connsiteY3" fmla="*/ 0 h 10041"/>
              <a:gd name="connsiteX4" fmla="*/ 4374 w 10000"/>
              <a:gd name="connsiteY4" fmla="*/ 148 h 10041"/>
              <a:gd name="connsiteX5" fmla="*/ 3393 w 10000"/>
              <a:gd name="connsiteY5" fmla="*/ 480 h 10041"/>
              <a:gd name="connsiteX6" fmla="*/ 3303 w 10000"/>
              <a:gd name="connsiteY6" fmla="*/ 526 h 10041"/>
              <a:gd name="connsiteX7" fmla="*/ 2232 w 10000"/>
              <a:gd name="connsiteY7" fmla="*/ 906 h 10041"/>
              <a:gd name="connsiteX8" fmla="*/ 1340 w 10000"/>
              <a:gd name="connsiteY8" fmla="*/ 1468 h 10041"/>
              <a:gd name="connsiteX9" fmla="*/ 803 w 10000"/>
              <a:gd name="connsiteY9" fmla="*/ 1755 h 10041"/>
              <a:gd name="connsiteX10" fmla="*/ 447 w 10000"/>
              <a:gd name="connsiteY10" fmla="*/ 2226 h 10041"/>
              <a:gd name="connsiteX11" fmla="*/ 0 w 10000"/>
              <a:gd name="connsiteY11" fmla="*/ 2596 h 10041"/>
              <a:gd name="connsiteX12" fmla="*/ 0 w 10000"/>
              <a:gd name="connsiteY12" fmla="*/ 3695 h 10041"/>
              <a:gd name="connsiteX13" fmla="*/ 89 w 10000"/>
              <a:gd name="connsiteY13" fmla="*/ 3796 h 10041"/>
              <a:gd name="connsiteX14" fmla="*/ 1250 w 10000"/>
              <a:gd name="connsiteY14" fmla="*/ 4397 h 10041"/>
              <a:gd name="connsiteX15" fmla="*/ 2055 w 10000"/>
              <a:gd name="connsiteY15" fmla="*/ 4628 h 10041"/>
              <a:gd name="connsiteX16" fmla="*/ 3393 w 10000"/>
              <a:gd name="connsiteY16" fmla="*/ 4840 h 10041"/>
              <a:gd name="connsiteX17" fmla="*/ 4286 w 10000"/>
              <a:gd name="connsiteY17" fmla="*/ 4997 h 10041"/>
              <a:gd name="connsiteX18" fmla="*/ 4018 w 10000"/>
              <a:gd name="connsiteY18" fmla="*/ 5645 h 10041"/>
              <a:gd name="connsiteX19" fmla="*/ 3571 w 10000"/>
              <a:gd name="connsiteY19" fmla="*/ 6126 h 10041"/>
              <a:gd name="connsiteX20" fmla="*/ 3393 w 10000"/>
              <a:gd name="connsiteY20" fmla="*/ 6753 h 10041"/>
              <a:gd name="connsiteX21" fmla="*/ 2768 w 10000"/>
              <a:gd name="connsiteY21" fmla="*/ 7622 h 10041"/>
              <a:gd name="connsiteX22" fmla="*/ 2143 w 10000"/>
              <a:gd name="connsiteY22" fmla="*/ 8426 h 10041"/>
              <a:gd name="connsiteX23" fmla="*/ 1696 w 10000"/>
              <a:gd name="connsiteY23" fmla="*/ 9182 h 10041"/>
              <a:gd name="connsiteX24" fmla="*/ 1964 w 10000"/>
              <a:gd name="connsiteY24" fmla="*/ 9728 h 10041"/>
              <a:gd name="connsiteX25" fmla="*/ 6697 w 10000"/>
              <a:gd name="connsiteY25" fmla="*/ 9996 h 10041"/>
              <a:gd name="connsiteX26" fmla="*/ 10000 w 10000"/>
              <a:gd name="connsiteY26" fmla="*/ 9479 h 10041"/>
              <a:gd name="connsiteX27" fmla="*/ 8839 w 10000"/>
              <a:gd name="connsiteY27" fmla="*/ 5469 h 10041"/>
              <a:gd name="connsiteX0" fmla="*/ 8839 w 10011"/>
              <a:gd name="connsiteY0" fmla="*/ 5469 h 9997"/>
              <a:gd name="connsiteX1" fmla="*/ 8124 w 10011"/>
              <a:gd name="connsiteY1" fmla="*/ 952 h 9997"/>
              <a:gd name="connsiteX2" fmla="*/ 8036 w 10011"/>
              <a:gd name="connsiteY2" fmla="*/ 203 h 9997"/>
              <a:gd name="connsiteX3" fmla="*/ 6161 w 10011"/>
              <a:gd name="connsiteY3" fmla="*/ 0 h 9997"/>
              <a:gd name="connsiteX4" fmla="*/ 4374 w 10011"/>
              <a:gd name="connsiteY4" fmla="*/ 148 h 9997"/>
              <a:gd name="connsiteX5" fmla="*/ 3393 w 10011"/>
              <a:gd name="connsiteY5" fmla="*/ 480 h 9997"/>
              <a:gd name="connsiteX6" fmla="*/ 3303 w 10011"/>
              <a:gd name="connsiteY6" fmla="*/ 526 h 9997"/>
              <a:gd name="connsiteX7" fmla="*/ 2232 w 10011"/>
              <a:gd name="connsiteY7" fmla="*/ 906 h 9997"/>
              <a:gd name="connsiteX8" fmla="*/ 1340 w 10011"/>
              <a:gd name="connsiteY8" fmla="*/ 1468 h 9997"/>
              <a:gd name="connsiteX9" fmla="*/ 803 w 10011"/>
              <a:gd name="connsiteY9" fmla="*/ 1755 h 9997"/>
              <a:gd name="connsiteX10" fmla="*/ 447 w 10011"/>
              <a:gd name="connsiteY10" fmla="*/ 2226 h 9997"/>
              <a:gd name="connsiteX11" fmla="*/ 0 w 10011"/>
              <a:gd name="connsiteY11" fmla="*/ 2596 h 9997"/>
              <a:gd name="connsiteX12" fmla="*/ 0 w 10011"/>
              <a:gd name="connsiteY12" fmla="*/ 3695 h 9997"/>
              <a:gd name="connsiteX13" fmla="*/ 89 w 10011"/>
              <a:gd name="connsiteY13" fmla="*/ 3796 h 9997"/>
              <a:gd name="connsiteX14" fmla="*/ 1250 w 10011"/>
              <a:gd name="connsiteY14" fmla="*/ 4397 h 9997"/>
              <a:gd name="connsiteX15" fmla="*/ 2055 w 10011"/>
              <a:gd name="connsiteY15" fmla="*/ 4628 h 9997"/>
              <a:gd name="connsiteX16" fmla="*/ 3393 w 10011"/>
              <a:gd name="connsiteY16" fmla="*/ 4840 h 9997"/>
              <a:gd name="connsiteX17" fmla="*/ 4286 w 10011"/>
              <a:gd name="connsiteY17" fmla="*/ 4997 h 9997"/>
              <a:gd name="connsiteX18" fmla="*/ 4018 w 10011"/>
              <a:gd name="connsiteY18" fmla="*/ 5645 h 9997"/>
              <a:gd name="connsiteX19" fmla="*/ 3571 w 10011"/>
              <a:gd name="connsiteY19" fmla="*/ 6126 h 9997"/>
              <a:gd name="connsiteX20" fmla="*/ 3393 w 10011"/>
              <a:gd name="connsiteY20" fmla="*/ 6753 h 9997"/>
              <a:gd name="connsiteX21" fmla="*/ 2768 w 10011"/>
              <a:gd name="connsiteY21" fmla="*/ 7622 h 9997"/>
              <a:gd name="connsiteX22" fmla="*/ 2143 w 10011"/>
              <a:gd name="connsiteY22" fmla="*/ 8426 h 9997"/>
              <a:gd name="connsiteX23" fmla="*/ 1696 w 10011"/>
              <a:gd name="connsiteY23" fmla="*/ 9182 h 9997"/>
              <a:gd name="connsiteX24" fmla="*/ 1964 w 10011"/>
              <a:gd name="connsiteY24" fmla="*/ 9728 h 9997"/>
              <a:gd name="connsiteX25" fmla="*/ 6697 w 10011"/>
              <a:gd name="connsiteY25" fmla="*/ 9996 h 9997"/>
              <a:gd name="connsiteX26" fmla="*/ 10000 w 10011"/>
              <a:gd name="connsiteY26" fmla="*/ 9479 h 9997"/>
              <a:gd name="connsiteX27" fmla="*/ 8839 w 10011"/>
              <a:gd name="connsiteY27" fmla="*/ 5469 h 9997"/>
              <a:gd name="connsiteX0" fmla="*/ 8829 w 10000"/>
              <a:gd name="connsiteY0" fmla="*/ 5471 h 9999"/>
              <a:gd name="connsiteX1" fmla="*/ 8115 w 10000"/>
              <a:gd name="connsiteY1" fmla="*/ 952 h 9999"/>
              <a:gd name="connsiteX2" fmla="*/ 8027 w 10000"/>
              <a:gd name="connsiteY2" fmla="*/ 203 h 9999"/>
              <a:gd name="connsiteX3" fmla="*/ 6154 w 10000"/>
              <a:gd name="connsiteY3" fmla="*/ 0 h 9999"/>
              <a:gd name="connsiteX4" fmla="*/ 4369 w 10000"/>
              <a:gd name="connsiteY4" fmla="*/ 148 h 9999"/>
              <a:gd name="connsiteX5" fmla="*/ 3389 w 10000"/>
              <a:gd name="connsiteY5" fmla="*/ 480 h 9999"/>
              <a:gd name="connsiteX6" fmla="*/ 3299 w 10000"/>
              <a:gd name="connsiteY6" fmla="*/ 526 h 9999"/>
              <a:gd name="connsiteX7" fmla="*/ 2230 w 10000"/>
              <a:gd name="connsiteY7" fmla="*/ 906 h 9999"/>
              <a:gd name="connsiteX8" fmla="*/ 1339 w 10000"/>
              <a:gd name="connsiteY8" fmla="*/ 1468 h 9999"/>
              <a:gd name="connsiteX9" fmla="*/ 802 w 10000"/>
              <a:gd name="connsiteY9" fmla="*/ 1756 h 9999"/>
              <a:gd name="connsiteX10" fmla="*/ 447 w 10000"/>
              <a:gd name="connsiteY10" fmla="*/ 2227 h 9999"/>
              <a:gd name="connsiteX11" fmla="*/ 0 w 10000"/>
              <a:gd name="connsiteY11" fmla="*/ 2597 h 9999"/>
              <a:gd name="connsiteX12" fmla="*/ 0 w 10000"/>
              <a:gd name="connsiteY12" fmla="*/ 3696 h 9999"/>
              <a:gd name="connsiteX13" fmla="*/ 89 w 10000"/>
              <a:gd name="connsiteY13" fmla="*/ 3797 h 9999"/>
              <a:gd name="connsiteX14" fmla="*/ 1249 w 10000"/>
              <a:gd name="connsiteY14" fmla="*/ 4398 h 9999"/>
              <a:gd name="connsiteX15" fmla="*/ 2053 w 10000"/>
              <a:gd name="connsiteY15" fmla="*/ 4629 h 9999"/>
              <a:gd name="connsiteX16" fmla="*/ 3389 w 10000"/>
              <a:gd name="connsiteY16" fmla="*/ 4841 h 9999"/>
              <a:gd name="connsiteX17" fmla="*/ 4281 w 10000"/>
              <a:gd name="connsiteY17" fmla="*/ 4998 h 9999"/>
              <a:gd name="connsiteX18" fmla="*/ 4014 w 10000"/>
              <a:gd name="connsiteY18" fmla="*/ 5647 h 9999"/>
              <a:gd name="connsiteX19" fmla="*/ 3567 w 10000"/>
              <a:gd name="connsiteY19" fmla="*/ 6128 h 9999"/>
              <a:gd name="connsiteX20" fmla="*/ 3389 w 10000"/>
              <a:gd name="connsiteY20" fmla="*/ 6755 h 9999"/>
              <a:gd name="connsiteX21" fmla="*/ 2765 w 10000"/>
              <a:gd name="connsiteY21" fmla="*/ 7624 h 9999"/>
              <a:gd name="connsiteX22" fmla="*/ 2141 w 10000"/>
              <a:gd name="connsiteY22" fmla="*/ 8429 h 9999"/>
              <a:gd name="connsiteX23" fmla="*/ 1694 w 10000"/>
              <a:gd name="connsiteY23" fmla="*/ 9185 h 9999"/>
              <a:gd name="connsiteX24" fmla="*/ 1962 w 10000"/>
              <a:gd name="connsiteY24" fmla="*/ 9731 h 9999"/>
              <a:gd name="connsiteX25" fmla="*/ 6690 w 10000"/>
              <a:gd name="connsiteY25" fmla="*/ 9999 h 9999"/>
              <a:gd name="connsiteX26" fmla="*/ 9989 w 10000"/>
              <a:gd name="connsiteY26" fmla="*/ 9482 h 9999"/>
              <a:gd name="connsiteX27" fmla="*/ 8829 w 10000"/>
              <a:gd name="connsiteY27" fmla="*/ 5471 h 9999"/>
              <a:gd name="connsiteX0" fmla="*/ 8829 w 10000"/>
              <a:gd name="connsiteY0" fmla="*/ 5472 h 10000"/>
              <a:gd name="connsiteX1" fmla="*/ 8115 w 10000"/>
              <a:gd name="connsiteY1" fmla="*/ 952 h 10000"/>
              <a:gd name="connsiteX2" fmla="*/ 8027 w 10000"/>
              <a:gd name="connsiteY2" fmla="*/ 203 h 10000"/>
              <a:gd name="connsiteX3" fmla="*/ 6154 w 10000"/>
              <a:gd name="connsiteY3" fmla="*/ 0 h 10000"/>
              <a:gd name="connsiteX4" fmla="*/ 4369 w 10000"/>
              <a:gd name="connsiteY4" fmla="*/ 148 h 10000"/>
              <a:gd name="connsiteX5" fmla="*/ 3389 w 10000"/>
              <a:gd name="connsiteY5" fmla="*/ 480 h 10000"/>
              <a:gd name="connsiteX6" fmla="*/ 3299 w 10000"/>
              <a:gd name="connsiteY6" fmla="*/ 526 h 10000"/>
              <a:gd name="connsiteX7" fmla="*/ 2230 w 10000"/>
              <a:gd name="connsiteY7" fmla="*/ 906 h 10000"/>
              <a:gd name="connsiteX8" fmla="*/ 1339 w 10000"/>
              <a:gd name="connsiteY8" fmla="*/ 1468 h 10000"/>
              <a:gd name="connsiteX9" fmla="*/ 802 w 10000"/>
              <a:gd name="connsiteY9" fmla="*/ 1756 h 10000"/>
              <a:gd name="connsiteX10" fmla="*/ 447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9 w 10000"/>
              <a:gd name="connsiteY13" fmla="*/ 3797 h 10000"/>
              <a:gd name="connsiteX14" fmla="*/ 1249 w 10000"/>
              <a:gd name="connsiteY14" fmla="*/ 4398 h 10000"/>
              <a:gd name="connsiteX15" fmla="*/ 2053 w 10000"/>
              <a:gd name="connsiteY15" fmla="*/ 4629 h 10000"/>
              <a:gd name="connsiteX16" fmla="*/ 3389 w 10000"/>
              <a:gd name="connsiteY16" fmla="*/ 4841 h 10000"/>
              <a:gd name="connsiteX17" fmla="*/ 4281 w 10000"/>
              <a:gd name="connsiteY17" fmla="*/ 4998 h 10000"/>
              <a:gd name="connsiteX18" fmla="*/ 4014 w 10000"/>
              <a:gd name="connsiteY18" fmla="*/ 5648 h 10000"/>
              <a:gd name="connsiteX19" fmla="*/ 3567 w 10000"/>
              <a:gd name="connsiteY19" fmla="*/ 6129 h 10000"/>
              <a:gd name="connsiteX20" fmla="*/ 3389 w 10000"/>
              <a:gd name="connsiteY20" fmla="*/ 6756 h 10000"/>
              <a:gd name="connsiteX21" fmla="*/ 2765 w 10000"/>
              <a:gd name="connsiteY21" fmla="*/ 7625 h 10000"/>
              <a:gd name="connsiteX22" fmla="*/ 1694 w 10000"/>
              <a:gd name="connsiteY22" fmla="*/ 9186 h 10000"/>
              <a:gd name="connsiteX23" fmla="*/ 1962 w 10000"/>
              <a:gd name="connsiteY23" fmla="*/ 9732 h 10000"/>
              <a:gd name="connsiteX24" fmla="*/ 6690 w 10000"/>
              <a:gd name="connsiteY24" fmla="*/ 10000 h 10000"/>
              <a:gd name="connsiteX25" fmla="*/ 9989 w 10000"/>
              <a:gd name="connsiteY25" fmla="*/ 9483 h 10000"/>
              <a:gd name="connsiteX26" fmla="*/ 8829 w 10000"/>
              <a:gd name="connsiteY26" fmla="*/ 5472 h 10000"/>
              <a:gd name="connsiteX0" fmla="*/ 8829 w 10000"/>
              <a:gd name="connsiteY0" fmla="*/ 5472 h 10000"/>
              <a:gd name="connsiteX1" fmla="*/ 8115 w 10000"/>
              <a:gd name="connsiteY1" fmla="*/ 952 h 10000"/>
              <a:gd name="connsiteX2" fmla="*/ 8027 w 10000"/>
              <a:gd name="connsiteY2" fmla="*/ 203 h 10000"/>
              <a:gd name="connsiteX3" fmla="*/ 6154 w 10000"/>
              <a:gd name="connsiteY3" fmla="*/ 0 h 10000"/>
              <a:gd name="connsiteX4" fmla="*/ 4369 w 10000"/>
              <a:gd name="connsiteY4" fmla="*/ 148 h 10000"/>
              <a:gd name="connsiteX5" fmla="*/ 3389 w 10000"/>
              <a:gd name="connsiteY5" fmla="*/ 480 h 10000"/>
              <a:gd name="connsiteX6" fmla="*/ 3299 w 10000"/>
              <a:gd name="connsiteY6" fmla="*/ 526 h 10000"/>
              <a:gd name="connsiteX7" fmla="*/ 2230 w 10000"/>
              <a:gd name="connsiteY7" fmla="*/ 906 h 10000"/>
              <a:gd name="connsiteX8" fmla="*/ 1339 w 10000"/>
              <a:gd name="connsiteY8" fmla="*/ 1468 h 10000"/>
              <a:gd name="connsiteX9" fmla="*/ 802 w 10000"/>
              <a:gd name="connsiteY9" fmla="*/ 1756 h 10000"/>
              <a:gd name="connsiteX10" fmla="*/ 447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9 w 10000"/>
              <a:gd name="connsiteY13" fmla="*/ 3797 h 10000"/>
              <a:gd name="connsiteX14" fmla="*/ 1249 w 10000"/>
              <a:gd name="connsiteY14" fmla="*/ 4398 h 10000"/>
              <a:gd name="connsiteX15" fmla="*/ 2053 w 10000"/>
              <a:gd name="connsiteY15" fmla="*/ 4629 h 10000"/>
              <a:gd name="connsiteX16" fmla="*/ 3389 w 10000"/>
              <a:gd name="connsiteY16" fmla="*/ 4841 h 10000"/>
              <a:gd name="connsiteX17" fmla="*/ 4281 w 10000"/>
              <a:gd name="connsiteY17" fmla="*/ 4998 h 10000"/>
              <a:gd name="connsiteX18" fmla="*/ 4014 w 10000"/>
              <a:gd name="connsiteY18" fmla="*/ 5648 h 10000"/>
              <a:gd name="connsiteX19" fmla="*/ 3567 w 10000"/>
              <a:gd name="connsiteY19" fmla="*/ 6129 h 10000"/>
              <a:gd name="connsiteX20" fmla="*/ 3389 w 10000"/>
              <a:gd name="connsiteY20" fmla="*/ 6756 h 10000"/>
              <a:gd name="connsiteX21" fmla="*/ 1694 w 10000"/>
              <a:gd name="connsiteY21" fmla="*/ 9186 h 10000"/>
              <a:gd name="connsiteX22" fmla="*/ 1962 w 10000"/>
              <a:gd name="connsiteY22" fmla="*/ 9732 h 10000"/>
              <a:gd name="connsiteX23" fmla="*/ 6690 w 10000"/>
              <a:gd name="connsiteY23" fmla="*/ 10000 h 10000"/>
              <a:gd name="connsiteX24" fmla="*/ 9989 w 10000"/>
              <a:gd name="connsiteY24" fmla="*/ 9483 h 10000"/>
              <a:gd name="connsiteX25" fmla="*/ 8829 w 10000"/>
              <a:gd name="connsiteY25" fmla="*/ 5472 h 10000"/>
              <a:gd name="connsiteX0" fmla="*/ 8829 w 10049"/>
              <a:gd name="connsiteY0" fmla="*/ 5472 h 10000"/>
              <a:gd name="connsiteX1" fmla="*/ 8115 w 10049"/>
              <a:gd name="connsiteY1" fmla="*/ 952 h 10000"/>
              <a:gd name="connsiteX2" fmla="*/ 8027 w 10049"/>
              <a:gd name="connsiteY2" fmla="*/ 203 h 10000"/>
              <a:gd name="connsiteX3" fmla="*/ 6154 w 10049"/>
              <a:gd name="connsiteY3" fmla="*/ 0 h 10000"/>
              <a:gd name="connsiteX4" fmla="*/ 4369 w 10049"/>
              <a:gd name="connsiteY4" fmla="*/ 148 h 10000"/>
              <a:gd name="connsiteX5" fmla="*/ 3389 w 10049"/>
              <a:gd name="connsiteY5" fmla="*/ 480 h 10000"/>
              <a:gd name="connsiteX6" fmla="*/ 3299 w 10049"/>
              <a:gd name="connsiteY6" fmla="*/ 526 h 10000"/>
              <a:gd name="connsiteX7" fmla="*/ 2230 w 10049"/>
              <a:gd name="connsiteY7" fmla="*/ 906 h 10000"/>
              <a:gd name="connsiteX8" fmla="*/ 1339 w 10049"/>
              <a:gd name="connsiteY8" fmla="*/ 1468 h 10000"/>
              <a:gd name="connsiteX9" fmla="*/ 802 w 10049"/>
              <a:gd name="connsiteY9" fmla="*/ 1756 h 10000"/>
              <a:gd name="connsiteX10" fmla="*/ 447 w 10049"/>
              <a:gd name="connsiteY10" fmla="*/ 2227 h 10000"/>
              <a:gd name="connsiteX11" fmla="*/ 0 w 10049"/>
              <a:gd name="connsiteY11" fmla="*/ 2597 h 10000"/>
              <a:gd name="connsiteX12" fmla="*/ 0 w 10049"/>
              <a:gd name="connsiteY12" fmla="*/ 3696 h 10000"/>
              <a:gd name="connsiteX13" fmla="*/ 89 w 10049"/>
              <a:gd name="connsiteY13" fmla="*/ 3797 h 10000"/>
              <a:gd name="connsiteX14" fmla="*/ 1249 w 10049"/>
              <a:gd name="connsiteY14" fmla="*/ 4398 h 10000"/>
              <a:gd name="connsiteX15" fmla="*/ 2053 w 10049"/>
              <a:gd name="connsiteY15" fmla="*/ 4629 h 10000"/>
              <a:gd name="connsiteX16" fmla="*/ 3389 w 10049"/>
              <a:gd name="connsiteY16" fmla="*/ 4841 h 10000"/>
              <a:gd name="connsiteX17" fmla="*/ 4281 w 10049"/>
              <a:gd name="connsiteY17" fmla="*/ 4998 h 10000"/>
              <a:gd name="connsiteX18" fmla="*/ 4014 w 10049"/>
              <a:gd name="connsiteY18" fmla="*/ 5648 h 10000"/>
              <a:gd name="connsiteX19" fmla="*/ 3567 w 10049"/>
              <a:gd name="connsiteY19" fmla="*/ 6129 h 10000"/>
              <a:gd name="connsiteX20" fmla="*/ 3389 w 10049"/>
              <a:gd name="connsiteY20" fmla="*/ 6756 h 10000"/>
              <a:gd name="connsiteX21" fmla="*/ 1694 w 10049"/>
              <a:gd name="connsiteY21" fmla="*/ 9186 h 10000"/>
              <a:gd name="connsiteX22" fmla="*/ 1962 w 10049"/>
              <a:gd name="connsiteY22" fmla="*/ 9732 h 10000"/>
              <a:gd name="connsiteX23" fmla="*/ 6690 w 10049"/>
              <a:gd name="connsiteY23" fmla="*/ 10000 h 10000"/>
              <a:gd name="connsiteX24" fmla="*/ 9989 w 10049"/>
              <a:gd name="connsiteY24" fmla="*/ 9483 h 10000"/>
              <a:gd name="connsiteX25" fmla="*/ 8829 w 10049"/>
              <a:gd name="connsiteY25" fmla="*/ 5472 h 10000"/>
              <a:gd name="connsiteX0" fmla="*/ 8829 w 10049"/>
              <a:gd name="connsiteY0" fmla="*/ 5472 h 10014"/>
              <a:gd name="connsiteX1" fmla="*/ 8115 w 10049"/>
              <a:gd name="connsiteY1" fmla="*/ 952 h 10014"/>
              <a:gd name="connsiteX2" fmla="*/ 8027 w 10049"/>
              <a:gd name="connsiteY2" fmla="*/ 203 h 10014"/>
              <a:gd name="connsiteX3" fmla="*/ 6154 w 10049"/>
              <a:gd name="connsiteY3" fmla="*/ 0 h 10014"/>
              <a:gd name="connsiteX4" fmla="*/ 4369 w 10049"/>
              <a:gd name="connsiteY4" fmla="*/ 148 h 10014"/>
              <a:gd name="connsiteX5" fmla="*/ 3389 w 10049"/>
              <a:gd name="connsiteY5" fmla="*/ 480 h 10014"/>
              <a:gd name="connsiteX6" fmla="*/ 3299 w 10049"/>
              <a:gd name="connsiteY6" fmla="*/ 526 h 10014"/>
              <a:gd name="connsiteX7" fmla="*/ 2230 w 10049"/>
              <a:gd name="connsiteY7" fmla="*/ 906 h 10014"/>
              <a:gd name="connsiteX8" fmla="*/ 1339 w 10049"/>
              <a:gd name="connsiteY8" fmla="*/ 1468 h 10014"/>
              <a:gd name="connsiteX9" fmla="*/ 802 w 10049"/>
              <a:gd name="connsiteY9" fmla="*/ 1756 h 10014"/>
              <a:gd name="connsiteX10" fmla="*/ 447 w 10049"/>
              <a:gd name="connsiteY10" fmla="*/ 2227 h 10014"/>
              <a:gd name="connsiteX11" fmla="*/ 0 w 10049"/>
              <a:gd name="connsiteY11" fmla="*/ 2597 h 10014"/>
              <a:gd name="connsiteX12" fmla="*/ 0 w 10049"/>
              <a:gd name="connsiteY12" fmla="*/ 3696 h 10014"/>
              <a:gd name="connsiteX13" fmla="*/ 89 w 10049"/>
              <a:gd name="connsiteY13" fmla="*/ 3797 h 10014"/>
              <a:gd name="connsiteX14" fmla="*/ 1249 w 10049"/>
              <a:gd name="connsiteY14" fmla="*/ 4398 h 10014"/>
              <a:gd name="connsiteX15" fmla="*/ 2053 w 10049"/>
              <a:gd name="connsiteY15" fmla="*/ 4629 h 10014"/>
              <a:gd name="connsiteX16" fmla="*/ 3389 w 10049"/>
              <a:gd name="connsiteY16" fmla="*/ 4841 h 10014"/>
              <a:gd name="connsiteX17" fmla="*/ 4281 w 10049"/>
              <a:gd name="connsiteY17" fmla="*/ 4998 h 10014"/>
              <a:gd name="connsiteX18" fmla="*/ 4014 w 10049"/>
              <a:gd name="connsiteY18" fmla="*/ 5648 h 10014"/>
              <a:gd name="connsiteX19" fmla="*/ 3567 w 10049"/>
              <a:gd name="connsiteY19" fmla="*/ 6129 h 10014"/>
              <a:gd name="connsiteX20" fmla="*/ 3389 w 10049"/>
              <a:gd name="connsiteY20" fmla="*/ 6756 h 10014"/>
              <a:gd name="connsiteX21" fmla="*/ 1694 w 10049"/>
              <a:gd name="connsiteY21" fmla="*/ 9186 h 10014"/>
              <a:gd name="connsiteX22" fmla="*/ 1962 w 10049"/>
              <a:gd name="connsiteY22" fmla="*/ 9732 h 10014"/>
              <a:gd name="connsiteX23" fmla="*/ 6690 w 10049"/>
              <a:gd name="connsiteY23" fmla="*/ 10000 h 10014"/>
              <a:gd name="connsiteX24" fmla="*/ 9989 w 10049"/>
              <a:gd name="connsiteY24" fmla="*/ 9483 h 10014"/>
              <a:gd name="connsiteX25" fmla="*/ 8829 w 10049"/>
              <a:gd name="connsiteY25" fmla="*/ 5472 h 1001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2053 w 10049"/>
              <a:gd name="connsiteY15" fmla="*/ 4629 h 10004"/>
              <a:gd name="connsiteX16" fmla="*/ 3389 w 10049"/>
              <a:gd name="connsiteY16" fmla="*/ 4841 h 10004"/>
              <a:gd name="connsiteX17" fmla="*/ 4281 w 10049"/>
              <a:gd name="connsiteY17" fmla="*/ 4998 h 10004"/>
              <a:gd name="connsiteX18" fmla="*/ 4014 w 10049"/>
              <a:gd name="connsiteY18" fmla="*/ 5648 h 10004"/>
              <a:gd name="connsiteX19" fmla="*/ 3567 w 10049"/>
              <a:gd name="connsiteY19" fmla="*/ 6129 h 10004"/>
              <a:gd name="connsiteX20" fmla="*/ 3389 w 10049"/>
              <a:gd name="connsiteY20" fmla="*/ 6756 h 10004"/>
              <a:gd name="connsiteX21" fmla="*/ 1694 w 10049"/>
              <a:gd name="connsiteY21" fmla="*/ 9186 h 10004"/>
              <a:gd name="connsiteX22" fmla="*/ 1962 w 10049"/>
              <a:gd name="connsiteY22" fmla="*/ 9732 h 10004"/>
              <a:gd name="connsiteX23" fmla="*/ 6690 w 10049"/>
              <a:gd name="connsiteY23" fmla="*/ 10000 h 10004"/>
              <a:gd name="connsiteX24" fmla="*/ 9989 w 10049"/>
              <a:gd name="connsiteY24" fmla="*/ 9483 h 10004"/>
              <a:gd name="connsiteX25" fmla="*/ 8829 w 10049"/>
              <a:gd name="connsiteY25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2053 w 10049"/>
              <a:gd name="connsiteY15" fmla="*/ 4629 h 10004"/>
              <a:gd name="connsiteX16" fmla="*/ 3389 w 10049"/>
              <a:gd name="connsiteY16" fmla="*/ 4841 h 10004"/>
              <a:gd name="connsiteX17" fmla="*/ 4281 w 10049"/>
              <a:gd name="connsiteY17" fmla="*/ 4998 h 10004"/>
              <a:gd name="connsiteX18" fmla="*/ 4014 w 10049"/>
              <a:gd name="connsiteY18" fmla="*/ 5648 h 10004"/>
              <a:gd name="connsiteX19" fmla="*/ 3389 w 10049"/>
              <a:gd name="connsiteY19" fmla="*/ 6756 h 10004"/>
              <a:gd name="connsiteX20" fmla="*/ 1694 w 10049"/>
              <a:gd name="connsiteY20" fmla="*/ 9186 h 10004"/>
              <a:gd name="connsiteX21" fmla="*/ 1962 w 10049"/>
              <a:gd name="connsiteY21" fmla="*/ 9732 h 10004"/>
              <a:gd name="connsiteX22" fmla="*/ 6690 w 10049"/>
              <a:gd name="connsiteY22" fmla="*/ 10000 h 10004"/>
              <a:gd name="connsiteX23" fmla="*/ 9989 w 10049"/>
              <a:gd name="connsiteY23" fmla="*/ 9483 h 10004"/>
              <a:gd name="connsiteX24" fmla="*/ 8829 w 10049"/>
              <a:gd name="connsiteY24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3389 w 10049"/>
              <a:gd name="connsiteY15" fmla="*/ 4841 h 10004"/>
              <a:gd name="connsiteX16" fmla="*/ 4281 w 10049"/>
              <a:gd name="connsiteY16" fmla="*/ 4998 h 10004"/>
              <a:gd name="connsiteX17" fmla="*/ 4014 w 10049"/>
              <a:gd name="connsiteY17" fmla="*/ 5648 h 10004"/>
              <a:gd name="connsiteX18" fmla="*/ 3389 w 10049"/>
              <a:gd name="connsiteY18" fmla="*/ 6756 h 10004"/>
              <a:gd name="connsiteX19" fmla="*/ 1694 w 10049"/>
              <a:gd name="connsiteY19" fmla="*/ 9186 h 10004"/>
              <a:gd name="connsiteX20" fmla="*/ 1962 w 10049"/>
              <a:gd name="connsiteY20" fmla="*/ 9732 h 10004"/>
              <a:gd name="connsiteX21" fmla="*/ 6690 w 10049"/>
              <a:gd name="connsiteY21" fmla="*/ 10000 h 10004"/>
              <a:gd name="connsiteX22" fmla="*/ 9989 w 10049"/>
              <a:gd name="connsiteY22" fmla="*/ 9483 h 10004"/>
              <a:gd name="connsiteX23" fmla="*/ 8829 w 10049"/>
              <a:gd name="connsiteY23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89 w 10049"/>
              <a:gd name="connsiteY12" fmla="*/ 3797 h 10004"/>
              <a:gd name="connsiteX13" fmla="*/ 1249 w 10049"/>
              <a:gd name="connsiteY13" fmla="*/ 4398 h 10004"/>
              <a:gd name="connsiteX14" fmla="*/ 3389 w 10049"/>
              <a:gd name="connsiteY14" fmla="*/ 4841 h 10004"/>
              <a:gd name="connsiteX15" fmla="*/ 4281 w 10049"/>
              <a:gd name="connsiteY15" fmla="*/ 4998 h 10004"/>
              <a:gd name="connsiteX16" fmla="*/ 4014 w 10049"/>
              <a:gd name="connsiteY16" fmla="*/ 5648 h 10004"/>
              <a:gd name="connsiteX17" fmla="*/ 3389 w 10049"/>
              <a:gd name="connsiteY17" fmla="*/ 6756 h 10004"/>
              <a:gd name="connsiteX18" fmla="*/ 1694 w 10049"/>
              <a:gd name="connsiteY18" fmla="*/ 9186 h 10004"/>
              <a:gd name="connsiteX19" fmla="*/ 1962 w 10049"/>
              <a:gd name="connsiteY19" fmla="*/ 9732 h 10004"/>
              <a:gd name="connsiteX20" fmla="*/ 6690 w 10049"/>
              <a:gd name="connsiteY20" fmla="*/ 10000 h 10004"/>
              <a:gd name="connsiteX21" fmla="*/ 9989 w 10049"/>
              <a:gd name="connsiteY21" fmla="*/ 9483 h 10004"/>
              <a:gd name="connsiteX22" fmla="*/ 8829 w 10049"/>
              <a:gd name="connsiteY22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3339 w 10089"/>
              <a:gd name="connsiteY6" fmla="*/ 526 h 10004"/>
              <a:gd name="connsiteX7" fmla="*/ 2270 w 10089"/>
              <a:gd name="connsiteY7" fmla="*/ 906 h 10004"/>
              <a:gd name="connsiteX8" fmla="*/ 1379 w 10089"/>
              <a:gd name="connsiteY8" fmla="*/ 1468 h 10004"/>
              <a:gd name="connsiteX9" fmla="*/ 842 w 10089"/>
              <a:gd name="connsiteY9" fmla="*/ 1756 h 10004"/>
              <a:gd name="connsiteX10" fmla="*/ 40 w 10089"/>
              <a:gd name="connsiteY10" fmla="*/ 2597 h 10004"/>
              <a:gd name="connsiteX11" fmla="*/ 129 w 10089"/>
              <a:gd name="connsiteY11" fmla="*/ 3797 h 10004"/>
              <a:gd name="connsiteX12" fmla="*/ 1289 w 10089"/>
              <a:gd name="connsiteY12" fmla="*/ 4398 h 10004"/>
              <a:gd name="connsiteX13" fmla="*/ 3429 w 10089"/>
              <a:gd name="connsiteY13" fmla="*/ 4841 h 10004"/>
              <a:gd name="connsiteX14" fmla="*/ 4321 w 10089"/>
              <a:gd name="connsiteY14" fmla="*/ 4998 h 10004"/>
              <a:gd name="connsiteX15" fmla="*/ 4054 w 10089"/>
              <a:gd name="connsiteY15" fmla="*/ 5648 h 10004"/>
              <a:gd name="connsiteX16" fmla="*/ 3429 w 10089"/>
              <a:gd name="connsiteY16" fmla="*/ 6756 h 10004"/>
              <a:gd name="connsiteX17" fmla="*/ 1734 w 10089"/>
              <a:gd name="connsiteY17" fmla="*/ 9186 h 10004"/>
              <a:gd name="connsiteX18" fmla="*/ 2002 w 10089"/>
              <a:gd name="connsiteY18" fmla="*/ 9732 h 10004"/>
              <a:gd name="connsiteX19" fmla="*/ 6730 w 10089"/>
              <a:gd name="connsiteY19" fmla="*/ 10000 h 10004"/>
              <a:gd name="connsiteX20" fmla="*/ 10029 w 10089"/>
              <a:gd name="connsiteY20" fmla="*/ 9483 h 10004"/>
              <a:gd name="connsiteX21" fmla="*/ 8869 w 10089"/>
              <a:gd name="connsiteY21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3339 w 10089"/>
              <a:gd name="connsiteY6" fmla="*/ 526 h 10004"/>
              <a:gd name="connsiteX7" fmla="*/ 2270 w 10089"/>
              <a:gd name="connsiteY7" fmla="*/ 906 h 10004"/>
              <a:gd name="connsiteX8" fmla="*/ 842 w 10089"/>
              <a:gd name="connsiteY8" fmla="*/ 1756 h 10004"/>
              <a:gd name="connsiteX9" fmla="*/ 40 w 10089"/>
              <a:gd name="connsiteY9" fmla="*/ 2597 h 10004"/>
              <a:gd name="connsiteX10" fmla="*/ 129 w 10089"/>
              <a:gd name="connsiteY10" fmla="*/ 3797 h 10004"/>
              <a:gd name="connsiteX11" fmla="*/ 1289 w 10089"/>
              <a:gd name="connsiteY11" fmla="*/ 4398 h 10004"/>
              <a:gd name="connsiteX12" fmla="*/ 3429 w 10089"/>
              <a:gd name="connsiteY12" fmla="*/ 4841 h 10004"/>
              <a:gd name="connsiteX13" fmla="*/ 4321 w 10089"/>
              <a:gd name="connsiteY13" fmla="*/ 4998 h 10004"/>
              <a:gd name="connsiteX14" fmla="*/ 4054 w 10089"/>
              <a:gd name="connsiteY14" fmla="*/ 5648 h 10004"/>
              <a:gd name="connsiteX15" fmla="*/ 3429 w 10089"/>
              <a:gd name="connsiteY15" fmla="*/ 6756 h 10004"/>
              <a:gd name="connsiteX16" fmla="*/ 1734 w 10089"/>
              <a:gd name="connsiteY16" fmla="*/ 9186 h 10004"/>
              <a:gd name="connsiteX17" fmla="*/ 2002 w 10089"/>
              <a:gd name="connsiteY17" fmla="*/ 9732 h 10004"/>
              <a:gd name="connsiteX18" fmla="*/ 6730 w 10089"/>
              <a:gd name="connsiteY18" fmla="*/ 10000 h 10004"/>
              <a:gd name="connsiteX19" fmla="*/ 10029 w 10089"/>
              <a:gd name="connsiteY19" fmla="*/ 9483 h 10004"/>
              <a:gd name="connsiteX20" fmla="*/ 8869 w 10089"/>
              <a:gd name="connsiteY20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2270 w 10089"/>
              <a:gd name="connsiteY6" fmla="*/ 906 h 10004"/>
              <a:gd name="connsiteX7" fmla="*/ 842 w 10089"/>
              <a:gd name="connsiteY7" fmla="*/ 1756 h 10004"/>
              <a:gd name="connsiteX8" fmla="*/ 40 w 10089"/>
              <a:gd name="connsiteY8" fmla="*/ 2597 h 10004"/>
              <a:gd name="connsiteX9" fmla="*/ 129 w 10089"/>
              <a:gd name="connsiteY9" fmla="*/ 3797 h 10004"/>
              <a:gd name="connsiteX10" fmla="*/ 1289 w 10089"/>
              <a:gd name="connsiteY10" fmla="*/ 4398 h 10004"/>
              <a:gd name="connsiteX11" fmla="*/ 3429 w 10089"/>
              <a:gd name="connsiteY11" fmla="*/ 4841 h 10004"/>
              <a:gd name="connsiteX12" fmla="*/ 4321 w 10089"/>
              <a:gd name="connsiteY12" fmla="*/ 4998 h 10004"/>
              <a:gd name="connsiteX13" fmla="*/ 4054 w 10089"/>
              <a:gd name="connsiteY13" fmla="*/ 5648 h 10004"/>
              <a:gd name="connsiteX14" fmla="*/ 3429 w 10089"/>
              <a:gd name="connsiteY14" fmla="*/ 6756 h 10004"/>
              <a:gd name="connsiteX15" fmla="*/ 1734 w 10089"/>
              <a:gd name="connsiteY15" fmla="*/ 9186 h 10004"/>
              <a:gd name="connsiteX16" fmla="*/ 2002 w 10089"/>
              <a:gd name="connsiteY16" fmla="*/ 9732 h 10004"/>
              <a:gd name="connsiteX17" fmla="*/ 6730 w 10089"/>
              <a:gd name="connsiteY17" fmla="*/ 10000 h 10004"/>
              <a:gd name="connsiteX18" fmla="*/ 10029 w 10089"/>
              <a:gd name="connsiteY18" fmla="*/ 9483 h 10004"/>
              <a:gd name="connsiteX19" fmla="*/ 8869 w 10089"/>
              <a:gd name="connsiteY19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7 w 10087"/>
              <a:gd name="connsiteY0" fmla="*/ 5472 h 10004"/>
              <a:gd name="connsiteX1" fmla="*/ 8153 w 10087"/>
              <a:gd name="connsiteY1" fmla="*/ 952 h 10004"/>
              <a:gd name="connsiteX2" fmla="*/ 8065 w 10087"/>
              <a:gd name="connsiteY2" fmla="*/ 203 h 10004"/>
              <a:gd name="connsiteX3" fmla="*/ 6192 w 10087"/>
              <a:gd name="connsiteY3" fmla="*/ 0 h 10004"/>
              <a:gd name="connsiteX4" fmla="*/ 3427 w 10087"/>
              <a:gd name="connsiteY4" fmla="*/ 480 h 10004"/>
              <a:gd name="connsiteX5" fmla="*/ 2268 w 10087"/>
              <a:gd name="connsiteY5" fmla="*/ 906 h 10004"/>
              <a:gd name="connsiteX6" fmla="*/ 840 w 10087"/>
              <a:gd name="connsiteY6" fmla="*/ 1756 h 10004"/>
              <a:gd name="connsiteX7" fmla="*/ 38 w 10087"/>
              <a:gd name="connsiteY7" fmla="*/ 2597 h 10004"/>
              <a:gd name="connsiteX8" fmla="*/ 127 w 10087"/>
              <a:gd name="connsiteY8" fmla="*/ 3797 h 10004"/>
              <a:gd name="connsiteX9" fmla="*/ 1287 w 10087"/>
              <a:gd name="connsiteY9" fmla="*/ 4398 h 10004"/>
              <a:gd name="connsiteX10" fmla="*/ 3427 w 10087"/>
              <a:gd name="connsiteY10" fmla="*/ 4841 h 10004"/>
              <a:gd name="connsiteX11" fmla="*/ 4319 w 10087"/>
              <a:gd name="connsiteY11" fmla="*/ 4998 h 10004"/>
              <a:gd name="connsiteX12" fmla="*/ 4052 w 10087"/>
              <a:gd name="connsiteY12" fmla="*/ 5648 h 10004"/>
              <a:gd name="connsiteX13" fmla="*/ 3427 w 10087"/>
              <a:gd name="connsiteY13" fmla="*/ 6756 h 10004"/>
              <a:gd name="connsiteX14" fmla="*/ 1732 w 10087"/>
              <a:gd name="connsiteY14" fmla="*/ 9186 h 10004"/>
              <a:gd name="connsiteX15" fmla="*/ 2000 w 10087"/>
              <a:gd name="connsiteY15" fmla="*/ 9732 h 10004"/>
              <a:gd name="connsiteX16" fmla="*/ 6728 w 10087"/>
              <a:gd name="connsiteY16" fmla="*/ 10000 h 10004"/>
              <a:gd name="connsiteX17" fmla="*/ 10027 w 10087"/>
              <a:gd name="connsiteY17" fmla="*/ 9483 h 10004"/>
              <a:gd name="connsiteX18" fmla="*/ 8867 w 10087"/>
              <a:gd name="connsiteY18" fmla="*/ 5472 h 10004"/>
              <a:gd name="connsiteX0" fmla="*/ 8867 w 10087"/>
              <a:gd name="connsiteY0" fmla="*/ 5472 h 10004"/>
              <a:gd name="connsiteX1" fmla="*/ 8153 w 10087"/>
              <a:gd name="connsiteY1" fmla="*/ 952 h 10004"/>
              <a:gd name="connsiteX2" fmla="*/ 8065 w 10087"/>
              <a:gd name="connsiteY2" fmla="*/ 203 h 10004"/>
              <a:gd name="connsiteX3" fmla="*/ 6192 w 10087"/>
              <a:gd name="connsiteY3" fmla="*/ 0 h 10004"/>
              <a:gd name="connsiteX4" fmla="*/ 3427 w 10087"/>
              <a:gd name="connsiteY4" fmla="*/ 480 h 10004"/>
              <a:gd name="connsiteX5" fmla="*/ 2268 w 10087"/>
              <a:gd name="connsiteY5" fmla="*/ 906 h 10004"/>
              <a:gd name="connsiteX6" fmla="*/ 840 w 10087"/>
              <a:gd name="connsiteY6" fmla="*/ 1756 h 10004"/>
              <a:gd name="connsiteX7" fmla="*/ 38 w 10087"/>
              <a:gd name="connsiteY7" fmla="*/ 2597 h 10004"/>
              <a:gd name="connsiteX8" fmla="*/ 127 w 10087"/>
              <a:gd name="connsiteY8" fmla="*/ 3797 h 10004"/>
              <a:gd name="connsiteX9" fmla="*/ 1287 w 10087"/>
              <a:gd name="connsiteY9" fmla="*/ 4398 h 10004"/>
              <a:gd name="connsiteX10" fmla="*/ 3427 w 10087"/>
              <a:gd name="connsiteY10" fmla="*/ 4841 h 10004"/>
              <a:gd name="connsiteX11" fmla="*/ 4319 w 10087"/>
              <a:gd name="connsiteY11" fmla="*/ 4998 h 10004"/>
              <a:gd name="connsiteX12" fmla="*/ 4052 w 10087"/>
              <a:gd name="connsiteY12" fmla="*/ 5648 h 10004"/>
              <a:gd name="connsiteX13" fmla="*/ 3427 w 10087"/>
              <a:gd name="connsiteY13" fmla="*/ 6756 h 10004"/>
              <a:gd name="connsiteX14" fmla="*/ 1732 w 10087"/>
              <a:gd name="connsiteY14" fmla="*/ 9186 h 10004"/>
              <a:gd name="connsiteX15" fmla="*/ 2000 w 10087"/>
              <a:gd name="connsiteY15" fmla="*/ 9732 h 10004"/>
              <a:gd name="connsiteX16" fmla="*/ 6728 w 10087"/>
              <a:gd name="connsiteY16" fmla="*/ 10000 h 10004"/>
              <a:gd name="connsiteX17" fmla="*/ 10027 w 10087"/>
              <a:gd name="connsiteY17" fmla="*/ 9483 h 10004"/>
              <a:gd name="connsiteX18" fmla="*/ 8867 w 10087"/>
              <a:gd name="connsiteY18" fmla="*/ 5472 h 10004"/>
              <a:gd name="connsiteX0" fmla="*/ 8937 w 10157"/>
              <a:gd name="connsiteY0" fmla="*/ 5472 h 10004"/>
              <a:gd name="connsiteX1" fmla="*/ 8223 w 10157"/>
              <a:gd name="connsiteY1" fmla="*/ 952 h 10004"/>
              <a:gd name="connsiteX2" fmla="*/ 8135 w 10157"/>
              <a:gd name="connsiteY2" fmla="*/ 203 h 10004"/>
              <a:gd name="connsiteX3" fmla="*/ 6262 w 10157"/>
              <a:gd name="connsiteY3" fmla="*/ 0 h 10004"/>
              <a:gd name="connsiteX4" fmla="*/ 3497 w 10157"/>
              <a:gd name="connsiteY4" fmla="*/ 480 h 10004"/>
              <a:gd name="connsiteX5" fmla="*/ 2338 w 10157"/>
              <a:gd name="connsiteY5" fmla="*/ 906 h 10004"/>
              <a:gd name="connsiteX6" fmla="*/ 910 w 10157"/>
              <a:gd name="connsiteY6" fmla="*/ 1756 h 10004"/>
              <a:gd name="connsiteX7" fmla="*/ 108 w 10157"/>
              <a:gd name="connsiteY7" fmla="*/ 2597 h 10004"/>
              <a:gd name="connsiteX8" fmla="*/ 197 w 10157"/>
              <a:gd name="connsiteY8" fmla="*/ 3797 h 10004"/>
              <a:gd name="connsiteX9" fmla="*/ 1357 w 10157"/>
              <a:gd name="connsiteY9" fmla="*/ 4398 h 10004"/>
              <a:gd name="connsiteX10" fmla="*/ 3497 w 10157"/>
              <a:gd name="connsiteY10" fmla="*/ 4841 h 10004"/>
              <a:gd name="connsiteX11" fmla="*/ 4389 w 10157"/>
              <a:gd name="connsiteY11" fmla="*/ 4998 h 10004"/>
              <a:gd name="connsiteX12" fmla="*/ 4122 w 10157"/>
              <a:gd name="connsiteY12" fmla="*/ 5648 h 10004"/>
              <a:gd name="connsiteX13" fmla="*/ 3497 w 10157"/>
              <a:gd name="connsiteY13" fmla="*/ 6756 h 10004"/>
              <a:gd name="connsiteX14" fmla="*/ 1802 w 10157"/>
              <a:gd name="connsiteY14" fmla="*/ 9186 h 10004"/>
              <a:gd name="connsiteX15" fmla="*/ 2070 w 10157"/>
              <a:gd name="connsiteY15" fmla="*/ 9732 h 10004"/>
              <a:gd name="connsiteX16" fmla="*/ 6798 w 10157"/>
              <a:gd name="connsiteY16" fmla="*/ 10000 h 10004"/>
              <a:gd name="connsiteX17" fmla="*/ 10097 w 10157"/>
              <a:gd name="connsiteY17" fmla="*/ 9483 h 10004"/>
              <a:gd name="connsiteX18" fmla="*/ 8937 w 10157"/>
              <a:gd name="connsiteY18" fmla="*/ 5472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57" h="10004">
                <a:moveTo>
                  <a:pt x="8937" y="5472"/>
                </a:moveTo>
                <a:cubicBezTo>
                  <a:pt x="8626" y="4048"/>
                  <a:pt x="8357" y="1830"/>
                  <a:pt x="8223" y="952"/>
                </a:cubicBezTo>
                <a:cubicBezTo>
                  <a:pt x="8223" y="703"/>
                  <a:pt x="8223" y="452"/>
                  <a:pt x="8135" y="203"/>
                </a:cubicBezTo>
                <a:cubicBezTo>
                  <a:pt x="7805" y="-9"/>
                  <a:pt x="7065" y="9"/>
                  <a:pt x="6262" y="0"/>
                </a:cubicBezTo>
                <a:cubicBezTo>
                  <a:pt x="5049" y="58"/>
                  <a:pt x="4151" y="329"/>
                  <a:pt x="3497" y="480"/>
                </a:cubicBezTo>
                <a:cubicBezTo>
                  <a:pt x="2843" y="631"/>
                  <a:pt x="2769" y="693"/>
                  <a:pt x="2338" y="906"/>
                </a:cubicBezTo>
                <a:cubicBezTo>
                  <a:pt x="1907" y="1119"/>
                  <a:pt x="1282" y="1474"/>
                  <a:pt x="910" y="1756"/>
                </a:cubicBezTo>
                <a:cubicBezTo>
                  <a:pt x="538" y="2038"/>
                  <a:pt x="227" y="2234"/>
                  <a:pt x="108" y="2597"/>
                </a:cubicBezTo>
                <a:cubicBezTo>
                  <a:pt x="-4" y="2939"/>
                  <a:pt x="-98" y="3485"/>
                  <a:pt x="197" y="3797"/>
                </a:cubicBezTo>
                <a:cubicBezTo>
                  <a:pt x="492" y="4109"/>
                  <a:pt x="335" y="4075"/>
                  <a:pt x="1357" y="4398"/>
                </a:cubicBezTo>
                <a:cubicBezTo>
                  <a:pt x="1907" y="4572"/>
                  <a:pt x="2992" y="4741"/>
                  <a:pt x="3497" y="4841"/>
                </a:cubicBezTo>
                <a:cubicBezTo>
                  <a:pt x="4002" y="4941"/>
                  <a:pt x="4389" y="4925"/>
                  <a:pt x="4389" y="4998"/>
                </a:cubicBezTo>
                <a:cubicBezTo>
                  <a:pt x="4389" y="5214"/>
                  <a:pt x="4477" y="5435"/>
                  <a:pt x="4122" y="5648"/>
                </a:cubicBezTo>
                <a:cubicBezTo>
                  <a:pt x="3973" y="5941"/>
                  <a:pt x="3884" y="6166"/>
                  <a:pt x="3497" y="6756"/>
                </a:cubicBezTo>
                <a:cubicBezTo>
                  <a:pt x="3185" y="7266"/>
                  <a:pt x="2040" y="8690"/>
                  <a:pt x="1802" y="9186"/>
                </a:cubicBezTo>
                <a:cubicBezTo>
                  <a:pt x="1624" y="9371"/>
                  <a:pt x="1268" y="9547"/>
                  <a:pt x="2070" y="9732"/>
                </a:cubicBezTo>
                <a:cubicBezTo>
                  <a:pt x="2902" y="9868"/>
                  <a:pt x="4832" y="10036"/>
                  <a:pt x="6798" y="10000"/>
                </a:cubicBezTo>
                <a:cubicBezTo>
                  <a:pt x="8764" y="9964"/>
                  <a:pt x="9741" y="9840"/>
                  <a:pt x="10097" y="9483"/>
                </a:cubicBezTo>
                <a:cubicBezTo>
                  <a:pt x="10453" y="9126"/>
                  <a:pt x="9131" y="6235"/>
                  <a:pt x="8937" y="5472"/>
                </a:cubicBezTo>
                <a:close/>
              </a:path>
            </a:pathLst>
          </a:custGeom>
          <a:solidFill>
            <a:schemeClr val="bg1">
              <a:lumMod val="50000"/>
              <a:alpha val="3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70" name="Freeform 13"/>
          <p:cNvSpPr>
            <a:spLocks/>
          </p:cNvSpPr>
          <p:nvPr/>
        </p:nvSpPr>
        <p:spPr bwMode="auto">
          <a:xfrm>
            <a:off x="8443848" y="1922628"/>
            <a:ext cx="443654" cy="4260136"/>
          </a:xfrm>
          <a:custGeom>
            <a:avLst/>
            <a:gdLst>
              <a:gd name="T0" fmla="*/ 99 w 120"/>
              <a:gd name="T1" fmla="*/ 592 h 1083"/>
              <a:gd name="T2" fmla="*/ 99 w 120"/>
              <a:gd name="T3" fmla="*/ 531 h 1083"/>
              <a:gd name="T4" fmla="*/ 99 w 120"/>
              <a:gd name="T5" fmla="*/ 523 h 1083"/>
              <a:gd name="T6" fmla="*/ 95 w 120"/>
              <a:gd name="T7" fmla="*/ 498 h 1083"/>
              <a:gd name="T8" fmla="*/ 95 w 120"/>
              <a:gd name="T9" fmla="*/ 458 h 1083"/>
              <a:gd name="T10" fmla="*/ 93 w 120"/>
              <a:gd name="T11" fmla="*/ 326 h 1083"/>
              <a:gd name="T12" fmla="*/ 91 w 120"/>
              <a:gd name="T13" fmla="*/ 103 h 1083"/>
              <a:gd name="T14" fmla="*/ 90 w 120"/>
              <a:gd name="T15" fmla="*/ 22 h 1083"/>
              <a:gd name="T16" fmla="*/ 69 w 120"/>
              <a:gd name="T17" fmla="*/ 0 h 1083"/>
              <a:gd name="T18" fmla="*/ 49 w 120"/>
              <a:gd name="T19" fmla="*/ 16 h 1083"/>
              <a:gd name="T20" fmla="*/ 38 w 120"/>
              <a:gd name="T21" fmla="*/ 52 h 1083"/>
              <a:gd name="T22" fmla="*/ 37 w 120"/>
              <a:gd name="T23" fmla="*/ 57 h 1083"/>
              <a:gd name="T24" fmla="*/ 25 w 120"/>
              <a:gd name="T25" fmla="*/ 98 h 1083"/>
              <a:gd name="T26" fmla="*/ 15 w 120"/>
              <a:gd name="T27" fmla="*/ 159 h 1083"/>
              <a:gd name="T28" fmla="*/ 9 w 120"/>
              <a:gd name="T29" fmla="*/ 190 h 1083"/>
              <a:gd name="T30" fmla="*/ 5 w 120"/>
              <a:gd name="T31" fmla="*/ 241 h 1083"/>
              <a:gd name="T32" fmla="*/ 0 w 120"/>
              <a:gd name="T33" fmla="*/ 281 h 1083"/>
              <a:gd name="T34" fmla="*/ 0 w 120"/>
              <a:gd name="T35" fmla="*/ 400 h 1083"/>
              <a:gd name="T36" fmla="*/ 1 w 120"/>
              <a:gd name="T37" fmla="*/ 411 h 1083"/>
              <a:gd name="T38" fmla="*/ 14 w 120"/>
              <a:gd name="T39" fmla="*/ 476 h 1083"/>
              <a:gd name="T40" fmla="*/ 23 w 120"/>
              <a:gd name="T41" fmla="*/ 501 h 1083"/>
              <a:gd name="T42" fmla="*/ 38 w 120"/>
              <a:gd name="T43" fmla="*/ 524 h 1083"/>
              <a:gd name="T44" fmla="*/ 48 w 120"/>
              <a:gd name="T45" fmla="*/ 541 h 1083"/>
              <a:gd name="T46" fmla="*/ 45 w 120"/>
              <a:gd name="T47" fmla="*/ 611 h 1083"/>
              <a:gd name="T48" fmla="*/ 40 w 120"/>
              <a:gd name="T49" fmla="*/ 663 h 1083"/>
              <a:gd name="T50" fmla="*/ 38 w 120"/>
              <a:gd name="T51" fmla="*/ 731 h 1083"/>
              <a:gd name="T52" fmla="*/ 34 w 120"/>
              <a:gd name="T53" fmla="*/ 754 h 1083"/>
              <a:gd name="T54" fmla="*/ 31 w 120"/>
              <a:gd name="T55" fmla="*/ 825 h 1083"/>
              <a:gd name="T56" fmla="*/ 28 w 120"/>
              <a:gd name="T57" fmla="*/ 864 h 1083"/>
              <a:gd name="T58" fmla="*/ 24 w 120"/>
              <a:gd name="T59" fmla="*/ 912 h 1083"/>
              <a:gd name="T60" fmla="*/ 19 w 120"/>
              <a:gd name="T61" fmla="*/ 994 h 1083"/>
              <a:gd name="T62" fmla="*/ 22 w 120"/>
              <a:gd name="T63" fmla="*/ 1053 h 1083"/>
              <a:gd name="T64" fmla="*/ 39 w 120"/>
              <a:gd name="T65" fmla="*/ 1073 h 1083"/>
              <a:gd name="T66" fmla="*/ 75 w 120"/>
              <a:gd name="T67" fmla="*/ 1082 h 1083"/>
              <a:gd name="T68" fmla="*/ 107 w 120"/>
              <a:gd name="T69" fmla="*/ 1065 h 1083"/>
              <a:gd name="T70" fmla="*/ 112 w 120"/>
              <a:gd name="T71" fmla="*/ 1026 h 1083"/>
              <a:gd name="T72" fmla="*/ 111 w 120"/>
              <a:gd name="T73" fmla="*/ 1020 h 1083"/>
              <a:gd name="T74" fmla="*/ 108 w 120"/>
              <a:gd name="T75" fmla="*/ 947 h 1083"/>
              <a:gd name="T76" fmla="*/ 104 w 120"/>
              <a:gd name="T77" fmla="*/ 832 h 1083"/>
              <a:gd name="T78" fmla="*/ 101 w 120"/>
              <a:gd name="T79" fmla="*/ 737 h 1083"/>
              <a:gd name="T80" fmla="*/ 99 w 120"/>
              <a:gd name="T81" fmla="*/ 592 h 1083"/>
              <a:gd name="connsiteX0" fmla="*/ 8250 w 9586"/>
              <a:gd name="connsiteY0" fmla="*/ 5466 h 9991"/>
              <a:gd name="connsiteX1" fmla="*/ 8250 w 9586"/>
              <a:gd name="connsiteY1" fmla="*/ 4903 h 9991"/>
              <a:gd name="connsiteX2" fmla="*/ 8250 w 9586"/>
              <a:gd name="connsiteY2" fmla="*/ 4829 h 9991"/>
              <a:gd name="connsiteX3" fmla="*/ 7917 w 9586"/>
              <a:gd name="connsiteY3" fmla="*/ 4598 h 9991"/>
              <a:gd name="connsiteX4" fmla="*/ 7917 w 9586"/>
              <a:gd name="connsiteY4" fmla="*/ 4229 h 9991"/>
              <a:gd name="connsiteX5" fmla="*/ 7750 w 9586"/>
              <a:gd name="connsiteY5" fmla="*/ 3010 h 9991"/>
              <a:gd name="connsiteX6" fmla="*/ 7583 w 9586"/>
              <a:gd name="connsiteY6" fmla="*/ 951 h 9991"/>
              <a:gd name="connsiteX7" fmla="*/ 7500 w 9586"/>
              <a:gd name="connsiteY7" fmla="*/ 203 h 9991"/>
              <a:gd name="connsiteX8" fmla="*/ 5750 w 9586"/>
              <a:gd name="connsiteY8" fmla="*/ 0 h 9991"/>
              <a:gd name="connsiteX9" fmla="*/ 4083 w 9586"/>
              <a:gd name="connsiteY9" fmla="*/ 148 h 9991"/>
              <a:gd name="connsiteX10" fmla="*/ 3167 w 9586"/>
              <a:gd name="connsiteY10" fmla="*/ 480 h 9991"/>
              <a:gd name="connsiteX11" fmla="*/ 3083 w 9586"/>
              <a:gd name="connsiteY11" fmla="*/ 526 h 9991"/>
              <a:gd name="connsiteX12" fmla="*/ 2083 w 9586"/>
              <a:gd name="connsiteY12" fmla="*/ 905 h 9991"/>
              <a:gd name="connsiteX13" fmla="*/ 1250 w 9586"/>
              <a:gd name="connsiteY13" fmla="*/ 1468 h 9991"/>
              <a:gd name="connsiteX14" fmla="*/ 750 w 9586"/>
              <a:gd name="connsiteY14" fmla="*/ 1754 h 9991"/>
              <a:gd name="connsiteX15" fmla="*/ 417 w 9586"/>
              <a:gd name="connsiteY15" fmla="*/ 2225 h 9991"/>
              <a:gd name="connsiteX16" fmla="*/ 0 w 9586"/>
              <a:gd name="connsiteY16" fmla="*/ 2595 h 9991"/>
              <a:gd name="connsiteX17" fmla="*/ 0 w 9586"/>
              <a:gd name="connsiteY17" fmla="*/ 3693 h 9991"/>
              <a:gd name="connsiteX18" fmla="*/ 83 w 9586"/>
              <a:gd name="connsiteY18" fmla="*/ 3795 h 9991"/>
              <a:gd name="connsiteX19" fmla="*/ 1167 w 9586"/>
              <a:gd name="connsiteY19" fmla="*/ 4395 h 9991"/>
              <a:gd name="connsiteX20" fmla="*/ 1917 w 9586"/>
              <a:gd name="connsiteY20" fmla="*/ 4626 h 9991"/>
              <a:gd name="connsiteX21" fmla="*/ 3167 w 9586"/>
              <a:gd name="connsiteY21" fmla="*/ 4838 h 9991"/>
              <a:gd name="connsiteX22" fmla="*/ 4000 w 9586"/>
              <a:gd name="connsiteY22" fmla="*/ 4995 h 9991"/>
              <a:gd name="connsiteX23" fmla="*/ 3750 w 9586"/>
              <a:gd name="connsiteY23" fmla="*/ 5642 h 9991"/>
              <a:gd name="connsiteX24" fmla="*/ 3333 w 9586"/>
              <a:gd name="connsiteY24" fmla="*/ 6122 h 9991"/>
              <a:gd name="connsiteX25" fmla="*/ 3167 w 9586"/>
              <a:gd name="connsiteY25" fmla="*/ 6750 h 9991"/>
              <a:gd name="connsiteX26" fmla="*/ 2833 w 9586"/>
              <a:gd name="connsiteY26" fmla="*/ 6962 h 9991"/>
              <a:gd name="connsiteX27" fmla="*/ 2583 w 9586"/>
              <a:gd name="connsiteY27" fmla="*/ 7618 h 9991"/>
              <a:gd name="connsiteX28" fmla="*/ 2333 w 9586"/>
              <a:gd name="connsiteY28" fmla="*/ 7978 h 9991"/>
              <a:gd name="connsiteX29" fmla="*/ 2000 w 9586"/>
              <a:gd name="connsiteY29" fmla="*/ 8421 h 9991"/>
              <a:gd name="connsiteX30" fmla="*/ 1583 w 9586"/>
              <a:gd name="connsiteY30" fmla="*/ 9178 h 9991"/>
              <a:gd name="connsiteX31" fmla="*/ 1833 w 9586"/>
              <a:gd name="connsiteY31" fmla="*/ 9723 h 9991"/>
              <a:gd name="connsiteX32" fmla="*/ 3250 w 9586"/>
              <a:gd name="connsiteY32" fmla="*/ 9908 h 9991"/>
              <a:gd name="connsiteX33" fmla="*/ 6250 w 9586"/>
              <a:gd name="connsiteY33" fmla="*/ 9991 h 9991"/>
              <a:gd name="connsiteX34" fmla="*/ 8917 w 9586"/>
              <a:gd name="connsiteY34" fmla="*/ 9834 h 9991"/>
              <a:gd name="connsiteX35" fmla="*/ 9333 w 9586"/>
              <a:gd name="connsiteY35" fmla="*/ 9474 h 9991"/>
              <a:gd name="connsiteX36" fmla="*/ 9000 w 9586"/>
              <a:gd name="connsiteY36" fmla="*/ 8744 h 9991"/>
              <a:gd name="connsiteX37" fmla="*/ 8667 w 9586"/>
              <a:gd name="connsiteY37" fmla="*/ 7682 h 9991"/>
              <a:gd name="connsiteX38" fmla="*/ 8417 w 9586"/>
              <a:gd name="connsiteY38" fmla="*/ 6805 h 9991"/>
              <a:gd name="connsiteX39" fmla="*/ 8250 w 9586"/>
              <a:gd name="connsiteY39" fmla="*/ 5466 h 9991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9041 w 10000"/>
              <a:gd name="connsiteY36" fmla="*/ 7689 h 10000"/>
              <a:gd name="connsiteX37" fmla="*/ 8781 w 10000"/>
              <a:gd name="connsiteY37" fmla="*/ 6811 h 10000"/>
              <a:gd name="connsiteX38" fmla="*/ 8606 w 10000"/>
              <a:gd name="connsiteY38" fmla="*/ 5471 h 10000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8781 w 10000"/>
              <a:gd name="connsiteY36" fmla="*/ 6811 h 10000"/>
              <a:gd name="connsiteX37" fmla="*/ 8606 w 10000"/>
              <a:gd name="connsiteY37" fmla="*/ 5471 h 10000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8606 w 10000"/>
              <a:gd name="connsiteY36" fmla="*/ 5471 h 10000"/>
              <a:gd name="connsiteX0" fmla="*/ 8606 w 10000"/>
              <a:gd name="connsiteY0" fmla="*/ 5471 h 10000"/>
              <a:gd name="connsiteX1" fmla="*/ 8606 w 10000"/>
              <a:gd name="connsiteY1" fmla="*/ 4833 h 10000"/>
              <a:gd name="connsiteX2" fmla="*/ 8259 w 10000"/>
              <a:gd name="connsiteY2" fmla="*/ 4602 h 10000"/>
              <a:gd name="connsiteX3" fmla="*/ 8259 w 10000"/>
              <a:gd name="connsiteY3" fmla="*/ 4233 h 10000"/>
              <a:gd name="connsiteX4" fmla="*/ 8085 w 10000"/>
              <a:gd name="connsiteY4" fmla="*/ 3013 h 10000"/>
              <a:gd name="connsiteX5" fmla="*/ 7910 w 10000"/>
              <a:gd name="connsiteY5" fmla="*/ 952 h 10000"/>
              <a:gd name="connsiteX6" fmla="*/ 7824 w 10000"/>
              <a:gd name="connsiteY6" fmla="*/ 203 h 10000"/>
              <a:gd name="connsiteX7" fmla="*/ 5998 w 10000"/>
              <a:gd name="connsiteY7" fmla="*/ 0 h 10000"/>
              <a:gd name="connsiteX8" fmla="*/ 4259 w 10000"/>
              <a:gd name="connsiteY8" fmla="*/ 148 h 10000"/>
              <a:gd name="connsiteX9" fmla="*/ 3304 w 10000"/>
              <a:gd name="connsiteY9" fmla="*/ 480 h 10000"/>
              <a:gd name="connsiteX10" fmla="*/ 3216 w 10000"/>
              <a:gd name="connsiteY10" fmla="*/ 526 h 10000"/>
              <a:gd name="connsiteX11" fmla="*/ 2173 w 10000"/>
              <a:gd name="connsiteY11" fmla="*/ 906 h 10000"/>
              <a:gd name="connsiteX12" fmla="*/ 1304 w 10000"/>
              <a:gd name="connsiteY12" fmla="*/ 1469 h 10000"/>
              <a:gd name="connsiteX13" fmla="*/ 782 w 10000"/>
              <a:gd name="connsiteY13" fmla="*/ 1756 h 10000"/>
              <a:gd name="connsiteX14" fmla="*/ 435 w 10000"/>
              <a:gd name="connsiteY14" fmla="*/ 2227 h 10000"/>
              <a:gd name="connsiteX15" fmla="*/ 0 w 10000"/>
              <a:gd name="connsiteY15" fmla="*/ 2597 h 10000"/>
              <a:gd name="connsiteX16" fmla="*/ 0 w 10000"/>
              <a:gd name="connsiteY16" fmla="*/ 3696 h 10000"/>
              <a:gd name="connsiteX17" fmla="*/ 87 w 10000"/>
              <a:gd name="connsiteY17" fmla="*/ 3798 h 10000"/>
              <a:gd name="connsiteX18" fmla="*/ 1217 w 10000"/>
              <a:gd name="connsiteY18" fmla="*/ 4399 h 10000"/>
              <a:gd name="connsiteX19" fmla="*/ 2000 w 10000"/>
              <a:gd name="connsiteY19" fmla="*/ 4630 h 10000"/>
              <a:gd name="connsiteX20" fmla="*/ 3304 w 10000"/>
              <a:gd name="connsiteY20" fmla="*/ 4842 h 10000"/>
              <a:gd name="connsiteX21" fmla="*/ 4173 w 10000"/>
              <a:gd name="connsiteY21" fmla="*/ 4999 h 10000"/>
              <a:gd name="connsiteX22" fmla="*/ 3912 w 10000"/>
              <a:gd name="connsiteY22" fmla="*/ 5647 h 10000"/>
              <a:gd name="connsiteX23" fmla="*/ 3477 w 10000"/>
              <a:gd name="connsiteY23" fmla="*/ 6128 h 10000"/>
              <a:gd name="connsiteX24" fmla="*/ 3304 w 10000"/>
              <a:gd name="connsiteY24" fmla="*/ 6756 h 10000"/>
              <a:gd name="connsiteX25" fmla="*/ 2955 w 10000"/>
              <a:gd name="connsiteY25" fmla="*/ 6968 h 10000"/>
              <a:gd name="connsiteX26" fmla="*/ 2695 w 10000"/>
              <a:gd name="connsiteY26" fmla="*/ 7625 h 10000"/>
              <a:gd name="connsiteX27" fmla="*/ 2434 w 10000"/>
              <a:gd name="connsiteY27" fmla="*/ 7985 h 10000"/>
              <a:gd name="connsiteX28" fmla="*/ 2086 w 10000"/>
              <a:gd name="connsiteY28" fmla="*/ 8429 h 10000"/>
              <a:gd name="connsiteX29" fmla="*/ 1651 w 10000"/>
              <a:gd name="connsiteY29" fmla="*/ 9186 h 10000"/>
              <a:gd name="connsiteX30" fmla="*/ 1912 w 10000"/>
              <a:gd name="connsiteY30" fmla="*/ 9732 h 10000"/>
              <a:gd name="connsiteX31" fmla="*/ 3390 w 10000"/>
              <a:gd name="connsiteY31" fmla="*/ 9917 h 10000"/>
              <a:gd name="connsiteX32" fmla="*/ 6520 w 10000"/>
              <a:gd name="connsiteY32" fmla="*/ 10000 h 10000"/>
              <a:gd name="connsiteX33" fmla="*/ 9302 w 10000"/>
              <a:gd name="connsiteY33" fmla="*/ 9843 h 10000"/>
              <a:gd name="connsiteX34" fmla="*/ 9736 w 10000"/>
              <a:gd name="connsiteY34" fmla="*/ 9483 h 10000"/>
              <a:gd name="connsiteX35" fmla="*/ 8606 w 10000"/>
              <a:gd name="connsiteY35" fmla="*/ 5471 h 10000"/>
              <a:gd name="connsiteX0" fmla="*/ 8606 w 10000"/>
              <a:gd name="connsiteY0" fmla="*/ 5471 h 10000"/>
              <a:gd name="connsiteX1" fmla="*/ 8259 w 10000"/>
              <a:gd name="connsiteY1" fmla="*/ 4602 h 10000"/>
              <a:gd name="connsiteX2" fmla="*/ 8259 w 10000"/>
              <a:gd name="connsiteY2" fmla="*/ 4233 h 10000"/>
              <a:gd name="connsiteX3" fmla="*/ 8085 w 10000"/>
              <a:gd name="connsiteY3" fmla="*/ 3013 h 10000"/>
              <a:gd name="connsiteX4" fmla="*/ 7910 w 10000"/>
              <a:gd name="connsiteY4" fmla="*/ 952 h 10000"/>
              <a:gd name="connsiteX5" fmla="*/ 7824 w 10000"/>
              <a:gd name="connsiteY5" fmla="*/ 203 h 10000"/>
              <a:gd name="connsiteX6" fmla="*/ 5998 w 10000"/>
              <a:gd name="connsiteY6" fmla="*/ 0 h 10000"/>
              <a:gd name="connsiteX7" fmla="*/ 4259 w 10000"/>
              <a:gd name="connsiteY7" fmla="*/ 148 h 10000"/>
              <a:gd name="connsiteX8" fmla="*/ 3304 w 10000"/>
              <a:gd name="connsiteY8" fmla="*/ 480 h 10000"/>
              <a:gd name="connsiteX9" fmla="*/ 3216 w 10000"/>
              <a:gd name="connsiteY9" fmla="*/ 526 h 10000"/>
              <a:gd name="connsiteX10" fmla="*/ 2173 w 10000"/>
              <a:gd name="connsiteY10" fmla="*/ 906 h 10000"/>
              <a:gd name="connsiteX11" fmla="*/ 1304 w 10000"/>
              <a:gd name="connsiteY11" fmla="*/ 1469 h 10000"/>
              <a:gd name="connsiteX12" fmla="*/ 782 w 10000"/>
              <a:gd name="connsiteY12" fmla="*/ 1756 h 10000"/>
              <a:gd name="connsiteX13" fmla="*/ 435 w 10000"/>
              <a:gd name="connsiteY13" fmla="*/ 2227 h 10000"/>
              <a:gd name="connsiteX14" fmla="*/ 0 w 10000"/>
              <a:gd name="connsiteY14" fmla="*/ 2597 h 10000"/>
              <a:gd name="connsiteX15" fmla="*/ 0 w 10000"/>
              <a:gd name="connsiteY15" fmla="*/ 3696 h 10000"/>
              <a:gd name="connsiteX16" fmla="*/ 87 w 10000"/>
              <a:gd name="connsiteY16" fmla="*/ 3798 h 10000"/>
              <a:gd name="connsiteX17" fmla="*/ 1217 w 10000"/>
              <a:gd name="connsiteY17" fmla="*/ 4399 h 10000"/>
              <a:gd name="connsiteX18" fmla="*/ 2000 w 10000"/>
              <a:gd name="connsiteY18" fmla="*/ 4630 h 10000"/>
              <a:gd name="connsiteX19" fmla="*/ 3304 w 10000"/>
              <a:gd name="connsiteY19" fmla="*/ 4842 h 10000"/>
              <a:gd name="connsiteX20" fmla="*/ 4173 w 10000"/>
              <a:gd name="connsiteY20" fmla="*/ 4999 h 10000"/>
              <a:gd name="connsiteX21" fmla="*/ 3912 w 10000"/>
              <a:gd name="connsiteY21" fmla="*/ 5647 h 10000"/>
              <a:gd name="connsiteX22" fmla="*/ 3477 w 10000"/>
              <a:gd name="connsiteY22" fmla="*/ 6128 h 10000"/>
              <a:gd name="connsiteX23" fmla="*/ 3304 w 10000"/>
              <a:gd name="connsiteY23" fmla="*/ 6756 h 10000"/>
              <a:gd name="connsiteX24" fmla="*/ 2955 w 10000"/>
              <a:gd name="connsiteY24" fmla="*/ 6968 h 10000"/>
              <a:gd name="connsiteX25" fmla="*/ 2695 w 10000"/>
              <a:gd name="connsiteY25" fmla="*/ 7625 h 10000"/>
              <a:gd name="connsiteX26" fmla="*/ 2434 w 10000"/>
              <a:gd name="connsiteY26" fmla="*/ 7985 h 10000"/>
              <a:gd name="connsiteX27" fmla="*/ 2086 w 10000"/>
              <a:gd name="connsiteY27" fmla="*/ 8429 h 10000"/>
              <a:gd name="connsiteX28" fmla="*/ 1651 w 10000"/>
              <a:gd name="connsiteY28" fmla="*/ 9186 h 10000"/>
              <a:gd name="connsiteX29" fmla="*/ 1912 w 10000"/>
              <a:gd name="connsiteY29" fmla="*/ 9732 h 10000"/>
              <a:gd name="connsiteX30" fmla="*/ 3390 w 10000"/>
              <a:gd name="connsiteY30" fmla="*/ 9917 h 10000"/>
              <a:gd name="connsiteX31" fmla="*/ 6520 w 10000"/>
              <a:gd name="connsiteY31" fmla="*/ 10000 h 10000"/>
              <a:gd name="connsiteX32" fmla="*/ 9302 w 10000"/>
              <a:gd name="connsiteY32" fmla="*/ 9843 h 10000"/>
              <a:gd name="connsiteX33" fmla="*/ 9736 w 10000"/>
              <a:gd name="connsiteY33" fmla="*/ 9483 h 10000"/>
              <a:gd name="connsiteX34" fmla="*/ 8606 w 10000"/>
              <a:gd name="connsiteY34" fmla="*/ 5471 h 10000"/>
              <a:gd name="connsiteX0" fmla="*/ 8606 w 10000"/>
              <a:gd name="connsiteY0" fmla="*/ 5471 h 10000"/>
              <a:gd name="connsiteX1" fmla="*/ 8259 w 10000"/>
              <a:gd name="connsiteY1" fmla="*/ 4233 h 10000"/>
              <a:gd name="connsiteX2" fmla="*/ 8085 w 10000"/>
              <a:gd name="connsiteY2" fmla="*/ 3013 h 10000"/>
              <a:gd name="connsiteX3" fmla="*/ 7910 w 10000"/>
              <a:gd name="connsiteY3" fmla="*/ 952 h 10000"/>
              <a:gd name="connsiteX4" fmla="*/ 7824 w 10000"/>
              <a:gd name="connsiteY4" fmla="*/ 203 h 10000"/>
              <a:gd name="connsiteX5" fmla="*/ 5998 w 10000"/>
              <a:gd name="connsiteY5" fmla="*/ 0 h 10000"/>
              <a:gd name="connsiteX6" fmla="*/ 4259 w 10000"/>
              <a:gd name="connsiteY6" fmla="*/ 148 h 10000"/>
              <a:gd name="connsiteX7" fmla="*/ 3304 w 10000"/>
              <a:gd name="connsiteY7" fmla="*/ 480 h 10000"/>
              <a:gd name="connsiteX8" fmla="*/ 3216 w 10000"/>
              <a:gd name="connsiteY8" fmla="*/ 526 h 10000"/>
              <a:gd name="connsiteX9" fmla="*/ 2173 w 10000"/>
              <a:gd name="connsiteY9" fmla="*/ 906 h 10000"/>
              <a:gd name="connsiteX10" fmla="*/ 1304 w 10000"/>
              <a:gd name="connsiteY10" fmla="*/ 1469 h 10000"/>
              <a:gd name="connsiteX11" fmla="*/ 782 w 10000"/>
              <a:gd name="connsiteY11" fmla="*/ 1756 h 10000"/>
              <a:gd name="connsiteX12" fmla="*/ 435 w 10000"/>
              <a:gd name="connsiteY12" fmla="*/ 2227 h 10000"/>
              <a:gd name="connsiteX13" fmla="*/ 0 w 10000"/>
              <a:gd name="connsiteY13" fmla="*/ 2597 h 10000"/>
              <a:gd name="connsiteX14" fmla="*/ 0 w 10000"/>
              <a:gd name="connsiteY14" fmla="*/ 3696 h 10000"/>
              <a:gd name="connsiteX15" fmla="*/ 87 w 10000"/>
              <a:gd name="connsiteY15" fmla="*/ 3798 h 10000"/>
              <a:gd name="connsiteX16" fmla="*/ 1217 w 10000"/>
              <a:gd name="connsiteY16" fmla="*/ 4399 h 10000"/>
              <a:gd name="connsiteX17" fmla="*/ 2000 w 10000"/>
              <a:gd name="connsiteY17" fmla="*/ 4630 h 10000"/>
              <a:gd name="connsiteX18" fmla="*/ 3304 w 10000"/>
              <a:gd name="connsiteY18" fmla="*/ 4842 h 10000"/>
              <a:gd name="connsiteX19" fmla="*/ 4173 w 10000"/>
              <a:gd name="connsiteY19" fmla="*/ 4999 h 10000"/>
              <a:gd name="connsiteX20" fmla="*/ 3912 w 10000"/>
              <a:gd name="connsiteY20" fmla="*/ 5647 h 10000"/>
              <a:gd name="connsiteX21" fmla="*/ 3477 w 10000"/>
              <a:gd name="connsiteY21" fmla="*/ 6128 h 10000"/>
              <a:gd name="connsiteX22" fmla="*/ 3304 w 10000"/>
              <a:gd name="connsiteY22" fmla="*/ 6756 h 10000"/>
              <a:gd name="connsiteX23" fmla="*/ 2955 w 10000"/>
              <a:gd name="connsiteY23" fmla="*/ 6968 h 10000"/>
              <a:gd name="connsiteX24" fmla="*/ 2695 w 10000"/>
              <a:gd name="connsiteY24" fmla="*/ 7625 h 10000"/>
              <a:gd name="connsiteX25" fmla="*/ 2434 w 10000"/>
              <a:gd name="connsiteY25" fmla="*/ 7985 h 10000"/>
              <a:gd name="connsiteX26" fmla="*/ 2086 w 10000"/>
              <a:gd name="connsiteY26" fmla="*/ 8429 h 10000"/>
              <a:gd name="connsiteX27" fmla="*/ 1651 w 10000"/>
              <a:gd name="connsiteY27" fmla="*/ 9186 h 10000"/>
              <a:gd name="connsiteX28" fmla="*/ 1912 w 10000"/>
              <a:gd name="connsiteY28" fmla="*/ 9732 h 10000"/>
              <a:gd name="connsiteX29" fmla="*/ 3390 w 10000"/>
              <a:gd name="connsiteY29" fmla="*/ 9917 h 10000"/>
              <a:gd name="connsiteX30" fmla="*/ 6520 w 10000"/>
              <a:gd name="connsiteY30" fmla="*/ 10000 h 10000"/>
              <a:gd name="connsiteX31" fmla="*/ 9302 w 10000"/>
              <a:gd name="connsiteY31" fmla="*/ 9843 h 10000"/>
              <a:gd name="connsiteX32" fmla="*/ 9736 w 10000"/>
              <a:gd name="connsiteY32" fmla="*/ 9483 h 10000"/>
              <a:gd name="connsiteX33" fmla="*/ 8606 w 10000"/>
              <a:gd name="connsiteY33" fmla="*/ 5471 h 10000"/>
              <a:gd name="connsiteX0" fmla="*/ 8606 w 10000"/>
              <a:gd name="connsiteY0" fmla="*/ 5471 h 10000"/>
              <a:gd name="connsiteX1" fmla="*/ 8085 w 10000"/>
              <a:gd name="connsiteY1" fmla="*/ 3013 h 10000"/>
              <a:gd name="connsiteX2" fmla="*/ 7910 w 10000"/>
              <a:gd name="connsiteY2" fmla="*/ 952 h 10000"/>
              <a:gd name="connsiteX3" fmla="*/ 7824 w 10000"/>
              <a:gd name="connsiteY3" fmla="*/ 203 h 10000"/>
              <a:gd name="connsiteX4" fmla="*/ 5998 w 10000"/>
              <a:gd name="connsiteY4" fmla="*/ 0 h 10000"/>
              <a:gd name="connsiteX5" fmla="*/ 4259 w 10000"/>
              <a:gd name="connsiteY5" fmla="*/ 148 h 10000"/>
              <a:gd name="connsiteX6" fmla="*/ 3304 w 10000"/>
              <a:gd name="connsiteY6" fmla="*/ 480 h 10000"/>
              <a:gd name="connsiteX7" fmla="*/ 3216 w 10000"/>
              <a:gd name="connsiteY7" fmla="*/ 526 h 10000"/>
              <a:gd name="connsiteX8" fmla="*/ 2173 w 10000"/>
              <a:gd name="connsiteY8" fmla="*/ 906 h 10000"/>
              <a:gd name="connsiteX9" fmla="*/ 1304 w 10000"/>
              <a:gd name="connsiteY9" fmla="*/ 1469 h 10000"/>
              <a:gd name="connsiteX10" fmla="*/ 782 w 10000"/>
              <a:gd name="connsiteY10" fmla="*/ 1756 h 10000"/>
              <a:gd name="connsiteX11" fmla="*/ 435 w 10000"/>
              <a:gd name="connsiteY11" fmla="*/ 2227 h 10000"/>
              <a:gd name="connsiteX12" fmla="*/ 0 w 10000"/>
              <a:gd name="connsiteY12" fmla="*/ 2597 h 10000"/>
              <a:gd name="connsiteX13" fmla="*/ 0 w 10000"/>
              <a:gd name="connsiteY13" fmla="*/ 3696 h 10000"/>
              <a:gd name="connsiteX14" fmla="*/ 87 w 10000"/>
              <a:gd name="connsiteY14" fmla="*/ 3798 h 10000"/>
              <a:gd name="connsiteX15" fmla="*/ 1217 w 10000"/>
              <a:gd name="connsiteY15" fmla="*/ 4399 h 10000"/>
              <a:gd name="connsiteX16" fmla="*/ 2000 w 10000"/>
              <a:gd name="connsiteY16" fmla="*/ 4630 h 10000"/>
              <a:gd name="connsiteX17" fmla="*/ 3304 w 10000"/>
              <a:gd name="connsiteY17" fmla="*/ 4842 h 10000"/>
              <a:gd name="connsiteX18" fmla="*/ 4173 w 10000"/>
              <a:gd name="connsiteY18" fmla="*/ 4999 h 10000"/>
              <a:gd name="connsiteX19" fmla="*/ 3912 w 10000"/>
              <a:gd name="connsiteY19" fmla="*/ 5647 h 10000"/>
              <a:gd name="connsiteX20" fmla="*/ 3477 w 10000"/>
              <a:gd name="connsiteY20" fmla="*/ 6128 h 10000"/>
              <a:gd name="connsiteX21" fmla="*/ 3304 w 10000"/>
              <a:gd name="connsiteY21" fmla="*/ 6756 h 10000"/>
              <a:gd name="connsiteX22" fmla="*/ 2955 w 10000"/>
              <a:gd name="connsiteY22" fmla="*/ 6968 h 10000"/>
              <a:gd name="connsiteX23" fmla="*/ 2695 w 10000"/>
              <a:gd name="connsiteY23" fmla="*/ 7625 h 10000"/>
              <a:gd name="connsiteX24" fmla="*/ 2434 w 10000"/>
              <a:gd name="connsiteY24" fmla="*/ 7985 h 10000"/>
              <a:gd name="connsiteX25" fmla="*/ 2086 w 10000"/>
              <a:gd name="connsiteY25" fmla="*/ 8429 h 10000"/>
              <a:gd name="connsiteX26" fmla="*/ 1651 w 10000"/>
              <a:gd name="connsiteY26" fmla="*/ 9186 h 10000"/>
              <a:gd name="connsiteX27" fmla="*/ 1912 w 10000"/>
              <a:gd name="connsiteY27" fmla="*/ 9732 h 10000"/>
              <a:gd name="connsiteX28" fmla="*/ 3390 w 10000"/>
              <a:gd name="connsiteY28" fmla="*/ 9917 h 10000"/>
              <a:gd name="connsiteX29" fmla="*/ 6520 w 10000"/>
              <a:gd name="connsiteY29" fmla="*/ 10000 h 10000"/>
              <a:gd name="connsiteX30" fmla="*/ 9302 w 10000"/>
              <a:gd name="connsiteY30" fmla="*/ 9843 h 10000"/>
              <a:gd name="connsiteX31" fmla="*/ 9736 w 10000"/>
              <a:gd name="connsiteY31" fmla="*/ 9483 h 10000"/>
              <a:gd name="connsiteX32" fmla="*/ 8606 w 10000"/>
              <a:gd name="connsiteY32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955 w 10000"/>
              <a:gd name="connsiteY21" fmla="*/ 6968 h 10000"/>
              <a:gd name="connsiteX22" fmla="*/ 2695 w 10000"/>
              <a:gd name="connsiteY22" fmla="*/ 7625 h 10000"/>
              <a:gd name="connsiteX23" fmla="*/ 2434 w 10000"/>
              <a:gd name="connsiteY23" fmla="*/ 7985 h 10000"/>
              <a:gd name="connsiteX24" fmla="*/ 2086 w 10000"/>
              <a:gd name="connsiteY24" fmla="*/ 8429 h 10000"/>
              <a:gd name="connsiteX25" fmla="*/ 1651 w 10000"/>
              <a:gd name="connsiteY25" fmla="*/ 9186 h 10000"/>
              <a:gd name="connsiteX26" fmla="*/ 1912 w 10000"/>
              <a:gd name="connsiteY26" fmla="*/ 9732 h 10000"/>
              <a:gd name="connsiteX27" fmla="*/ 3390 w 10000"/>
              <a:gd name="connsiteY27" fmla="*/ 9917 h 10000"/>
              <a:gd name="connsiteX28" fmla="*/ 6520 w 10000"/>
              <a:gd name="connsiteY28" fmla="*/ 10000 h 10000"/>
              <a:gd name="connsiteX29" fmla="*/ 9302 w 10000"/>
              <a:gd name="connsiteY29" fmla="*/ 9843 h 10000"/>
              <a:gd name="connsiteX30" fmla="*/ 9736 w 10000"/>
              <a:gd name="connsiteY30" fmla="*/ 9483 h 10000"/>
              <a:gd name="connsiteX31" fmla="*/ 8606 w 10000"/>
              <a:gd name="connsiteY31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695 w 10000"/>
              <a:gd name="connsiteY21" fmla="*/ 7625 h 10000"/>
              <a:gd name="connsiteX22" fmla="*/ 2434 w 10000"/>
              <a:gd name="connsiteY22" fmla="*/ 7985 h 10000"/>
              <a:gd name="connsiteX23" fmla="*/ 2086 w 10000"/>
              <a:gd name="connsiteY23" fmla="*/ 8429 h 10000"/>
              <a:gd name="connsiteX24" fmla="*/ 1651 w 10000"/>
              <a:gd name="connsiteY24" fmla="*/ 9186 h 10000"/>
              <a:gd name="connsiteX25" fmla="*/ 1912 w 10000"/>
              <a:gd name="connsiteY25" fmla="*/ 9732 h 10000"/>
              <a:gd name="connsiteX26" fmla="*/ 3390 w 10000"/>
              <a:gd name="connsiteY26" fmla="*/ 9917 h 10000"/>
              <a:gd name="connsiteX27" fmla="*/ 6520 w 10000"/>
              <a:gd name="connsiteY27" fmla="*/ 10000 h 10000"/>
              <a:gd name="connsiteX28" fmla="*/ 9302 w 10000"/>
              <a:gd name="connsiteY28" fmla="*/ 9843 h 10000"/>
              <a:gd name="connsiteX29" fmla="*/ 9736 w 10000"/>
              <a:gd name="connsiteY29" fmla="*/ 9483 h 10000"/>
              <a:gd name="connsiteX30" fmla="*/ 8606 w 10000"/>
              <a:gd name="connsiteY30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695 w 10000"/>
              <a:gd name="connsiteY21" fmla="*/ 7625 h 10000"/>
              <a:gd name="connsiteX22" fmla="*/ 2086 w 10000"/>
              <a:gd name="connsiteY22" fmla="*/ 8429 h 10000"/>
              <a:gd name="connsiteX23" fmla="*/ 1651 w 10000"/>
              <a:gd name="connsiteY23" fmla="*/ 9186 h 10000"/>
              <a:gd name="connsiteX24" fmla="*/ 1912 w 10000"/>
              <a:gd name="connsiteY24" fmla="*/ 9732 h 10000"/>
              <a:gd name="connsiteX25" fmla="*/ 3390 w 10000"/>
              <a:gd name="connsiteY25" fmla="*/ 9917 h 10000"/>
              <a:gd name="connsiteX26" fmla="*/ 6520 w 10000"/>
              <a:gd name="connsiteY26" fmla="*/ 10000 h 10000"/>
              <a:gd name="connsiteX27" fmla="*/ 9302 w 10000"/>
              <a:gd name="connsiteY27" fmla="*/ 9843 h 10000"/>
              <a:gd name="connsiteX28" fmla="*/ 9736 w 10000"/>
              <a:gd name="connsiteY28" fmla="*/ 9483 h 10000"/>
              <a:gd name="connsiteX29" fmla="*/ 8606 w 10000"/>
              <a:gd name="connsiteY29" fmla="*/ 5471 h 10000"/>
              <a:gd name="connsiteX0" fmla="*/ 8606 w 9777"/>
              <a:gd name="connsiteY0" fmla="*/ 5471 h 10000"/>
              <a:gd name="connsiteX1" fmla="*/ 7910 w 9777"/>
              <a:gd name="connsiteY1" fmla="*/ 952 h 10000"/>
              <a:gd name="connsiteX2" fmla="*/ 7824 w 9777"/>
              <a:gd name="connsiteY2" fmla="*/ 203 h 10000"/>
              <a:gd name="connsiteX3" fmla="*/ 5998 w 9777"/>
              <a:gd name="connsiteY3" fmla="*/ 0 h 10000"/>
              <a:gd name="connsiteX4" fmla="*/ 4259 w 9777"/>
              <a:gd name="connsiteY4" fmla="*/ 148 h 10000"/>
              <a:gd name="connsiteX5" fmla="*/ 3304 w 9777"/>
              <a:gd name="connsiteY5" fmla="*/ 480 h 10000"/>
              <a:gd name="connsiteX6" fmla="*/ 3216 w 9777"/>
              <a:gd name="connsiteY6" fmla="*/ 526 h 10000"/>
              <a:gd name="connsiteX7" fmla="*/ 2173 w 9777"/>
              <a:gd name="connsiteY7" fmla="*/ 906 h 10000"/>
              <a:gd name="connsiteX8" fmla="*/ 1304 w 9777"/>
              <a:gd name="connsiteY8" fmla="*/ 1469 h 10000"/>
              <a:gd name="connsiteX9" fmla="*/ 782 w 9777"/>
              <a:gd name="connsiteY9" fmla="*/ 1756 h 10000"/>
              <a:gd name="connsiteX10" fmla="*/ 435 w 9777"/>
              <a:gd name="connsiteY10" fmla="*/ 2227 h 10000"/>
              <a:gd name="connsiteX11" fmla="*/ 0 w 9777"/>
              <a:gd name="connsiteY11" fmla="*/ 2597 h 10000"/>
              <a:gd name="connsiteX12" fmla="*/ 0 w 9777"/>
              <a:gd name="connsiteY12" fmla="*/ 3696 h 10000"/>
              <a:gd name="connsiteX13" fmla="*/ 87 w 9777"/>
              <a:gd name="connsiteY13" fmla="*/ 3798 h 10000"/>
              <a:gd name="connsiteX14" fmla="*/ 1217 w 9777"/>
              <a:gd name="connsiteY14" fmla="*/ 4399 h 10000"/>
              <a:gd name="connsiteX15" fmla="*/ 2000 w 9777"/>
              <a:gd name="connsiteY15" fmla="*/ 4630 h 10000"/>
              <a:gd name="connsiteX16" fmla="*/ 3304 w 9777"/>
              <a:gd name="connsiteY16" fmla="*/ 4842 h 10000"/>
              <a:gd name="connsiteX17" fmla="*/ 4173 w 9777"/>
              <a:gd name="connsiteY17" fmla="*/ 4999 h 10000"/>
              <a:gd name="connsiteX18" fmla="*/ 3912 w 9777"/>
              <a:gd name="connsiteY18" fmla="*/ 5647 h 10000"/>
              <a:gd name="connsiteX19" fmla="*/ 3477 w 9777"/>
              <a:gd name="connsiteY19" fmla="*/ 6128 h 10000"/>
              <a:gd name="connsiteX20" fmla="*/ 3304 w 9777"/>
              <a:gd name="connsiteY20" fmla="*/ 6756 h 10000"/>
              <a:gd name="connsiteX21" fmla="*/ 2695 w 9777"/>
              <a:gd name="connsiteY21" fmla="*/ 7625 h 10000"/>
              <a:gd name="connsiteX22" fmla="*/ 2086 w 9777"/>
              <a:gd name="connsiteY22" fmla="*/ 8429 h 10000"/>
              <a:gd name="connsiteX23" fmla="*/ 1651 w 9777"/>
              <a:gd name="connsiteY23" fmla="*/ 9186 h 10000"/>
              <a:gd name="connsiteX24" fmla="*/ 1912 w 9777"/>
              <a:gd name="connsiteY24" fmla="*/ 9732 h 10000"/>
              <a:gd name="connsiteX25" fmla="*/ 3390 w 9777"/>
              <a:gd name="connsiteY25" fmla="*/ 9917 h 10000"/>
              <a:gd name="connsiteX26" fmla="*/ 6520 w 9777"/>
              <a:gd name="connsiteY26" fmla="*/ 10000 h 10000"/>
              <a:gd name="connsiteX27" fmla="*/ 9302 w 9777"/>
              <a:gd name="connsiteY27" fmla="*/ 9843 h 10000"/>
              <a:gd name="connsiteX28" fmla="*/ 9736 w 9777"/>
              <a:gd name="connsiteY28" fmla="*/ 9483 h 10000"/>
              <a:gd name="connsiteX29" fmla="*/ 8606 w 9777"/>
              <a:gd name="connsiteY29" fmla="*/ 5471 h 10000"/>
              <a:gd name="connsiteX0" fmla="*/ 8802 w 9958"/>
              <a:gd name="connsiteY0" fmla="*/ 5471 h 10004"/>
              <a:gd name="connsiteX1" fmla="*/ 8090 w 9958"/>
              <a:gd name="connsiteY1" fmla="*/ 952 h 10004"/>
              <a:gd name="connsiteX2" fmla="*/ 8002 w 9958"/>
              <a:gd name="connsiteY2" fmla="*/ 203 h 10004"/>
              <a:gd name="connsiteX3" fmla="*/ 6135 w 9958"/>
              <a:gd name="connsiteY3" fmla="*/ 0 h 10004"/>
              <a:gd name="connsiteX4" fmla="*/ 4356 w 9958"/>
              <a:gd name="connsiteY4" fmla="*/ 148 h 10004"/>
              <a:gd name="connsiteX5" fmla="*/ 3379 w 9958"/>
              <a:gd name="connsiteY5" fmla="*/ 480 h 10004"/>
              <a:gd name="connsiteX6" fmla="*/ 3289 w 9958"/>
              <a:gd name="connsiteY6" fmla="*/ 526 h 10004"/>
              <a:gd name="connsiteX7" fmla="*/ 2223 w 9958"/>
              <a:gd name="connsiteY7" fmla="*/ 906 h 10004"/>
              <a:gd name="connsiteX8" fmla="*/ 1334 w 9958"/>
              <a:gd name="connsiteY8" fmla="*/ 1469 h 10004"/>
              <a:gd name="connsiteX9" fmla="*/ 800 w 9958"/>
              <a:gd name="connsiteY9" fmla="*/ 1756 h 10004"/>
              <a:gd name="connsiteX10" fmla="*/ 445 w 9958"/>
              <a:gd name="connsiteY10" fmla="*/ 2227 h 10004"/>
              <a:gd name="connsiteX11" fmla="*/ 0 w 9958"/>
              <a:gd name="connsiteY11" fmla="*/ 2597 h 10004"/>
              <a:gd name="connsiteX12" fmla="*/ 0 w 9958"/>
              <a:gd name="connsiteY12" fmla="*/ 3696 h 10004"/>
              <a:gd name="connsiteX13" fmla="*/ 89 w 9958"/>
              <a:gd name="connsiteY13" fmla="*/ 3798 h 10004"/>
              <a:gd name="connsiteX14" fmla="*/ 1245 w 9958"/>
              <a:gd name="connsiteY14" fmla="*/ 4399 h 10004"/>
              <a:gd name="connsiteX15" fmla="*/ 2046 w 9958"/>
              <a:gd name="connsiteY15" fmla="*/ 4630 h 10004"/>
              <a:gd name="connsiteX16" fmla="*/ 3379 w 9958"/>
              <a:gd name="connsiteY16" fmla="*/ 4842 h 10004"/>
              <a:gd name="connsiteX17" fmla="*/ 4268 w 9958"/>
              <a:gd name="connsiteY17" fmla="*/ 4999 h 10004"/>
              <a:gd name="connsiteX18" fmla="*/ 4001 w 9958"/>
              <a:gd name="connsiteY18" fmla="*/ 5647 h 10004"/>
              <a:gd name="connsiteX19" fmla="*/ 3556 w 9958"/>
              <a:gd name="connsiteY19" fmla="*/ 6128 h 10004"/>
              <a:gd name="connsiteX20" fmla="*/ 3379 w 9958"/>
              <a:gd name="connsiteY20" fmla="*/ 6756 h 10004"/>
              <a:gd name="connsiteX21" fmla="*/ 2756 w 9958"/>
              <a:gd name="connsiteY21" fmla="*/ 7625 h 10004"/>
              <a:gd name="connsiteX22" fmla="*/ 2134 w 9958"/>
              <a:gd name="connsiteY22" fmla="*/ 8429 h 10004"/>
              <a:gd name="connsiteX23" fmla="*/ 1689 w 9958"/>
              <a:gd name="connsiteY23" fmla="*/ 9186 h 10004"/>
              <a:gd name="connsiteX24" fmla="*/ 1956 w 9958"/>
              <a:gd name="connsiteY24" fmla="*/ 9732 h 10004"/>
              <a:gd name="connsiteX25" fmla="*/ 3467 w 9958"/>
              <a:gd name="connsiteY25" fmla="*/ 9917 h 10004"/>
              <a:gd name="connsiteX26" fmla="*/ 6669 w 9958"/>
              <a:gd name="connsiteY26" fmla="*/ 10000 h 10004"/>
              <a:gd name="connsiteX27" fmla="*/ 9958 w 9958"/>
              <a:gd name="connsiteY27" fmla="*/ 9483 h 10004"/>
              <a:gd name="connsiteX28" fmla="*/ 8802 w 9958"/>
              <a:gd name="connsiteY28" fmla="*/ 5471 h 10004"/>
              <a:gd name="connsiteX0" fmla="*/ 8839 w 10000"/>
              <a:gd name="connsiteY0" fmla="*/ 5469 h 10002"/>
              <a:gd name="connsiteX1" fmla="*/ 8124 w 10000"/>
              <a:gd name="connsiteY1" fmla="*/ 952 h 10002"/>
              <a:gd name="connsiteX2" fmla="*/ 8036 w 10000"/>
              <a:gd name="connsiteY2" fmla="*/ 203 h 10002"/>
              <a:gd name="connsiteX3" fmla="*/ 6161 w 10000"/>
              <a:gd name="connsiteY3" fmla="*/ 0 h 10002"/>
              <a:gd name="connsiteX4" fmla="*/ 4374 w 10000"/>
              <a:gd name="connsiteY4" fmla="*/ 148 h 10002"/>
              <a:gd name="connsiteX5" fmla="*/ 3393 w 10000"/>
              <a:gd name="connsiteY5" fmla="*/ 480 h 10002"/>
              <a:gd name="connsiteX6" fmla="*/ 3303 w 10000"/>
              <a:gd name="connsiteY6" fmla="*/ 526 h 10002"/>
              <a:gd name="connsiteX7" fmla="*/ 2232 w 10000"/>
              <a:gd name="connsiteY7" fmla="*/ 906 h 10002"/>
              <a:gd name="connsiteX8" fmla="*/ 1340 w 10000"/>
              <a:gd name="connsiteY8" fmla="*/ 1468 h 10002"/>
              <a:gd name="connsiteX9" fmla="*/ 803 w 10000"/>
              <a:gd name="connsiteY9" fmla="*/ 1755 h 10002"/>
              <a:gd name="connsiteX10" fmla="*/ 447 w 10000"/>
              <a:gd name="connsiteY10" fmla="*/ 2226 h 10002"/>
              <a:gd name="connsiteX11" fmla="*/ 0 w 10000"/>
              <a:gd name="connsiteY11" fmla="*/ 2596 h 10002"/>
              <a:gd name="connsiteX12" fmla="*/ 0 w 10000"/>
              <a:gd name="connsiteY12" fmla="*/ 3695 h 10002"/>
              <a:gd name="connsiteX13" fmla="*/ 89 w 10000"/>
              <a:gd name="connsiteY13" fmla="*/ 3796 h 10002"/>
              <a:gd name="connsiteX14" fmla="*/ 1250 w 10000"/>
              <a:gd name="connsiteY14" fmla="*/ 4397 h 10002"/>
              <a:gd name="connsiteX15" fmla="*/ 2055 w 10000"/>
              <a:gd name="connsiteY15" fmla="*/ 4628 h 10002"/>
              <a:gd name="connsiteX16" fmla="*/ 3393 w 10000"/>
              <a:gd name="connsiteY16" fmla="*/ 4840 h 10002"/>
              <a:gd name="connsiteX17" fmla="*/ 4286 w 10000"/>
              <a:gd name="connsiteY17" fmla="*/ 4997 h 10002"/>
              <a:gd name="connsiteX18" fmla="*/ 4018 w 10000"/>
              <a:gd name="connsiteY18" fmla="*/ 5645 h 10002"/>
              <a:gd name="connsiteX19" fmla="*/ 3571 w 10000"/>
              <a:gd name="connsiteY19" fmla="*/ 6126 h 10002"/>
              <a:gd name="connsiteX20" fmla="*/ 3393 w 10000"/>
              <a:gd name="connsiteY20" fmla="*/ 6753 h 10002"/>
              <a:gd name="connsiteX21" fmla="*/ 2768 w 10000"/>
              <a:gd name="connsiteY21" fmla="*/ 7622 h 10002"/>
              <a:gd name="connsiteX22" fmla="*/ 2143 w 10000"/>
              <a:gd name="connsiteY22" fmla="*/ 8426 h 10002"/>
              <a:gd name="connsiteX23" fmla="*/ 1696 w 10000"/>
              <a:gd name="connsiteY23" fmla="*/ 9182 h 10002"/>
              <a:gd name="connsiteX24" fmla="*/ 1964 w 10000"/>
              <a:gd name="connsiteY24" fmla="*/ 9728 h 10002"/>
              <a:gd name="connsiteX25" fmla="*/ 6697 w 10000"/>
              <a:gd name="connsiteY25" fmla="*/ 9996 h 10002"/>
              <a:gd name="connsiteX26" fmla="*/ 10000 w 10000"/>
              <a:gd name="connsiteY26" fmla="*/ 9479 h 10002"/>
              <a:gd name="connsiteX27" fmla="*/ 8839 w 10000"/>
              <a:gd name="connsiteY27" fmla="*/ 5469 h 10002"/>
              <a:gd name="connsiteX0" fmla="*/ 8839 w 10000"/>
              <a:gd name="connsiteY0" fmla="*/ 5469 h 10020"/>
              <a:gd name="connsiteX1" fmla="*/ 8124 w 10000"/>
              <a:gd name="connsiteY1" fmla="*/ 952 h 10020"/>
              <a:gd name="connsiteX2" fmla="*/ 8036 w 10000"/>
              <a:gd name="connsiteY2" fmla="*/ 203 h 10020"/>
              <a:gd name="connsiteX3" fmla="*/ 6161 w 10000"/>
              <a:gd name="connsiteY3" fmla="*/ 0 h 10020"/>
              <a:gd name="connsiteX4" fmla="*/ 4374 w 10000"/>
              <a:gd name="connsiteY4" fmla="*/ 148 h 10020"/>
              <a:gd name="connsiteX5" fmla="*/ 3393 w 10000"/>
              <a:gd name="connsiteY5" fmla="*/ 480 h 10020"/>
              <a:gd name="connsiteX6" fmla="*/ 3303 w 10000"/>
              <a:gd name="connsiteY6" fmla="*/ 526 h 10020"/>
              <a:gd name="connsiteX7" fmla="*/ 2232 w 10000"/>
              <a:gd name="connsiteY7" fmla="*/ 906 h 10020"/>
              <a:gd name="connsiteX8" fmla="*/ 1340 w 10000"/>
              <a:gd name="connsiteY8" fmla="*/ 1468 h 10020"/>
              <a:gd name="connsiteX9" fmla="*/ 803 w 10000"/>
              <a:gd name="connsiteY9" fmla="*/ 1755 h 10020"/>
              <a:gd name="connsiteX10" fmla="*/ 447 w 10000"/>
              <a:gd name="connsiteY10" fmla="*/ 2226 h 10020"/>
              <a:gd name="connsiteX11" fmla="*/ 0 w 10000"/>
              <a:gd name="connsiteY11" fmla="*/ 2596 h 10020"/>
              <a:gd name="connsiteX12" fmla="*/ 0 w 10000"/>
              <a:gd name="connsiteY12" fmla="*/ 3695 h 10020"/>
              <a:gd name="connsiteX13" fmla="*/ 89 w 10000"/>
              <a:gd name="connsiteY13" fmla="*/ 3796 h 10020"/>
              <a:gd name="connsiteX14" fmla="*/ 1250 w 10000"/>
              <a:gd name="connsiteY14" fmla="*/ 4397 h 10020"/>
              <a:gd name="connsiteX15" fmla="*/ 2055 w 10000"/>
              <a:gd name="connsiteY15" fmla="*/ 4628 h 10020"/>
              <a:gd name="connsiteX16" fmla="*/ 3393 w 10000"/>
              <a:gd name="connsiteY16" fmla="*/ 4840 h 10020"/>
              <a:gd name="connsiteX17" fmla="*/ 4286 w 10000"/>
              <a:gd name="connsiteY17" fmla="*/ 4997 h 10020"/>
              <a:gd name="connsiteX18" fmla="*/ 4018 w 10000"/>
              <a:gd name="connsiteY18" fmla="*/ 5645 h 10020"/>
              <a:gd name="connsiteX19" fmla="*/ 3571 w 10000"/>
              <a:gd name="connsiteY19" fmla="*/ 6126 h 10020"/>
              <a:gd name="connsiteX20" fmla="*/ 3393 w 10000"/>
              <a:gd name="connsiteY20" fmla="*/ 6753 h 10020"/>
              <a:gd name="connsiteX21" fmla="*/ 2768 w 10000"/>
              <a:gd name="connsiteY21" fmla="*/ 7622 h 10020"/>
              <a:gd name="connsiteX22" fmla="*/ 2143 w 10000"/>
              <a:gd name="connsiteY22" fmla="*/ 8426 h 10020"/>
              <a:gd name="connsiteX23" fmla="*/ 1696 w 10000"/>
              <a:gd name="connsiteY23" fmla="*/ 9182 h 10020"/>
              <a:gd name="connsiteX24" fmla="*/ 1964 w 10000"/>
              <a:gd name="connsiteY24" fmla="*/ 9728 h 10020"/>
              <a:gd name="connsiteX25" fmla="*/ 6697 w 10000"/>
              <a:gd name="connsiteY25" fmla="*/ 9996 h 10020"/>
              <a:gd name="connsiteX26" fmla="*/ 10000 w 10000"/>
              <a:gd name="connsiteY26" fmla="*/ 9479 h 10020"/>
              <a:gd name="connsiteX27" fmla="*/ 8839 w 10000"/>
              <a:gd name="connsiteY27" fmla="*/ 5469 h 10020"/>
              <a:gd name="connsiteX0" fmla="*/ 8839 w 10000"/>
              <a:gd name="connsiteY0" fmla="*/ 5469 h 10041"/>
              <a:gd name="connsiteX1" fmla="*/ 8124 w 10000"/>
              <a:gd name="connsiteY1" fmla="*/ 952 h 10041"/>
              <a:gd name="connsiteX2" fmla="*/ 8036 w 10000"/>
              <a:gd name="connsiteY2" fmla="*/ 203 h 10041"/>
              <a:gd name="connsiteX3" fmla="*/ 6161 w 10000"/>
              <a:gd name="connsiteY3" fmla="*/ 0 h 10041"/>
              <a:gd name="connsiteX4" fmla="*/ 4374 w 10000"/>
              <a:gd name="connsiteY4" fmla="*/ 148 h 10041"/>
              <a:gd name="connsiteX5" fmla="*/ 3393 w 10000"/>
              <a:gd name="connsiteY5" fmla="*/ 480 h 10041"/>
              <a:gd name="connsiteX6" fmla="*/ 3303 w 10000"/>
              <a:gd name="connsiteY6" fmla="*/ 526 h 10041"/>
              <a:gd name="connsiteX7" fmla="*/ 2232 w 10000"/>
              <a:gd name="connsiteY7" fmla="*/ 906 h 10041"/>
              <a:gd name="connsiteX8" fmla="*/ 1340 w 10000"/>
              <a:gd name="connsiteY8" fmla="*/ 1468 h 10041"/>
              <a:gd name="connsiteX9" fmla="*/ 803 w 10000"/>
              <a:gd name="connsiteY9" fmla="*/ 1755 h 10041"/>
              <a:gd name="connsiteX10" fmla="*/ 447 w 10000"/>
              <a:gd name="connsiteY10" fmla="*/ 2226 h 10041"/>
              <a:gd name="connsiteX11" fmla="*/ 0 w 10000"/>
              <a:gd name="connsiteY11" fmla="*/ 2596 h 10041"/>
              <a:gd name="connsiteX12" fmla="*/ 0 w 10000"/>
              <a:gd name="connsiteY12" fmla="*/ 3695 h 10041"/>
              <a:gd name="connsiteX13" fmla="*/ 89 w 10000"/>
              <a:gd name="connsiteY13" fmla="*/ 3796 h 10041"/>
              <a:gd name="connsiteX14" fmla="*/ 1250 w 10000"/>
              <a:gd name="connsiteY14" fmla="*/ 4397 h 10041"/>
              <a:gd name="connsiteX15" fmla="*/ 2055 w 10000"/>
              <a:gd name="connsiteY15" fmla="*/ 4628 h 10041"/>
              <a:gd name="connsiteX16" fmla="*/ 3393 w 10000"/>
              <a:gd name="connsiteY16" fmla="*/ 4840 h 10041"/>
              <a:gd name="connsiteX17" fmla="*/ 4286 w 10000"/>
              <a:gd name="connsiteY17" fmla="*/ 4997 h 10041"/>
              <a:gd name="connsiteX18" fmla="*/ 4018 w 10000"/>
              <a:gd name="connsiteY18" fmla="*/ 5645 h 10041"/>
              <a:gd name="connsiteX19" fmla="*/ 3571 w 10000"/>
              <a:gd name="connsiteY19" fmla="*/ 6126 h 10041"/>
              <a:gd name="connsiteX20" fmla="*/ 3393 w 10000"/>
              <a:gd name="connsiteY20" fmla="*/ 6753 h 10041"/>
              <a:gd name="connsiteX21" fmla="*/ 2768 w 10000"/>
              <a:gd name="connsiteY21" fmla="*/ 7622 h 10041"/>
              <a:gd name="connsiteX22" fmla="*/ 2143 w 10000"/>
              <a:gd name="connsiteY22" fmla="*/ 8426 h 10041"/>
              <a:gd name="connsiteX23" fmla="*/ 1696 w 10000"/>
              <a:gd name="connsiteY23" fmla="*/ 9182 h 10041"/>
              <a:gd name="connsiteX24" fmla="*/ 1964 w 10000"/>
              <a:gd name="connsiteY24" fmla="*/ 9728 h 10041"/>
              <a:gd name="connsiteX25" fmla="*/ 6697 w 10000"/>
              <a:gd name="connsiteY25" fmla="*/ 9996 h 10041"/>
              <a:gd name="connsiteX26" fmla="*/ 10000 w 10000"/>
              <a:gd name="connsiteY26" fmla="*/ 9479 h 10041"/>
              <a:gd name="connsiteX27" fmla="*/ 8839 w 10000"/>
              <a:gd name="connsiteY27" fmla="*/ 5469 h 10041"/>
              <a:gd name="connsiteX0" fmla="*/ 8839 w 10011"/>
              <a:gd name="connsiteY0" fmla="*/ 5469 h 9997"/>
              <a:gd name="connsiteX1" fmla="*/ 8124 w 10011"/>
              <a:gd name="connsiteY1" fmla="*/ 952 h 9997"/>
              <a:gd name="connsiteX2" fmla="*/ 8036 w 10011"/>
              <a:gd name="connsiteY2" fmla="*/ 203 h 9997"/>
              <a:gd name="connsiteX3" fmla="*/ 6161 w 10011"/>
              <a:gd name="connsiteY3" fmla="*/ 0 h 9997"/>
              <a:gd name="connsiteX4" fmla="*/ 4374 w 10011"/>
              <a:gd name="connsiteY4" fmla="*/ 148 h 9997"/>
              <a:gd name="connsiteX5" fmla="*/ 3393 w 10011"/>
              <a:gd name="connsiteY5" fmla="*/ 480 h 9997"/>
              <a:gd name="connsiteX6" fmla="*/ 3303 w 10011"/>
              <a:gd name="connsiteY6" fmla="*/ 526 h 9997"/>
              <a:gd name="connsiteX7" fmla="*/ 2232 w 10011"/>
              <a:gd name="connsiteY7" fmla="*/ 906 h 9997"/>
              <a:gd name="connsiteX8" fmla="*/ 1340 w 10011"/>
              <a:gd name="connsiteY8" fmla="*/ 1468 h 9997"/>
              <a:gd name="connsiteX9" fmla="*/ 803 w 10011"/>
              <a:gd name="connsiteY9" fmla="*/ 1755 h 9997"/>
              <a:gd name="connsiteX10" fmla="*/ 447 w 10011"/>
              <a:gd name="connsiteY10" fmla="*/ 2226 h 9997"/>
              <a:gd name="connsiteX11" fmla="*/ 0 w 10011"/>
              <a:gd name="connsiteY11" fmla="*/ 2596 h 9997"/>
              <a:gd name="connsiteX12" fmla="*/ 0 w 10011"/>
              <a:gd name="connsiteY12" fmla="*/ 3695 h 9997"/>
              <a:gd name="connsiteX13" fmla="*/ 89 w 10011"/>
              <a:gd name="connsiteY13" fmla="*/ 3796 h 9997"/>
              <a:gd name="connsiteX14" fmla="*/ 1250 w 10011"/>
              <a:gd name="connsiteY14" fmla="*/ 4397 h 9997"/>
              <a:gd name="connsiteX15" fmla="*/ 2055 w 10011"/>
              <a:gd name="connsiteY15" fmla="*/ 4628 h 9997"/>
              <a:gd name="connsiteX16" fmla="*/ 3393 w 10011"/>
              <a:gd name="connsiteY16" fmla="*/ 4840 h 9997"/>
              <a:gd name="connsiteX17" fmla="*/ 4286 w 10011"/>
              <a:gd name="connsiteY17" fmla="*/ 4997 h 9997"/>
              <a:gd name="connsiteX18" fmla="*/ 4018 w 10011"/>
              <a:gd name="connsiteY18" fmla="*/ 5645 h 9997"/>
              <a:gd name="connsiteX19" fmla="*/ 3571 w 10011"/>
              <a:gd name="connsiteY19" fmla="*/ 6126 h 9997"/>
              <a:gd name="connsiteX20" fmla="*/ 3393 w 10011"/>
              <a:gd name="connsiteY20" fmla="*/ 6753 h 9997"/>
              <a:gd name="connsiteX21" fmla="*/ 2768 w 10011"/>
              <a:gd name="connsiteY21" fmla="*/ 7622 h 9997"/>
              <a:gd name="connsiteX22" fmla="*/ 2143 w 10011"/>
              <a:gd name="connsiteY22" fmla="*/ 8426 h 9997"/>
              <a:gd name="connsiteX23" fmla="*/ 1696 w 10011"/>
              <a:gd name="connsiteY23" fmla="*/ 9182 h 9997"/>
              <a:gd name="connsiteX24" fmla="*/ 1964 w 10011"/>
              <a:gd name="connsiteY24" fmla="*/ 9728 h 9997"/>
              <a:gd name="connsiteX25" fmla="*/ 6697 w 10011"/>
              <a:gd name="connsiteY25" fmla="*/ 9996 h 9997"/>
              <a:gd name="connsiteX26" fmla="*/ 10000 w 10011"/>
              <a:gd name="connsiteY26" fmla="*/ 9479 h 9997"/>
              <a:gd name="connsiteX27" fmla="*/ 8839 w 10011"/>
              <a:gd name="connsiteY27" fmla="*/ 5469 h 9997"/>
              <a:gd name="connsiteX0" fmla="*/ 8829 w 10000"/>
              <a:gd name="connsiteY0" fmla="*/ 5471 h 9999"/>
              <a:gd name="connsiteX1" fmla="*/ 8115 w 10000"/>
              <a:gd name="connsiteY1" fmla="*/ 952 h 9999"/>
              <a:gd name="connsiteX2" fmla="*/ 8027 w 10000"/>
              <a:gd name="connsiteY2" fmla="*/ 203 h 9999"/>
              <a:gd name="connsiteX3" fmla="*/ 6154 w 10000"/>
              <a:gd name="connsiteY3" fmla="*/ 0 h 9999"/>
              <a:gd name="connsiteX4" fmla="*/ 4369 w 10000"/>
              <a:gd name="connsiteY4" fmla="*/ 148 h 9999"/>
              <a:gd name="connsiteX5" fmla="*/ 3389 w 10000"/>
              <a:gd name="connsiteY5" fmla="*/ 480 h 9999"/>
              <a:gd name="connsiteX6" fmla="*/ 3299 w 10000"/>
              <a:gd name="connsiteY6" fmla="*/ 526 h 9999"/>
              <a:gd name="connsiteX7" fmla="*/ 2230 w 10000"/>
              <a:gd name="connsiteY7" fmla="*/ 906 h 9999"/>
              <a:gd name="connsiteX8" fmla="*/ 1339 w 10000"/>
              <a:gd name="connsiteY8" fmla="*/ 1468 h 9999"/>
              <a:gd name="connsiteX9" fmla="*/ 802 w 10000"/>
              <a:gd name="connsiteY9" fmla="*/ 1756 h 9999"/>
              <a:gd name="connsiteX10" fmla="*/ 447 w 10000"/>
              <a:gd name="connsiteY10" fmla="*/ 2227 h 9999"/>
              <a:gd name="connsiteX11" fmla="*/ 0 w 10000"/>
              <a:gd name="connsiteY11" fmla="*/ 2597 h 9999"/>
              <a:gd name="connsiteX12" fmla="*/ 0 w 10000"/>
              <a:gd name="connsiteY12" fmla="*/ 3696 h 9999"/>
              <a:gd name="connsiteX13" fmla="*/ 89 w 10000"/>
              <a:gd name="connsiteY13" fmla="*/ 3797 h 9999"/>
              <a:gd name="connsiteX14" fmla="*/ 1249 w 10000"/>
              <a:gd name="connsiteY14" fmla="*/ 4398 h 9999"/>
              <a:gd name="connsiteX15" fmla="*/ 2053 w 10000"/>
              <a:gd name="connsiteY15" fmla="*/ 4629 h 9999"/>
              <a:gd name="connsiteX16" fmla="*/ 3389 w 10000"/>
              <a:gd name="connsiteY16" fmla="*/ 4841 h 9999"/>
              <a:gd name="connsiteX17" fmla="*/ 4281 w 10000"/>
              <a:gd name="connsiteY17" fmla="*/ 4998 h 9999"/>
              <a:gd name="connsiteX18" fmla="*/ 4014 w 10000"/>
              <a:gd name="connsiteY18" fmla="*/ 5647 h 9999"/>
              <a:gd name="connsiteX19" fmla="*/ 3567 w 10000"/>
              <a:gd name="connsiteY19" fmla="*/ 6128 h 9999"/>
              <a:gd name="connsiteX20" fmla="*/ 3389 w 10000"/>
              <a:gd name="connsiteY20" fmla="*/ 6755 h 9999"/>
              <a:gd name="connsiteX21" fmla="*/ 2765 w 10000"/>
              <a:gd name="connsiteY21" fmla="*/ 7624 h 9999"/>
              <a:gd name="connsiteX22" fmla="*/ 2141 w 10000"/>
              <a:gd name="connsiteY22" fmla="*/ 8429 h 9999"/>
              <a:gd name="connsiteX23" fmla="*/ 1694 w 10000"/>
              <a:gd name="connsiteY23" fmla="*/ 9185 h 9999"/>
              <a:gd name="connsiteX24" fmla="*/ 1962 w 10000"/>
              <a:gd name="connsiteY24" fmla="*/ 9731 h 9999"/>
              <a:gd name="connsiteX25" fmla="*/ 6690 w 10000"/>
              <a:gd name="connsiteY25" fmla="*/ 9999 h 9999"/>
              <a:gd name="connsiteX26" fmla="*/ 9989 w 10000"/>
              <a:gd name="connsiteY26" fmla="*/ 9482 h 9999"/>
              <a:gd name="connsiteX27" fmla="*/ 8829 w 10000"/>
              <a:gd name="connsiteY27" fmla="*/ 5471 h 9999"/>
              <a:gd name="connsiteX0" fmla="*/ 8829 w 10000"/>
              <a:gd name="connsiteY0" fmla="*/ 5472 h 10000"/>
              <a:gd name="connsiteX1" fmla="*/ 8115 w 10000"/>
              <a:gd name="connsiteY1" fmla="*/ 952 h 10000"/>
              <a:gd name="connsiteX2" fmla="*/ 8027 w 10000"/>
              <a:gd name="connsiteY2" fmla="*/ 203 h 10000"/>
              <a:gd name="connsiteX3" fmla="*/ 6154 w 10000"/>
              <a:gd name="connsiteY3" fmla="*/ 0 h 10000"/>
              <a:gd name="connsiteX4" fmla="*/ 4369 w 10000"/>
              <a:gd name="connsiteY4" fmla="*/ 148 h 10000"/>
              <a:gd name="connsiteX5" fmla="*/ 3389 w 10000"/>
              <a:gd name="connsiteY5" fmla="*/ 480 h 10000"/>
              <a:gd name="connsiteX6" fmla="*/ 3299 w 10000"/>
              <a:gd name="connsiteY6" fmla="*/ 526 h 10000"/>
              <a:gd name="connsiteX7" fmla="*/ 2230 w 10000"/>
              <a:gd name="connsiteY7" fmla="*/ 906 h 10000"/>
              <a:gd name="connsiteX8" fmla="*/ 1339 w 10000"/>
              <a:gd name="connsiteY8" fmla="*/ 1468 h 10000"/>
              <a:gd name="connsiteX9" fmla="*/ 802 w 10000"/>
              <a:gd name="connsiteY9" fmla="*/ 1756 h 10000"/>
              <a:gd name="connsiteX10" fmla="*/ 447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9 w 10000"/>
              <a:gd name="connsiteY13" fmla="*/ 3797 h 10000"/>
              <a:gd name="connsiteX14" fmla="*/ 1249 w 10000"/>
              <a:gd name="connsiteY14" fmla="*/ 4398 h 10000"/>
              <a:gd name="connsiteX15" fmla="*/ 2053 w 10000"/>
              <a:gd name="connsiteY15" fmla="*/ 4629 h 10000"/>
              <a:gd name="connsiteX16" fmla="*/ 3389 w 10000"/>
              <a:gd name="connsiteY16" fmla="*/ 4841 h 10000"/>
              <a:gd name="connsiteX17" fmla="*/ 4281 w 10000"/>
              <a:gd name="connsiteY17" fmla="*/ 4998 h 10000"/>
              <a:gd name="connsiteX18" fmla="*/ 4014 w 10000"/>
              <a:gd name="connsiteY18" fmla="*/ 5648 h 10000"/>
              <a:gd name="connsiteX19" fmla="*/ 3567 w 10000"/>
              <a:gd name="connsiteY19" fmla="*/ 6129 h 10000"/>
              <a:gd name="connsiteX20" fmla="*/ 3389 w 10000"/>
              <a:gd name="connsiteY20" fmla="*/ 6756 h 10000"/>
              <a:gd name="connsiteX21" fmla="*/ 2765 w 10000"/>
              <a:gd name="connsiteY21" fmla="*/ 7625 h 10000"/>
              <a:gd name="connsiteX22" fmla="*/ 1694 w 10000"/>
              <a:gd name="connsiteY22" fmla="*/ 9186 h 10000"/>
              <a:gd name="connsiteX23" fmla="*/ 1962 w 10000"/>
              <a:gd name="connsiteY23" fmla="*/ 9732 h 10000"/>
              <a:gd name="connsiteX24" fmla="*/ 6690 w 10000"/>
              <a:gd name="connsiteY24" fmla="*/ 10000 h 10000"/>
              <a:gd name="connsiteX25" fmla="*/ 9989 w 10000"/>
              <a:gd name="connsiteY25" fmla="*/ 9483 h 10000"/>
              <a:gd name="connsiteX26" fmla="*/ 8829 w 10000"/>
              <a:gd name="connsiteY26" fmla="*/ 5472 h 10000"/>
              <a:gd name="connsiteX0" fmla="*/ 8829 w 10000"/>
              <a:gd name="connsiteY0" fmla="*/ 5472 h 10000"/>
              <a:gd name="connsiteX1" fmla="*/ 8115 w 10000"/>
              <a:gd name="connsiteY1" fmla="*/ 952 h 10000"/>
              <a:gd name="connsiteX2" fmla="*/ 8027 w 10000"/>
              <a:gd name="connsiteY2" fmla="*/ 203 h 10000"/>
              <a:gd name="connsiteX3" fmla="*/ 6154 w 10000"/>
              <a:gd name="connsiteY3" fmla="*/ 0 h 10000"/>
              <a:gd name="connsiteX4" fmla="*/ 4369 w 10000"/>
              <a:gd name="connsiteY4" fmla="*/ 148 h 10000"/>
              <a:gd name="connsiteX5" fmla="*/ 3389 w 10000"/>
              <a:gd name="connsiteY5" fmla="*/ 480 h 10000"/>
              <a:gd name="connsiteX6" fmla="*/ 3299 w 10000"/>
              <a:gd name="connsiteY6" fmla="*/ 526 h 10000"/>
              <a:gd name="connsiteX7" fmla="*/ 2230 w 10000"/>
              <a:gd name="connsiteY7" fmla="*/ 906 h 10000"/>
              <a:gd name="connsiteX8" fmla="*/ 1339 w 10000"/>
              <a:gd name="connsiteY8" fmla="*/ 1468 h 10000"/>
              <a:gd name="connsiteX9" fmla="*/ 802 w 10000"/>
              <a:gd name="connsiteY9" fmla="*/ 1756 h 10000"/>
              <a:gd name="connsiteX10" fmla="*/ 447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9 w 10000"/>
              <a:gd name="connsiteY13" fmla="*/ 3797 h 10000"/>
              <a:gd name="connsiteX14" fmla="*/ 1249 w 10000"/>
              <a:gd name="connsiteY14" fmla="*/ 4398 h 10000"/>
              <a:gd name="connsiteX15" fmla="*/ 2053 w 10000"/>
              <a:gd name="connsiteY15" fmla="*/ 4629 h 10000"/>
              <a:gd name="connsiteX16" fmla="*/ 3389 w 10000"/>
              <a:gd name="connsiteY16" fmla="*/ 4841 h 10000"/>
              <a:gd name="connsiteX17" fmla="*/ 4281 w 10000"/>
              <a:gd name="connsiteY17" fmla="*/ 4998 h 10000"/>
              <a:gd name="connsiteX18" fmla="*/ 4014 w 10000"/>
              <a:gd name="connsiteY18" fmla="*/ 5648 h 10000"/>
              <a:gd name="connsiteX19" fmla="*/ 3567 w 10000"/>
              <a:gd name="connsiteY19" fmla="*/ 6129 h 10000"/>
              <a:gd name="connsiteX20" fmla="*/ 3389 w 10000"/>
              <a:gd name="connsiteY20" fmla="*/ 6756 h 10000"/>
              <a:gd name="connsiteX21" fmla="*/ 1694 w 10000"/>
              <a:gd name="connsiteY21" fmla="*/ 9186 h 10000"/>
              <a:gd name="connsiteX22" fmla="*/ 1962 w 10000"/>
              <a:gd name="connsiteY22" fmla="*/ 9732 h 10000"/>
              <a:gd name="connsiteX23" fmla="*/ 6690 w 10000"/>
              <a:gd name="connsiteY23" fmla="*/ 10000 h 10000"/>
              <a:gd name="connsiteX24" fmla="*/ 9989 w 10000"/>
              <a:gd name="connsiteY24" fmla="*/ 9483 h 10000"/>
              <a:gd name="connsiteX25" fmla="*/ 8829 w 10000"/>
              <a:gd name="connsiteY25" fmla="*/ 5472 h 10000"/>
              <a:gd name="connsiteX0" fmla="*/ 8829 w 10049"/>
              <a:gd name="connsiteY0" fmla="*/ 5472 h 10000"/>
              <a:gd name="connsiteX1" fmla="*/ 8115 w 10049"/>
              <a:gd name="connsiteY1" fmla="*/ 952 h 10000"/>
              <a:gd name="connsiteX2" fmla="*/ 8027 w 10049"/>
              <a:gd name="connsiteY2" fmla="*/ 203 h 10000"/>
              <a:gd name="connsiteX3" fmla="*/ 6154 w 10049"/>
              <a:gd name="connsiteY3" fmla="*/ 0 h 10000"/>
              <a:gd name="connsiteX4" fmla="*/ 4369 w 10049"/>
              <a:gd name="connsiteY4" fmla="*/ 148 h 10000"/>
              <a:gd name="connsiteX5" fmla="*/ 3389 w 10049"/>
              <a:gd name="connsiteY5" fmla="*/ 480 h 10000"/>
              <a:gd name="connsiteX6" fmla="*/ 3299 w 10049"/>
              <a:gd name="connsiteY6" fmla="*/ 526 h 10000"/>
              <a:gd name="connsiteX7" fmla="*/ 2230 w 10049"/>
              <a:gd name="connsiteY7" fmla="*/ 906 h 10000"/>
              <a:gd name="connsiteX8" fmla="*/ 1339 w 10049"/>
              <a:gd name="connsiteY8" fmla="*/ 1468 h 10000"/>
              <a:gd name="connsiteX9" fmla="*/ 802 w 10049"/>
              <a:gd name="connsiteY9" fmla="*/ 1756 h 10000"/>
              <a:gd name="connsiteX10" fmla="*/ 447 w 10049"/>
              <a:gd name="connsiteY10" fmla="*/ 2227 h 10000"/>
              <a:gd name="connsiteX11" fmla="*/ 0 w 10049"/>
              <a:gd name="connsiteY11" fmla="*/ 2597 h 10000"/>
              <a:gd name="connsiteX12" fmla="*/ 0 w 10049"/>
              <a:gd name="connsiteY12" fmla="*/ 3696 h 10000"/>
              <a:gd name="connsiteX13" fmla="*/ 89 w 10049"/>
              <a:gd name="connsiteY13" fmla="*/ 3797 h 10000"/>
              <a:gd name="connsiteX14" fmla="*/ 1249 w 10049"/>
              <a:gd name="connsiteY14" fmla="*/ 4398 h 10000"/>
              <a:gd name="connsiteX15" fmla="*/ 2053 w 10049"/>
              <a:gd name="connsiteY15" fmla="*/ 4629 h 10000"/>
              <a:gd name="connsiteX16" fmla="*/ 3389 w 10049"/>
              <a:gd name="connsiteY16" fmla="*/ 4841 h 10000"/>
              <a:gd name="connsiteX17" fmla="*/ 4281 w 10049"/>
              <a:gd name="connsiteY17" fmla="*/ 4998 h 10000"/>
              <a:gd name="connsiteX18" fmla="*/ 4014 w 10049"/>
              <a:gd name="connsiteY18" fmla="*/ 5648 h 10000"/>
              <a:gd name="connsiteX19" fmla="*/ 3567 w 10049"/>
              <a:gd name="connsiteY19" fmla="*/ 6129 h 10000"/>
              <a:gd name="connsiteX20" fmla="*/ 3389 w 10049"/>
              <a:gd name="connsiteY20" fmla="*/ 6756 h 10000"/>
              <a:gd name="connsiteX21" fmla="*/ 1694 w 10049"/>
              <a:gd name="connsiteY21" fmla="*/ 9186 h 10000"/>
              <a:gd name="connsiteX22" fmla="*/ 1962 w 10049"/>
              <a:gd name="connsiteY22" fmla="*/ 9732 h 10000"/>
              <a:gd name="connsiteX23" fmla="*/ 6690 w 10049"/>
              <a:gd name="connsiteY23" fmla="*/ 10000 h 10000"/>
              <a:gd name="connsiteX24" fmla="*/ 9989 w 10049"/>
              <a:gd name="connsiteY24" fmla="*/ 9483 h 10000"/>
              <a:gd name="connsiteX25" fmla="*/ 8829 w 10049"/>
              <a:gd name="connsiteY25" fmla="*/ 5472 h 10000"/>
              <a:gd name="connsiteX0" fmla="*/ 8829 w 10049"/>
              <a:gd name="connsiteY0" fmla="*/ 5472 h 10014"/>
              <a:gd name="connsiteX1" fmla="*/ 8115 w 10049"/>
              <a:gd name="connsiteY1" fmla="*/ 952 h 10014"/>
              <a:gd name="connsiteX2" fmla="*/ 8027 w 10049"/>
              <a:gd name="connsiteY2" fmla="*/ 203 h 10014"/>
              <a:gd name="connsiteX3" fmla="*/ 6154 w 10049"/>
              <a:gd name="connsiteY3" fmla="*/ 0 h 10014"/>
              <a:gd name="connsiteX4" fmla="*/ 4369 w 10049"/>
              <a:gd name="connsiteY4" fmla="*/ 148 h 10014"/>
              <a:gd name="connsiteX5" fmla="*/ 3389 w 10049"/>
              <a:gd name="connsiteY5" fmla="*/ 480 h 10014"/>
              <a:gd name="connsiteX6" fmla="*/ 3299 w 10049"/>
              <a:gd name="connsiteY6" fmla="*/ 526 h 10014"/>
              <a:gd name="connsiteX7" fmla="*/ 2230 w 10049"/>
              <a:gd name="connsiteY7" fmla="*/ 906 h 10014"/>
              <a:gd name="connsiteX8" fmla="*/ 1339 w 10049"/>
              <a:gd name="connsiteY8" fmla="*/ 1468 h 10014"/>
              <a:gd name="connsiteX9" fmla="*/ 802 w 10049"/>
              <a:gd name="connsiteY9" fmla="*/ 1756 h 10014"/>
              <a:gd name="connsiteX10" fmla="*/ 447 w 10049"/>
              <a:gd name="connsiteY10" fmla="*/ 2227 h 10014"/>
              <a:gd name="connsiteX11" fmla="*/ 0 w 10049"/>
              <a:gd name="connsiteY11" fmla="*/ 2597 h 10014"/>
              <a:gd name="connsiteX12" fmla="*/ 0 w 10049"/>
              <a:gd name="connsiteY12" fmla="*/ 3696 h 10014"/>
              <a:gd name="connsiteX13" fmla="*/ 89 w 10049"/>
              <a:gd name="connsiteY13" fmla="*/ 3797 h 10014"/>
              <a:gd name="connsiteX14" fmla="*/ 1249 w 10049"/>
              <a:gd name="connsiteY14" fmla="*/ 4398 h 10014"/>
              <a:gd name="connsiteX15" fmla="*/ 2053 w 10049"/>
              <a:gd name="connsiteY15" fmla="*/ 4629 h 10014"/>
              <a:gd name="connsiteX16" fmla="*/ 3389 w 10049"/>
              <a:gd name="connsiteY16" fmla="*/ 4841 h 10014"/>
              <a:gd name="connsiteX17" fmla="*/ 4281 w 10049"/>
              <a:gd name="connsiteY17" fmla="*/ 4998 h 10014"/>
              <a:gd name="connsiteX18" fmla="*/ 4014 w 10049"/>
              <a:gd name="connsiteY18" fmla="*/ 5648 h 10014"/>
              <a:gd name="connsiteX19" fmla="*/ 3567 w 10049"/>
              <a:gd name="connsiteY19" fmla="*/ 6129 h 10014"/>
              <a:gd name="connsiteX20" fmla="*/ 3389 w 10049"/>
              <a:gd name="connsiteY20" fmla="*/ 6756 h 10014"/>
              <a:gd name="connsiteX21" fmla="*/ 1694 w 10049"/>
              <a:gd name="connsiteY21" fmla="*/ 9186 h 10014"/>
              <a:gd name="connsiteX22" fmla="*/ 1962 w 10049"/>
              <a:gd name="connsiteY22" fmla="*/ 9732 h 10014"/>
              <a:gd name="connsiteX23" fmla="*/ 6690 w 10049"/>
              <a:gd name="connsiteY23" fmla="*/ 10000 h 10014"/>
              <a:gd name="connsiteX24" fmla="*/ 9989 w 10049"/>
              <a:gd name="connsiteY24" fmla="*/ 9483 h 10014"/>
              <a:gd name="connsiteX25" fmla="*/ 8829 w 10049"/>
              <a:gd name="connsiteY25" fmla="*/ 5472 h 1001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2053 w 10049"/>
              <a:gd name="connsiteY15" fmla="*/ 4629 h 10004"/>
              <a:gd name="connsiteX16" fmla="*/ 3389 w 10049"/>
              <a:gd name="connsiteY16" fmla="*/ 4841 h 10004"/>
              <a:gd name="connsiteX17" fmla="*/ 4281 w 10049"/>
              <a:gd name="connsiteY17" fmla="*/ 4998 h 10004"/>
              <a:gd name="connsiteX18" fmla="*/ 4014 w 10049"/>
              <a:gd name="connsiteY18" fmla="*/ 5648 h 10004"/>
              <a:gd name="connsiteX19" fmla="*/ 3567 w 10049"/>
              <a:gd name="connsiteY19" fmla="*/ 6129 h 10004"/>
              <a:gd name="connsiteX20" fmla="*/ 3389 w 10049"/>
              <a:gd name="connsiteY20" fmla="*/ 6756 h 10004"/>
              <a:gd name="connsiteX21" fmla="*/ 1694 w 10049"/>
              <a:gd name="connsiteY21" fmla="*/ 9186 h 10004"/>
              <a:gd name="connsiteX22" fmla="*/ 1962 w 10049"/>
              <a:gd name="connsiteY22" fmla="*/ 9732 h 10004"/>
              <a:gd name="connsiteX23" fmla="*/ 6690 w 10049"/>
              <a:gd name="connsiteY23" fmla="*/ 10000 h 10004"/>
              <a:gd name="connsiteX24" fmla="*/ 9989 w 10049"/>
              <a:gd name="connsiteY24" fmla="*/ 9483 h 10004"/>
              <a:gd name="connsiteX25" fmla="*/ 8829 w 10049"/>
              <a:gd name="connsiteY25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2053 w 10049"/>
              <a:gd name="connsiteY15" fmla="*/ 4629 h 10004"/>
              <a:gd name="connsiteX16" fmla="*/ 3389 w 10049"/>
              <a:gd name="connsiteY16" fmla="*/ 4841 h 10004"/>
              <a:gd name="connsiteX17" fmla="*/ 4281 w 10049"/>
              <a:gd name="connsiteY17" fmla="*/ 4998 h 10004"/>
              <a:gd name="connsiteX18" fmla="*/ 4014 w 10049"/>
              <a:gd name="connsiteY18" fmla="*/ 5648 h 10004"/>
              <a:gd name="connsiteX19" fmla="*/ 3389 w 10049"/>
              <a:gd name="connsiteY19" fmla="*/ 6756 h 10004"/>
              <a:gd name="connsiteX20" fmla="*/ 1694 w 10049"/>
              <a:gd name="connsiteY20" fmla="*/ 9186 h 10004"/>
              <a:gd name="connsiteX21" fmla="*/ 1962 w 10049"/>
              <a:gd name="connsiteY21" fmla="*/ 9732 h 10004"/>
              <a:gd name="connsiteX22" fmla="*/ 6690 w 10049"/>
              <a:gd name="connsiteY22" fmla="*/ 10000 h 10004"/>
              <a:gd name="connsiteX23" fmla="*/ 9989 w 10049"/>
              <a:gd name="connsiteY23" fmla="*/ 9483 h 10004"/>
              <a:gd name="connsiteX24" fmla="*/ 8829 w 10049"/>
              <a:gd name="connsiteY24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3389 w 10049"/>
              <a:gd name="connsiteY15" fmla="*/ 4841 h 10004"/>
              <a:gd name="connsiteX16" fmla="*/ 4281 w 10049"/>
              <a:gd name="connsiteY16" fmla="*/ 4998 h 10004"/>
              <a:gd name="connsiteX17" fmla="*/ 4014 w 10049"/>
              <a:gd name="connsiteY17" fmla="*/ 5648 h 10004"/>
              <a:gd name="connsiteX18" fmla="*/ 3389 w 10049"/>
              <a:gd name="connsiteY18" fmla="*/ 6756 h 10004"/>
              <a:gd name="connsiteX19" fmla="*/ 1694 w 10049"/>
              <a:gd name="connsiteY19" fmla="*/ 9186 h 10004"/>
              <a:gd name="connsiteX20" fmla="*/ 1962 w 10049"/>
              <a:gd name="connsiteY20" fmla="*/ 9732 h 10004"/>
              <a:gd name="connsiteX21" fmla="*/ 6690 w 10049"/>
              <a:gd name="connsiteY21" fmla="*/ 10000 h 10004"/>
              <a:gd name="connsiteX22" fmla="*/ 9989 w 10049"/>
              <a:gd name="connsiteY22" fmla="*/ 9483 h 10004"/>
              <a:gd name="connsiteX23" fmla="*/ 8829 w 10049"/>
              <a:gd name="connsiteY23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89 w 10049"/>
              <a:gd name="connsiteY12" fmla="*/ 3797 h 10004"/>
              <a:gd name="connsiteX13" fmla="*/ 1249 w 10049"/>
              <a:gd name="connsiteY13" fmla="*/ 4398 h 10004"/>
              <a:gd name="connsiteX14" fmla="*/ 3389 w 10049"/>
              <a:gd name="connsiteY14" fmla="*/ 4841 h 10004"/>
              <a:gd name="connsiteX15" fmla="*/ 4281 w 10049"/>
              <a:gd name="connsiteY15" fmla="*/ 4998 h 10004"/>
              <a:gd name="connsiteX16" fmla="*/ 4014 w 10049"/>
              <a:gd name="connsiteY16" fmla="*/ 5648 h 10004"/>
              <a:gd name="connsiteX17" fmla="*/ 3389 w 10049"/>
              <a:gd name="connsiteY17" fmla="*/ 6756 h 10004"/>
              <a:gd name="connsiteX18" fmla="*/ 1694 w 10049"/>
              <a:gd name="connsiteY18" fmla="*/ 9186 h 10004"/>
              <a:gd name="connsiteX19" fmla="*/ 1962 w 10049"/>
              <a:gd name="connsiteY19" fmla="*/ 9732 h 10004"/>
              <a:gd name="connsiteX20" fmla="*/ 6690 w 10049"/>
              <a:gd name="connsiteY20" fmla="*/ 10000 h 10004"/>
              <a:gd name="connsiteX21" fmla="*/ 9989 w 10049"/>
              <a:gd name="connsiteY21" fmla="*/ 9483 h 10004"/>
              <a:gd name="connsiteX22" fmla="*/ 8829 w 10049"/>
              <a:gd name="connsiteY22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3339 w 10089"/>
              <a:gd name="connsiteY6" fmla="*/ 526 h 10004"/>
              <a:gd name="connsiteX7" fmla="*/ 2270 w 10089"/>
              <a:gd name="connsiteY7" fmla="*/ 906 h 10004"/>
              <a:gd name="connsiteX8" fmla="*/ 1379 w 10089"/>
              <a:gd name="connsiteY8" fmla="*/ 1468 h 10004"/>
              <a:gd name="connsiteX9" fmla="*/ 842 w 10089"/>
              <a:gd name="connsiteY9" fmla="*/ 1756 h 10004"/>
              <a:gd name="connsiteX10" fmla="*/ 40 w 10089"/>
              <a:gd name="connsiteY10" fmla="*/ 2597 h 10004"/>
              <a:gd name="connsiteX11" fmla="*/ 129 w 10089"/>
              <a:gd name="connsiteY11" fmla="*/ 3797 h 10004"/>
              <a:gd name="connsiteX12" fmla="*/ 1289 w 10089"/>
              <a:gd name="connsiteY12" fmla="*/ 4398 h 10004"/>
              <a:gd name="connsiteX13" fmla="*/ 3429 w 10089"/>
              <a:gd name="connsiteY13" fmla="*/ 4841 h 10004"/>
              <a:gd name="connsiteX14" fmla="*/ 4321 w 10089"/>
              <a:gd name="connsiteY14" fmla="*/ 4998 h 10004"/>
              <a:gd name="connsiteX15" fmla="*/ 4054 w 10089"/>
              <a:gd name="connsiteY15" fmla="*/ 5648 h 10004"/>
              <a:gd name="connsiteX16" fmla="*/ 3429 w 10089"/>
              <a:gd name="connsiteY16" fmla="*/ 6756 h 10004"/>
              <a:gd name="connsiteX17" fmla="*/ 1734 w 10089"/>
              <a:gd name="connsiteY17" fmla="*/ 9186 h 10004"/>
              <a:gd name="connsiteX18" fmla="*/ 2002 w 10089"/>
              <a:gd name="connsiteY18" fmla="*/ 9732 h 10004"/>
              <a:gd name="connsiteX19" fmla="*/ 6730 w 10089"/>
              <a:gd name="connsiteY19" fmla="*/ 10000 h 10004"/>
              <a:gd name="connsiteX20" fmla="*/ 10029 w 10089"/>
              <a:gd name="connsiteY20" fmla="*/ 9483 h 10004"/>
              <a:gd name="connsiteX21" fmla="*/ 8869 w 10089"/>
              <a:gd name="connsiteY21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3339 w 10089"/>
              <a:gd name="connsiteY6" fmla="*/ 526 h 10004"/>
              <a:gd name="connsiteX7" fmla="*/ 2270 w 10089"/>
              <a:gd name="connsiteY7" fmla="*/ 906 h 10004"/>
              <a:gd name="connsiteX8" fmla="*/ 842 w 10089"/>
              <a:gd name="connsiteY8" fmla="*/ 1756 h 10004"/>
              <a:gd name="connsiteX9" fmla="*/ 40 w 10089"/>
              <a:gd name="connsiteY9" fmla="*/ 2597 h 10004"/>
              <a:gd name="connsiteX10" fmla="*/ 129 w 10089"/>
              <a:gd name="connsiteY10" fmla="*/ 3797 h 10004"/>
              <a:gd name="connsiteX11" fmla="*/ 1289 w 10089"/>
              <a:gd name="connsiteY11" fmla="*/ 4398 h 10004"/>
              <a:gd name="connsiteX12" fmla="*/ 3429 w 10089"/>
              <a:gd name="connsiteY12" fmla="*/ 4841 h 10004"/>
              <a:gd name="connsiteX13" fmla="*/ 4321 w 10089"/>
              <a:gd name="connsiteY13" fmla="*/ 4998 h 10004"/>
              <a:gd name="connsiteX14" fmla="*/ 4054 w 10089"/>
              <a:gd name="connsiteY14" fmla="*/ 5648 h 10004"/>
              <a:gd name="connsiteX15" fmla="*/ 3429 w 10089"/>
              <a:gd name="connsiteY15" fmla="*/ 6756 h 10004"/>
              <a:gd name="connsiteX16" fmla="*/ 1734 w 10089"/>
              <a:gd name="connsiteY16" fmla="*/ 9186 h 10004"/>
              <a:gd name="connsiteX17" fmla="*/ 2002 w 10089"/>
              <a:gd name="connsiteY17" fmla="*/ 9732 h 10004"/>
              <a:gd name="connsiteX18" fmla="*/ 6730 w 10089"/>
              <a:gd name="connsiteY18" fmla="*/ 10000 h 10004"/>
              <a:gd name="connsiteX19" fmla="*/ 10029 w 10089"/>
              <a:gd name="connsiteY19" fmla="*/ 9483 h 10004"/>
              <a:gd name="connsiteX20" fmla="*/ 8869 w 10089"/>
              <a:gd name="connsiteY20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2270 w 10089"/>
              <a:gd name="connsiteY6" fmla="*/ 906 h 10004"/>
              <a:gd name="connsiteX7" fmla="*/ 842 w 10089"/>
              <a:gd name="connsiteY7" fmla="*/ 1756 h 10004"/>
              <a:gd name="connsiteX8" fmla="*/ 40 w 10089"/>
              <a:gd name="connsiteY8" fmla="*/ 2597 h 10004"/>
              <a:gd name="connsiteX9" fmla="*/ 129 w 10089"/>
              <a:gd name="connsiteY9" fmla="*/ 3797 h 10004"/>
              <a:gd name="connsiteX10" fmla="*/ 1289 w 10089"/>
              <a:gd name="connsiteY10" fmla="*/ 4398 h 10004"/>
              <a:gd name="connsiteX11" fmla="*/ 3429 w 10089"/>
              <a:gd name="connsiteY11" fmla="*/ 4841 h 10004"/>
              <a:gd name="connsiteX12" fmla="*/ 4321 w 10089"/>
              <a:gd name="connsiteY12" fmla="*/ 4998 h 10004"/>
              <a:gd name="connsiteX13" fmla="*/ 4054 w 10089"/>
              <a:gd name="connsiteY13" fmla="*/ 5648 h 10004"/>
              <a:gd name="connsiteX14" fmla="*/ 3429 w 10089"/>
              <a:gd name="connsiteY14" fmla="*/ 6756 h 10004"/>
              <a:gd name="connsiteX15" fmla="*/ 1734 w 10089"/>
              <a:gd name="connsiteY15" fmla="*/ 9186 h 10004"/>
              <a:gd name="connsiteX16" fmla="*/ 2002 w 10089"/>
              <a:gd name="connsiteY16" fmla="*/ 9732 h 10004"/>
              <a:gd name="connsiteX17" fmla="*/ 6730 w 10089"/>
              <a:gd name="connsiteY17" fmla="*/ 10000 h 10004"/>
              <a:gd name="connsiteX18" fmla="*/ 10029 w 10089"/>
              <a:gd name="connsiteY18" fmla="*/ 9483 h 10004"/>
              <a:gd name="connsiteX19" fmla="*/ 8869 w 10089"/>
              <a:gd name="connsiteY19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7 w 10087"/>
              <a:gd name="connsiteY0" fmla="*/ 5472 h 10004"/>
              <a:gd name="connsiteX1" fmla="*/ 8153 w 10087"/>
              <a:gd name="connsiteY1" fmla="*/ 952 h 10004"/>
              <a:gd name="connsiteX2" fmla="*/ 8065 w 10087"/>
              <a:gd name="connsiteY2" fmla="*/ 203 h 10004"/>
              <a:gd name="connsiteX3" fmla="*/ 6192 w 10087"/>
              <a:gd name="connsiteY3" fmla="*/ 0 h 10004"/>
              <a:gd name="connsiteX4" fmla="*/ 3427 w 10087"/>
              <a:gd name="connsiteY4" fmla="*/ 480 h 10004"/>
              <a:gd name="connsiteX5" fmla="*/ 2268 w 10087"/>
              <a:gd name="connsiteY5" fmla="*/ 906 h 10004"/>
              <a:gd name="connsiteX6" fmla="*/ 840 w 10087"/>
              <a:gd name="connsiteY6" fmla="*/ 1756 h 10004"/>
              <a:gd name="connsiteX7" fmla="*/ 38 w 10087"/>
              <a:gd name="connsiteY7" fmla="*/ 2597 h 10004"/>
              <a:gd name="connsiteX8" fmla="*/ 127 w 10087"/>
              <a:gd name="connsiteY8" fmla="*/ 3797 h 10004"/>
              <a:gd name="connsiteX9" fmla="*/ 1287 w 10087"/>
              <a:gd name="connsiteY9" fmla="*/ 4398 h 10004"/>
              <a:gd name="connsiteX10" fmla="*/ 3427 w 10087"/>
              <a:gd name="connsiteY10" fmla="*/ 4841 h 10004"/>
              <a:gd name="connsiteX11" fmla="*/ 4319 w 10087"/>
              <a:gd name="connsiteY11" fmla="*/ 4998 h 10004"/>
              <a:gd name="connsiteX12" fmla="*/ 4052 w 10087"/>
              <a:gd name="connsiteY12" fmla="*/ 5648 h 10004"/>
              <a:gd name="connsiteX13" fmla="*/ 3427 w 10087"/>
              <a:gd name="connsiteY13" fmla="*/ 6756 h 10004"/>
              <a:gd name="connsiteX14" fmla="*/ 1732 w 10087"/>
              <a:gd name="connsiteY14" fmla="*/ 9186 h 10004"/>
              <a:gd name="connsiteX15" fmla="*/ 2000 w 10087"/>
              <a:gd name="connsiteY15" fmla="*/ 9732 h 10004"/>
              <a:gd name="connsiteX16" fmla="*/ 6728 w 10087"/>
              <a:gd name="connsiteY16" fmla="*/ 10000 h 10004"/>
              <a:gd name="connsiteX17" fmla="*/ 10027 w 10087"/>
              <a:gd name="connsiteY17" fmla="*/ 9483 h 10004"/>
              <a:gd name="connsiteX18" fmla="*/ 8867 w 10087"/>
              <a:gd name="connsiteY18" fmla="*/ 5472 h 10004"/>
              <a:gd name="connsiteX0" fmla="*/ 8867 w 10087"/>
              <a:gd name="connsiteY0" fmla="*/ 5472 h 10004"/>
              <a:gd name="connsiteX1" fmla="*/ 8153 w 10087"/>
              <a:gd name="connsiteY1" fmla="*/ 952 h 10004"/>
              <a:gd name="connsiteX2" fmla="*/ 8065 w 10087"/>
              <a:gd name="connsiteY2" fmla="*/ 203 h 10004"/>
              <a:gd name="connsiteX3" fmla="*/ 6192 w 10087"/>
              <a:gd name="connsiteY3" fmla="*/ 0 h 10004"/>
              <a:gd name="connsiteX4" fmla="*/ 3427 w 10087"/>
              <a:gd name="connsiteY4" fmla="*/ 480 h 10004"/>
              <a:gd name="connsiteX5" fmla="*/ 2268 w 10087"/>
              <a:gd name="connsiteY5" fmla="*/ 906 h 10004"/>
              <a:gd name="connsiteX6" fmla="*/ 840 w 10087"/>
              <a:gd name="connsiteY6" fmla="*/ 1756 h 10004"/>
              <a:gd name="connsiteX7" fmla="*/ 38 w 10087"/>
              <a:gd name="connsiteY7" fmla="*/ 2597 h 10004"/>
              <a:gd name="connsiteX8" fmla="*/ 127 w 10087"/>
              <a:gd name="connsiteY8" fmla="*/ 3797 h 10004"/>
              <a:gd name="connsiteX9" fmla="*/ 1287 w 10087"/>
              <a:gd name="connsiteY9" fmla="*/ 4398 h 10004"/>
              <a:gd name="connsiteX10" fmla="*/ 3427 w 10087"/>
              <a:gd name="connsiteY10" fmla="*/ 4841 h 10004"/>
              <a:gd name="connsiteX11" fmla="*/ 4319 w 10087"/>
              <a:gd name="connsiteY11" fmla="*/ 4998 h 10004"/>
              <a:gd name="connsiteX12" fmla="*/ 4052 w 10087"/>
              <a:gd name="connsiteY12" fmla="*/ 5648 h 10004"/>
              <a:gd name="connsiteX13" fmla="*/ 3427 w 10087"/>
              <a:gd name="connsiteY13" fmla="*/ 6756 h 10004"/>
              <a:gd name="connsiteX14" fmla="*/ 1732 w 10087"/>
              <a:gd name="connsiteY14" fmla="*/ 9186 h 10004"/>
              <a:gd name="connsiteX15" fmla="*/ 2000 w 10087"/>
              <a:gd name="connsiteY15" fmla="*/ 9732 h 10004"/>
              <a:gd name="connsiteX16" fmla="*/ 6728 w 10087"/>
              <a:gd name="connsiteY16" fmla="*/ 10000 h 10004"/>
              <a:gd name="connsiteX17" fmla="*/ 10027 w 10087"/>
              <a:gd name="connsiteY17" fmla="*/ 9483 h 10004"/>
              <a:gd name="connsiteX18" fmla="*/ 8867 w 10087"/>
              <a:gd name="connsiteY18" fmla="*/ 5472 h 10004"/>
              <a:gd name="connsiteX0" fmla="*/ 8937 w 10157"/>
              <a:gd name="connsiteY0" fmla="*/ 5472 h 10004"/>
              <a:gd name="connsiteX1" fmla="*/ 8223 w 10157"/>
              <a:gd name="connsiteY1" fmla="*/ 952 h 10004"/>
              <a:gd name="connsiteX2" fmla="*/ 8135 w 10157"/>
              <a:gd name="connsiteY2" fmla="*/ 203 h 10004"/>
              <a:gd name="connsiteX3" fmla="*/ 6262 w 10157"/>
              <a:gd name="connsiteY3" fmla="*/ 0 h 10004"/>
              <a:gd name="connsiteX4" fmla="*/ 3497 w 10157"/>
              <a:gd name="connsiteY4" fmla="*/ 480 h 10004"/>
              <a:gd name="connsiteX5" fmla="*/ 2338 w 10157"/>
              <a:gd name="connsiteY5" fmla="*/ 906 h 10004"/>
              <a:gd name="connsiteX6" fmla="*/ 910 w 10157"/>
              <a:gd name="connsiteY6" fmla="*/ 1756 h 10004"/>
              <a:gd name="connsiteX7" fmla="*/ 108 w 10157"/>
              <a:gd name="connsiteY7" fmla="*/ 2597 h 10004"/>
              <a:gd name="connsiteX8" fmla="*/ 197 w 10157"/>
              <a:gd name="connsiteY8" fmla="*/ 3797 h 10004"/>
              <a:gd name="connsiteX9" fmla="*/ 1357 w 10157"/>
              <a:gd name="connsiteY9" fmla="*/ 4398 h 10004"/>
              <a:gd name="connsiteX10" fmla="*/ 3497 w 10157"/>
              <a:gd name="connsiteY10" fmla="*/ 4841 h 10004"/>
              <a:gd name="connsiteX11" fmla="*/ 4389 w 10157"/>
              <a:gd name="connsiteY11" fmla="*/ 4998 h 10004"/>
              <a:gd name="connsiteX12" fmla="*/ 4122 w 10157"/>
              <a:gd name="connsiteY12" fmla="*/ 5648 h 10004"/>
              <a:gd name="connsiteX13" fmla="*/ 3497 w 10157"/>
              <a:gd name="connsiteY13" fmla="*/ 6756 h 10004"/>
              <a:gd name="connsiteX14" fmla="*/ 1802 w 10157"/>
              <a:gd name="connsiteY14" fmla="*/ 9186 h 10004"/>
              <a:gd name="connsiteX15" fmla="*/ 2070 w 10157"/>
              <a:gd name="connsiteY15" fmla="*/ 9732 h 10004"/>
              <a:gd name="connsiteX16" fmla="*/ 6798 w 10157"/>
              <a:gd name="connsiteY16" fmla="*/ 10000 h 10004"/>
              <a:gd name="connsiteX17" fmla="*/ 10097 w 10157"/>
              <a:gd name="connsiteY17" fmla="*/ 9483 h 10004"/>
              <a:gd name="connsiteX18" fmla="*/ 8937 w 10157"/>
              <a:gd name="connsiteY18" fmla="*/ 5472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57" h="10004">
                <a:moveTo>
                  <a:pt x="8937" y="5472"/>
                </a:moveTo>
                <a:cubicBezTo>
                  <a:pt x="8626" y="4048"/>
                  <a:pt x="8357" y="1830"/>
                  <a:pt x="8223" y="952"/>
                </a:cubicBezTo>
                <a:cubicBezTo>
                  <a:pt x="8223" y="703"/>
                  <a:pt x="8223" y="452"/>
                  <a:pt x="8135" y="203"/>
                </a:cubicBezTo>
                <a:cubicBezTo>
                  <a:pt x="7805" y="-9"/>
                  <a:pt x="7065" y="9"/>
                  <a:pt x="6262" y="0"/>
                </a:cubicBezTo>
                <a:cubicBezTo>
                  <a:pt x="5049" y="58"/>
                  <a:pt x="4151" y="329"/>
                  <a:pt x="3497" y="480"/>
                </a:cubicBezTo>
                <a:cubicBezTo>
                  <a:pt x="2843" y="631"/>
                  <a:pt x="2769" y="693"/>
                  <a:pt x="2338" y="906"/>
                </a:cubicBezTo>
                <a:cubicBezTo>
                  <a:pt x="1907" y="1119"/>
                  <a:pt x="1282" y="1474"/>
                  <a:pt x="910" y="1756"/>
                </a:cubicBezTo>
                <a:cubicBezTo>
                  <a:pt x="538" y="2038"/>
                  <a:pt x="227" y="2234"/>
                  <a:pt x="108" y="2597"/>
                </a:cubicBezTo>
                <a:cubicBezTo>
                  <a:pt x="-4" y="2939"/>
                  <a:pt x="-98" y="3485"/>
                  <a:pt x="197" y="3797"/>
                </a:cubicBezTo>
                <a:cubicBezTo>
                  <a:pt x="492" y="4109"/>
                  <a:pt x="335" y="4075"/>
                  <a:pt x="1357" y="4398"/>
                </a:cubicBezTo>
                <a:cubicBezTo>
                  <a:pt x="1907" y="4572"/>
                  <a:pt x="2992" y="4741"/>
                  <a:pt x="3497" y="4841"/>
                </a:cubicBezTo>
                <a:cubicBezTo>
                  <a:pt x="4002" y="4941"/>
                  <a:pt x="4389" y="4925"/>
                  <a:pt x="4389" y="4998"/>
                </a:cubicBezTo>
                <a:cubicBezTo>
                  <a:pt x="4389" y="5214"/>
                  <a:pt x="4477" y="5435"/>
                  <a:pt x="4122" y="5648"/>
                </a:cubicBezTo>
                <a:cubicBezTo>
                  <a:pt x="3973" y="5941"/>
                  <a:pt x="3884" y="6166"/>
                  <a:pt x="3497" y="6756"/>
                </a:cubicBezTo>
                <a:cubicBezTo>
                  <a:pt x="3185" y="7266"/>
                  <a:pt x="2040" y="8690"/>
                  <a:pt x="1802" y="9186"/>
                </a:cubicBezTo>
                <a:cubicBezTo>
                  <a:pt x="1624" y="9371"/>
                  <a:pt x="1268" y="9547"/>
                  <a:pt x="2070" y="9732"/>
                </a:cubicBezTo>
                <a:cubicBezTo>
                  <a:pt x="2902" y="9868"/>
                  <a:pt x="4832" y="10036"/>
                  <a:pt x="6798" y="10000"/>
                </a:cubicBezTo>
                <a:cubicBezTo>
                  <a:pt x="8764" y="9964"/>
                  <a:pt x="9741" y="9840"/>
                  <a:pt x="10097" y="9483"/>
                </a:cubicBezTo>
                <a:cubicBezTo>
                  <a:pt x="10453" y="9126"/>
                  <a:pt x="9131" y="6235"/>
                  <a:pt x="8937" y="5472"/>
                </a:cubicBezTo>
                <a:close/>
              </a:path>
            </a:pathLst>
          </a:custGeom>
          <a:solidFill>
            <a:schemeClr val="bg1">
              <a:lumMod val="50000"/>
              <a:alpha val="17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68" name="Freeform 13"/>
          <p:cNvSpPr>
            <a:spLocks/>
          </p:cNvSpPr>
          <p:nvPr/>
        </p:nvSpPr>
        <p:spPr bwMode="auto">
          <a:xfrm>
            <a:off x="8421511" y="1922628"/>
            <a:ext cx="443654" cy="4290225"/>
          </a:xfrm>
          <a:custGeom>
            <a:avLst/>
            <a:gdLst>
              <a:gd name="T0" fmla="*/ 99 w 120"/>
              <a:gd name="T1" fmla="*/ 592 h 1083"/>
              <a:gd name="T2" fmla="*/ 99 w 120"/>
              <a:gd name="T3" fmla="*/ 531 h 1083"/>
              <a:gd name="T4" fmla="*/ 99 w 120"/>
              <a:gd name="T5" fmla="*/ 523 h 1083"/>
              <a:gd name="T6" fmla="*/ 95 w 120"/>
              <a:gd name="T7" fmla="*/ 498 h 1083"/>
              <a:gd name="T8" fmla="*/ 95 w 120"/>
              <a:gd name="T9" fmla="*/ 458 h 1083"/>
              <a:gd name="T10" fmla="*/ 93 w 120"/>
              <a:gd name="T11" fmla="*/ 326 h 1083"/>
              <a:gd name="T12" fmla="*/ 91 w 120"/>
              <a:gd name="T13" fmla="*/ 103 h 1083"/>
              <a:gd name="T14" fmla="*/ 90 w 120"/>
              <a:gd name="T15" fmla="*/ 22 h 1083"/>
              <a:gd name="T16" fmla="*/ 69 w 120"/>
              <a:gd name="T17" fmla="*/ 0 h 1083"/>
              <a:gd name="T18" fmla="*/ 49 w 120"/>
              <a:gd name="T19" fmla="*/ 16 h 1083"/>
              <a:gd name="T20" fmla="*/ 38 w 120"/>
              <a:gd name="T21" fmla="*/ 52 h 1083"/>
              <a:gd name="T22" fmla="*/ 37 w 120"/>
              <a:gd name="T23" fmla="*/ 57 h 1083"/>
              <a:gd name="T24" fmla="*/ 25 w 120"/>
              <a:gd name="T25" fmla="*/ 98 h 1083"/>
              <a:gd name="T26" fmla="*/ 15 w 120"/>
              <a:gd name="T27" fmla="*/ 159 h 1083"/>
              <a:gd name="T28" fmla="*/ 9 w 120"/>
              <a:gd name="T29" fmla="*/ 190 h 1083"/>
              <a:gd name="T30" fmla="*/ 5 w 120"/>
              <a:gd name="T31" fmla="*/ 241 h 1083"/>
              <a:gd name="T32" fmla="*/ 0 w 120"/>
              <a:gd name="T33" fmla="*/ 281 h 1083"/>
              <a:gd name="T34" fmla="*/ 0 w 120"/>
              <a:gd name="T35" fmla="*/ 400 h 1083"/>
              <a:gd name="T36" fmla="*/ 1 w 120"/>
              <a:gd name="T37" fmla="*/ 411 h 1083"/>
              <a:gd name="T38" fmla="*/ 14 w 120"/>
              <a:gd name="T39" fmla="*/ 476 h 1083"/>
              <a:gd name="T40" fmla="*/ 23 w 120"/>
              <a:gd name="T41" fmla="*/ 501 h 1083"/>
              <a:gd name="T42" fmla="*/ 38 w 120"/>
              <a:gd name="T43" fmla="*/ 524 h 1083"/>
              <a:gd name="T44" fmla="*/ 48 w 120"/>
              <a:gd name="T45" fmla="*/ 541 h 1083"/>
              <a:gd name="T46" fmla="*/ 45 w 120"/>
              <a:gd name="T47" fmla="*/ 611 h 1083"/>
              <a:gd name="T48" fmla="*/ 40 w 120"/>
              <a:gd name="T49" fmla="*/ 663 h 1083"/>
              <a:gd name="T50" fmla="*/ 38 w 120"/>
              <a:gd name="T51" fmla="*/ 731 h 1083"/>
              <a:gd name="T52" fmla="*/ 34 w 120"/>
              <a:gd name="T53" fmla="*/ 754 h 1083"/>
              <a:gd name="T54" fmla="*/ 31 w 120"/>
              <a:gd name="T55" fmla="*/ 825 h 1083"/>
              <a:gd name="T56" fmla="*/ 28 w 120"/>
              <a:gd name="T57" fmla="*/ 864 h 1083"/>
              <a:gd name="T58" fmla="*/ 24 w 120"/>
              <a:gd name="T59" fmla="*/ 912 h 1083"/>
              <a:gd name="T60" fmla="*/ 19 w 120"/>
              <a:gd name="T61" fmla="*/ 994 h 1083"/>
              <a:gd name="T62" fmla="*/ 22 w 120"/>
              <a:gd name="T63" fmla="*/ 1053 h 1083"/>
              <a:gd name="T64" fmla="*/ 39 w 120"/>
              <a:gd name="T65" fmla="*/ 1073 h 1083"/>
              <a:gd name="T66" fmla="*/ 75 w 120"/>
              <a:gd name="T67" fmla="*/ 1082 h 1083"/>
              <a:gd name="T68" fmla="*/ 107 w 120"/>
              <a:gd name="T69" fmla="*/ 1065 h 1083"/>
              <a:gd name="T70" fmla="*/ 112 w 120"/>
              <a:gd name="T71" fmla="*/ 1026 h 1083"/>
              <a:gd name="T72" fmla="*/ 111 w 120"/>
              <a:gd name="T73" fmla="*/ 1020 h 1083"/>
              <a:gd name="T74" fmla="*/ 108 w 120"/>
              <a:gd name="T75" fmla="*/ 947 h 1083"/>
              <a:gd name="T76" fmla="*/ 104 w 120"/>
              <a:gd name="T77" fmla="*/ 832 h 1083"/>
              <a:gd name="T78" fmla="*/ 101 w 120"/>
              <a:gd name="T79" fmla="*/ 737 h 1083"/>
              <a:gd name="T80" fmla="*/ 99 w 120"/>
              <a:gd name="T81" fmla="*/ 592 h 1083"/>
              <a:gd name="connsiteX0" fmla="*/ 8250 w 9586"/>
              <a:gd name="connsiteY0" fmla="*/ 5466 h 9991"/>
              <a:gd name="connsiteX1" fmla="*/ 8250 w 9586"/>
              <a:gd name="connsiteY1" fmla="*/ 4903 h 9991"/>
              <a:gd name="connsiteX2" fmla="*/ 8250 w 9586"/>
              <a:gd name="connsiteY2" fmla="*/ 4829 h 9991"/>
              <a:gd name="connsiteX3" fmla="*/ 7917 w 9586"/>
              <a:gd name="connsiteY3" fmla="*/ 4598 h 9991"/>
              <a:gd name="connsiteX4" fmla="*/ 7917 w 9586"/>
              <a:gd name="connsiteY4" fmla="*/ 4229 h 9991"/>
              <a:gd name="connsiteX5" fmla="*/ 7750 w 9586"/>
              <a:gd name="connsiteY5" fmla="*/ 3010 h 9991"/>
              <a:gd name="connsiteX6" fmla="*/ 7583 w 9586"/>
              <a:gd name="connsiteY6" fmla="*/ 951 h 9991"/>
              <a:gd name="connsiteX7" fmla="*/ 7500 w 9586"/>
              <a:gd name="connsiteY7" fmla="*/ 203 h 9991"/>
              <a:gd name="connsiteX8" fmla="*/ 5750 w 9586"/>
              <a:gd name="connsiteY8" fmla="*/ 0 h 9991"/>
              <a:gd name="connsiteX9" fmla="*/ 4083 w 9586"/>
              <a:gd name="connsiteY9" fmla="*/ 148 h 9991"/>
              <a:gd name="connsiteX10" fmla="*/ 3167 w 9586"/>
              <a:gd name="connsiteY10" fmla="*/ 480 h 9991"/>
              <a:gd name="connsiteX11" fmla="*/ 3083 w 9586"/>
              <a:gd name="connsiteY11" fmla="*/ 526 h 9991"/>
              <a:gd name="connsiteX12" fmla="*/ 2083 w 9586"/>
              <a:gd name="connsiteY12" fmla="*/ 905 h 9991"/>
              <a:gd name="connsiteX13" fmla="*/ 1250 w 9586"/>
              <a:gd name="connsiteY13" fmla="*/ 1468 h 9991"/>
              <a:gd name="connsiteX14" fmla="*/ 750 w 9586"/>
              <a:gd name="connsiteY14" fmla="*/ 1754 h 9991"/>
              <a:gd name="connsiteX15" fmla="*/ 417 w 9586"/>
              <a:gd name="connsiteY15" fmla="*/ 2225 h 9991"/>
              <a:gd name="connsiteX16" fmla="*/ 0 w 9586"/>
              <a:gd name="connsiteY16" fmla="*/ 2595 h 9991"/>
              <a:gd name="connsiteX17" fmla="*/ 0 w 9586"/>
              <a:gd name="connsiteY17" fmla="*/ 3693 h 9991"/>
              <a:gd name="connsiteX18" fmla="*/ 83 w 9586"/>
              <a:gd name="connsiteY18" fmla="*/ 3795 h 9991"/>
              <a:gd name="connsiteX19" fmla="*/ 1167 w 9586"/>
              <a:gd name="connsiteY19" fmla="*/ 4395 h 9991"/>
              <a:gd name="connsiteX20" fmla="*/ 1917 w 9586"/>
              <a:gd name="connsiteY20" fmla="*/ 4626 h 9991"/>
              <a:gd name="connsiteX21" fmla="*/ 3167 w 9586"/>
              <a:gd name="connsiteY21" fmla="*/ 4838 h 9991"/>
              <a:gd name="connsiteX22" fmla="*/ 4000 w 9586"/>
              <a:gd name="connsiteY22" fmla="*/ 4995 h 9991"/>
              <a:gd name="connsiteX23" fmla="*/ 3750 w 9586"/>
              <a:gd name="connsiteY23" fmla="*/ 5642 h 9991"/>
              <a:gd name="connsiteX24" fmla="*/ 3333 w 9586"/>
              <a:gd name="connsiteY24" fmla="*/ 6122 h 9991"/>
              <a:gd name="connsiteX25" fmla="*/ 3167 w 9586"/>
              <a:gd name="connsiteY25" fmla="*/ 6750 h 9991"/>
              <a:gd name="connsiteX26" fmla="*/ 2833 w 9586"/>
              <a:gd name="connsiteY26" fmla="*/ 6962 h 9991"/>
              <a:gd name="connsiteX27" fmla="*/ 2583 w 9586"/>
              <a:gd name="connsiteY27" fmla="*/ 7618 h 9991"/>
              <a:gd name="connsiteX28" fmla="*/ 2333 w 9586"/>
              <a:gd name="connsiteY28" fmla="*/ 7978 h 9991"/>
              <a:gd name="connsiteX29" fmla="*/ 2000 w 9586"/>
              <a:gd name="connsiteY29" fmla="*/ 8421 h 9991"/>
              <a:gd name="connsiteX30" fmla="*/ 1583 w 9586"/>
              <a:gd name="connsiteY30" fmla="*/ 9178 h 9991"/>
              <a:gd name="connsiteX31" fmla="*/ 1833 w 9586"/>
              <a:gd name="connsiteY31" fmla="*/ 9723 h 9991"/>
              <a:gd name="connsiteX32" fmla="*/ 3250 w 9586"/>
              <a:gd name="connsiteY32" fmla="*/ 9908 h 9991"/>
              <a:gd name="connsiteX33" fmla="*/ 6250 w 9586"/>
              <a:gd name="connsiteY33" fmla="*/ 9991 h 9991"/>
              <a:gd name="connsiteX34" fmla="*/ 8917 w 9586"/>
              <a:gd name="connsiteY34" fmla="*/ 9834 h 9991"/>
              <a:gd name="connsiteX35" fmla="*/ 9333 w 9586"/>
              <a:gd name="connsiteY35" fmla="*/ 9474 h 9991"/>
              <a:gd name="connsiteX36" fmla="*/ 9000 w 9586"/>
              <a:gd name="connsiteY36" fmla="*/ 8744 h 9991"/>
              <a:gd name="connsiteX37" fmla="*/ 8667 w 9586"/>
              <a:gd name="connsiteY37" fmla="*/ 7682 h 9991"/>
              <a:gd name="connsiteX38" fmla="*/ 8417 w 9586"/>
              <a:gd name="connsiteY38" fmla="*/ 6805 h 9991"/>
              <a:gd name="connsiteX39" fmla="*/ 8250 w 9586"/>
              <a:gd name="connsiteY39" fmla="*/ 5466 h 9991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9041 w 10000"/>
              <a:gd name="connsiteY36" fmla="*/ 7689 h 10000"/>
              <a:gd name="connsiteX37" fmla="*/ 8781 w 10000"/>
              <a:gd name="connsiteY37" fmla="*/ 6811 h 10000"/>
              <a:gd name="connsiteX38" fmla="*/ 8606 w 10000"/>
              <a:gd name="connsiteY38" fmla="*/ 5471 h 10000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8781 w 10000"/>
              <a:gd name="connsiteY36" fmla="*/ 6811 h 10000"/>
              <a:gd name="connsiteX37" fmla="*/ 8606 w 10000"/>
              <a:gd name="connsiteY37" fmla="*/ 5471 h 10000"/>
              <a:gd name="connsiteX0" fmla="*/ 8606 w 10000"/>
              <a:gd name="connsiteY0" fmla="*/ 5471 h 10000"/>
              <a:gd name="connsiteX1" fmla="*/ 8606 w 10000"/>
              <a:gd name="connsiteY1" fmla="*/ 4907 h 10000"/>
              <a:gd name="connsiteX2" fmla="*/ 8606 w 10000"/>
              <a:gd name="connsiteY2" fmla="*/ 4833 h 10000"/>
              <a:gd name="connsiteX3" fmla="*/ 8259 w 10000"/>
              <a:gd name="connsiteY3" fmla="*/ 4602 h 10000"/>
              <a:gd name="connsiteX4" fmla="*/ 8259 w 10000"/>
              <a:gd name="connsiteY4" fmla="*/ 4233 h 10000"/>
              <a:gd name="connsiteX5" fmla="*/ 8085 w 10000"/>
              <a:gd name="connsiteY5" fmla="*/ 3013 h 10000"/>
              <a:gd name="connsiteX6" fmla="*/ 7910 w 10000"/>
              <a:gd name="connsiteY6" fmla="*/ 952 h 10000"/>
              <a:gd name="connsiteX7" fmla="*/ 7824 w 10000"/>
              <a:gd name="connsiteY7" fmla="*/ 203 h 10000"/>
              <a:gd name="connsiteX8" fmla="*/ 5998 w 10000"/>
              <a:gd name="connsiteY8" fmla="*/ 0 h 10000"/>
              <a:gd name="connsiteX9" fmla="*/ 4259 w 10000"/>
              <a:gd name="connsiteY9" fmla="*/ 148 h 10000"/>
              <a:gd name="connsiteX10" fmla="*/ 3304 w 10000"/>
              <a:gd name="connsiteY10" fmla="*/ 480 h 10000"/>
              <a:gd name="connsiteX11" fmla="*/ 3216 w 10000"/>
              <a:gd name="connsiteY11" fmla="*/ 526 h 10000"/>
              <a:gd name="connsiteX12" fmla="*/ 2173 w 10000"/>
              <a:gd name="connsiteY12" fmla="*/ 906 h 10000"/>
              <a:gd name="connsiteX13" fmla="*/ 1304 w 10000"/>
              <a:gd name="connsiteY13" fmla="*/ 1469 h 10000"/>
              <a:gd name="connsiteX14" fmla="*/ 782 w 10000"/>
              <a:gd name="connsiteY14" fmla="*/ 1756 h 10000"/>
              <a:gd name="connsiteX15" fmla="*/ 435 w 10000"/>
              <a:gd name="connsiteY15" fmla="*/ 2227 h 10000"/>
              <a:gd name="connsiteX16" fmla="*/ 0 w 10000"/>
              <a:gd name="connsiteY16" fmla="*/ 2597 h 10000"/>
              <a:gd name="connsiteX17" fmla="*/ 0 w 10000"/>
              <a:gd name="connsiteY17" fmla="*/ 3696 h 10000"/>
              <a:gd name="connsiteX18" fmla="*/ 87 w 10000"/>
              <a:gd name="connsiteY18" fmla="*/ 3798 h 10000"/>
              <a:gd name="connsiteX19" fmla="*/ 1217 w 10000"/>
              <a:gd name="connsiteY19" fmla="*/ 4399 h 10000"/>
              <a:gd name="connsiteX20" fmla="*/ 2000 w 10000"/>
              <a:gd name="connsiteY20" fmla="*/ 4630 h 10000"/>
              <a:gd name="connsiteX21" fmla="*/ 3304 w 10000"/>
              <a:gd name="connsiteY21" fmla="*/ 4842 h 10000"/>
              <a:gd name="connsiteX22" fmla="*/ 4173 w 10000"/>
              <a:gd name="connsiteY22" fmla="*/ 4999 h 10000"/>
              <a:gd name="connsiteX23" fmla="*/ 3912 w 10000"/>
              <a:gd name="connsiteY23" fmla="*/ 5647 h 10000"/>
              <a:gd name="connsiteX24" fmla="*/ 3477 w 10000"/>
              <a:gd name="connsiteY24" fmla="*/ 6128 h 10000"/>
              <a:gd name="connsiteX25" fmla="*/ 3304 w 10000"/>
              <a:gd name="connsiteY25" fmla="*/ 6756 h 10000"/>
              <a:gd name="connsiteX26" fmla="*/ 2955 w 10000"/>
              <a:gd name="connsiteY26" fmla="*/ 6968 h 10000"/>
              <a:gd name="connsiteX27" fmla="*/ 2695 w 10000"/>
              <a:gd name="connsiteY27" fmla="*/ 7625 h 10000"/>
              <a:gd name="connsiteX28" fmla="*/ 2434 w 10000"/>
              <a:gd name="connsiteY28" fmla="*/ 7985 h 10000"/>
              <a:gd name="connsiteX29" fmla="*/ 2086 w 10000"/>
              <a:gd name="connsiteY29" fmla="*/ 8429 h 10000"/>
              <a:gd name="connsiteX30" fmla="*/ 1651 w 10000"/>
              <a:gd name="connsiteY30" fmla="*/ 9186 h 10000"/>
              <a:gd name="connsiteX31" fmla="*/ 1912 w 10000"/>
              <a:gd name="connsiteY31" fmla="*/ 9732 h 10000"/>
              <a:gd name="connsiteX32" fmla="*/ 3390 w 10000"/>
              <a:gd name="connsiteY32" fmla="*/ 9917 h 10000"/>
              <a:gd name="connsiteX33" fmla="*/ 6520 w 10000"/>
              <a:gd name="connsiteY33" fmla="*/ 10000 h 10000"/>
              <a:gd name="connsiteX34" fmla="*/ 9302 w 10000"/>
              <a:gd name="connsiteY34" fmla="*/ 9843 h 10000"/>
              <a:gd name="connsiteX35" fmla="*/ 9736 w 10000"/>
              <a:gd name="connsiteY35" fmla="*/ 9483 h 10000"/>
              <a:gd name="connsiteX36" fmla="*/ 8606 w 10000"/>
              <a:gd name="connsiteY36" fmla="*/ 5471 h 10000"/>
              <a:gd name="connsiteX0" fmla="*/ 8606 w 10000"/>
              <a:gd name="connsiteY0" fmla="*/ 5471 h 10000"/>
              <a:gd name="connsiteX1" fmla="*/ 8606 w 10000"/>
              <a:gd name="connsiteY1" fmla="*/ 4833 h 10000"/>
              <a:gd name="connsiteX2" fmla="*/ 8259 w 10000"/>
              <a:gd name="connsiteY2" fmla="*/ 4602 h 10000"/>
              <a:gd name="connsiteX3" fmla="*/ 8259 w 10000"/>
              <a:gd name="connsiteY3" fmla="*/ 4233 h 10000"/>
              <a:gd name="connsiteX4" fmla="*/ 8085 w 10000"/>
              <a:gd name="connsiteY4" fmla="*/ 3013 h 10000"/>
              <a:gd name="connsiteX5" fmla="*/ 7910 w 10000"/>
              <a:gd name="connsiteY5" fmla="*/ 952 h 10000"/>
              <a:gd name="connsiteX6" fmla="*/ 7824 w 10000"/>
              <a:gd name="connsiteY6" fmla="*/ 203 h 10000"/>
              <a:gd name="connsiteX7" fmla="*/ 5998 w 10000"/>
              <a:gd name="connsiteY7" fmla="*/ 0 h 10000"/>
              <a:gd name="connsiteX8" fmla="*/ 4259 w 10000"/>
              <a:gd name="connsiteY8" fmla="*/ 148 h 10000"/>
              <a:gd name="connsiteX9" fmla="*/ 3304 w 10000"/>
              <a:gd name="connsiteY9" fmla="*/ 480 h 10000"/>
              <a:gd name="connsiteX10" fmla="*/ 3216 w 10000"/>
              <a:gd name="connsiteY10" fmla="*/ 526 h 10000"/>
              <a:gd name="connsiteX11" fmla="*/ 2173 w 10000"/>
              <a:gd name="connsiteY11" fmla="*/ 906 h 10000"/>
              <a:gd name="connsiteX12" fmla="*/ 1304 w 10000"/>
              <a:gd name="connsiteY12" fmla="*/ 1469 h 10000"/>
              <a:gd name="connsiteX13" fmla="*/ 782 w 10000"/>
              <a:gd name="connsiteY13" fmla="*/ 1756 h 10000"/>
              <a:gd name="connsiteX14" fmla="*/ 435 w 10000"/>
              <a:gd name="connsiteY14" fmla="*/ 2227 h 10000"/>
              <a:gd name="connsiteX15" fmla="*/ 0 w 10000"/>
              <a:gd name="connsiteY15" fmla="*/ 2597 h 10000"/>
              <a:gd name="connsiteX16" fmla="*/ 0 w 10000"/>
              <a:gd name="connsiteY16" fmla="*/ 3696 h 10000"/>
              <a:gd name="connsiteX17" fmla="*/ 87 w 10000"/>
              <a:gd name="connsiteY17" fmla="*/ 3798 h 10000"/>
              <a:gd name="connsiteX18" fmla="*/ 1217 w 10000"/>
              <a:gd name="connsiteY18" fmla="*/ 4399 h 10000"/>
              <a:gd name="connsiteX19" fmla="*/ 2000 w 10000"/>
              <a:gd name="connsiteY19" fmla="*/ 4630 h 10000"/>
              <a:gd name="connsiteX20" fmla="*/ 3304 w 10000"/>
              <a:gd name="connsiteY20" fmla="*/ 4842 h 10000"/>
              <a:gd name="connsiteX21" fmla="*/ 4173 w 10000"/>
              <a:gd name="connsiteY21" fmla="*/ 4999 h 10000"/>
              <a:gd name="connsiteX22" fmla="*/ 3912 w 10000"/>
              <a:gd name="connsiteY22" fmla="*/ 5647 h 10000"/>
              <a:gd name="connsiteX23" fmla="*/ 3477 w 10000"/>
              <a:gd name="connsiteY23" fmla="*/ 6128 h 10000"/>
              <a:gd name="connsiteX24" fmla="*/ 3304 w 10000"/>
              <a:gd name="connsiteY24" fmla="*/ 6756 h 10000"/>
              <a:gd name="connsiteX25" fmla="*/ 2955 w 10000"/>
              <a:gd name="connsiteY25" fmla="*/ 6968 h 10000"/>
              <a:gd name="connsiteX26" fmla="*/ 2695 w 10000"/>
              <a:gd name="connsiteY26" fmla="*/ 7625 h 10000"/>
              <a:gd name="connsiteX27" fmla="*/ 2434 w 10000"/>
              <a:gd name="connsiteY27" fmla="*/ 7985 h 10000"/>
              <a:gd name="connsiteX28" fmla="*/ 2086 w 10000"/>
              <a:gd name="connsiteY28" fmla="*/ 8429 h 10000"/>
              <a:gd name="connsiteX29" fmla="*/ 1651 w 10000"/>
              <a:gd name="connsiteY29" fmla="*/ 9186 h 10000"/>
              <a:gd name="connsiteX30" fmla="*/ 1912 w 10000"/>
              <a:gd name="connsiteY30" fmla="*/ 9732 h 10000"/>
              <a:gd name="connsiteX31" fmla="*/ 3390 w 10000"/>
              <a:gd name="connsiteY31" fmla="*/ 9917 h 10000"/>
              <a:gd name="connsiteX32" fmla="*/ 6520 w 10000"/>
              <a:gd name="connsiteY32" fmla="*/ 10000 h 10000"/>
              <a:gd name="connsiteX33" fmla="*/ 9302 w 10000"/>
              <a:gd name="connsiteY33" fmla="*/ 9843 h 10000"/>
              <a:gd name="connsiteX34" fmla="*/ 9736 w 10000"/>
              <a:gd name="connsiteY34" fmla="*/ 9483 h 10000"/>
              <a:gd name="connsiteX35" fmla="*/ 8606 w 10000"/>
              <a:gd name="connsiteY35" fmla="*/ 5471 h 10000"/>
              <a:gd name="connsiteX0" fmla="*/ 8606 w 10000"/>
              <a:gd name="connsiteY0" fmla="*/ 5471 h 10000"/>
              <a:gd name="connsiteX1" fmla="*/ 8259 w 10000"/>
              <a:gd name="connsiteY1" fmla="*/ 4602 h 10000"/>
              <a:gd name="connsiteX2" fmla="*/ 8259 w 10000"/>
              <a:gd name="connsiteY2" fmla="*/ 4233 h 10000"/>
              <a:gd name="connsiteX3" fmla="*/ 8085 w 10000"/>
              <a:gd name="connsiteY3" fmla="*/ 3013 h 10000"/>
              <a:gd name="connsiteX4" fmla="*/ 7910 w 10000"/>
              <a:gd name="connsiteY4" fmla="*/ 952 h 10000"/>
              <a:gd name="connsiteX5" fmla="*/ 7824 w 10000"/>
              <a:gd name="connsiteY5" fmla="*/ 203 h 10000"/>
              <a:gd name="connsiteX6" fmla="*/ 5998 w 10000"/>
              <a:gd name="connsiteY6" fmla="*/ 0 h 10000"/>
              <a:gd name="connsiteX7" fmla="*/ 4259 w 10000"/>
              <a:gd name="connsiteY7" fmla="*/ 148 h 10000"/>
              <a:gd name="connsiteX8" fmla="*/ 3304 w 10000"/>
              <a:gd name="connsiteY8" fmla="*/ 480 h 10000"/>
              <a:gd name="connsiteX9" fmla="*/ 3216 w 10000"/>
              <a:gd name="connsiteY9" fmla="*/ 526 h 10000"/>
              <a:gd name="connsiteX10" fmla="*/ 2173 w 10000"/>
              <a:gd name="connsiteY10" fmla="*/ 906 h 10000"/>
              <a:gd name="connsiteX11" fmla="*/ 1304 w 10000"/>
              <a:gd name="connsiteY11" fmla="*/ 1469 h 10000"/>
              <a:gd name="connsiteX12" fmla="*/ 782 w 10000"/>
              <a:gd name="connsiteY12" fmla="*/ 1756 h 10000"/>
              <a:gd name="connsiteX13" fmla="*/ 435 w 10000"/>
              <a:gd name="connsiteY13" fmla="*/ 2227 h 10000"/>
              <a:gd name="connsiteX14" fmla="*/ 0 w 10000"/>
              <a:gd name="connsiteY14" fmla="*/ 2597 h 10000"/>
              <a:gd name="connsiteX15" fmla="*/ 0 w 10000"/>
              <a:gd name="connsiteY15" fmla="*/ 3696 h 10000"/>
              <a:gd name="connsiteX16" fmla="*/ 87 w 10000"/>
              <a:gd name="connsiteY16" fmla="*/ 3798 h 10000"/>
              <a:gd name="connsiteX17" fmla="*/ 1217 w 10000"/>
              <a:gd name="connsiteY17" fmla="*/ 4399 h 10000"/>
              <a:gd name="connsiteX18" fmla="*/ 2000 w 10000"/>
              <a:gd name="connsiteY18" fmla="*/ 4630 h 10000"/>
              <a:gd name="connsiteX19" fmla="*/ 3304 w 10000"/>
              <a:gd name="connsiteY19" fmla="*/ 4842 h 10000"/>
              <a:gd name="connsiteX20" fmla="*/ 4173 w 10000"/>
              <a:gd name="connsiteY20" fmla="*/ 4999 h 10000"/>
              <a:gd name="connsiteX21" fmla="*/ 3912 w 10000"/>
              <a:gd name="connsiteY21" fmla="*/ 5647 h 10000"/>
              <a:gd name="connsiteX22" fmla="*/ 3477 w 10000"/>
              <a:gd name="connsiteY22" fmla="*/ 6128 h 10000"/>
              <a:gd name="connsiteX23" fmla="*/ 3304 w 10000"/>
              <a:gd name="connsiteY23" fmla="*/ 6756 h 10000"/>
              <a:gd name="connsiteX24" fmla="*/ 2955 w 10000"/>
              <a:gd name="connsiteY24" fmla="*/ 6968 h 10000"/>
              <a:gd name="connsiteX25" fmla="*/ 2695 w 10000"/>
              <a:gd name="connsiteY25" fmla="*/ 7625 h 10000"/>
              <a:gd name="connsiteX26" fmla="*/ 2434 w 10000"/>
              <a:gd name="connsiteY26" fmla="*/ 7985 h 10000"/>
              <a:gd name="connsiteX27" fmla="*/ 2086 w 10000"/>
              <a:gd name="connsiteY27" fmla="*/ 8429 h 10000"/>
              <a:gd name="connsiteX28" fmla="*/ 1651 w 10000"/>
              <a:gd name="connsiteY28" fmla="*/ 9186 h 10000"/>
              <a:gd name="connsiteX29" fmla="*/ 1912 w 10000"/>
              <a:gd name="connsiteY29" fmla="*/ 9732 h 10000"/>
              <a:gd name="connsiteX30" fmla="*/ 3390 w 10000"/>
              <a:gd name="connsiteY30" fmla="*/ 9917 h 10000"/>
              <a:gd name="connsiteX31" fmla="*/ 6520 w 10000"/>
              <a:gd name="connsiteY31" fmla="*/ 10000 h 10000"/>
              <a:gd name="connsiteX32" fmla="*/ 9302 w 10000"/>
              <a:gd name="connsiteY32" fmla="*/ 9843 h 10000"/>
              <a:gd name="connsiteX33" fmla="*/ 9736 w 10000"/>
              <a:gd name="connsiteY33" fmla="*/ 9483 h 10000"/>
              <a:gd name="connsiteX34" fmla="*/ 8606 w 10000"/>
              <a:gd name="connsiteY34" fmla="*/ 5471 h 10000"/>
              <a:gd name="connsiteX0" fmla="*/ 8606 w 10000"/>
              <a:gd name="connsiteY0" fmla="*/ 5471 h 10000"/>
              <a:gd name="connsiteX1" fmla="*/ 8259 w 10000"/>
              <a:gd name="connsiteY1" fmla="*/ 4233 h 10000"/>
              <a:gd name="connsiteX2" fmla="*/ 8085 w 10000"/>
              <a:gd name="connsiteY2" fmla="*/ 3013 h 10000"/>
              <a:gd name="connsiteX3" fmla="*/ 7910 w 10000"/>
              <a:gd name="connsiteY3" fmla="*/ 952 h 10000"/>
              <a:gd name="connsiteX4" fmla="*/ 7824 w 10000"/>
              <a:gd name="connsiteY4" fmla="*/ 203 h 10000"/>
              <a:gd name="connsiteX5" fmla="*/ 5998 w 10000"/>
              <a:gd name="connsiteY5" fmla="*/ 0 h 10000"/>
              <a:gd name="connsiteX6" fmla="*/ 4259 w 10000"/>
              <a:gd name="connsiteY6" fmla="*/ 148 h 10000"/>
              <a:gd name="connsiteX7" fmla="*/ 3304 w 10000"/>
              <a:gd name="connsiteY7" fmla="*/ 480 h 10000"/>
              <a:gd name="connsiteX8" fmla="*/ 3216 w 10000"/>
              <a:gd name="connsiteY8" fmla="*/ 526 h 10000"/>
              <a:gd name="connsiteX9" fmla="*/ 2173 w 10000"/>
              <a:gd name="connsiteY9" fmla="*/ 906 h 10000"/>
              <a:gd name="connsiteX10" fmla="*/ 1304 w 10000"/>
              <a:gd name="connsiteY10" fmla="*/ 1469 h 10000"/>
              <a:gd name="connsiteX11" fmla="*/ 782 w 10000"/>
              <a:gd name="connsiteY11" fmla="*/ 1756 h 10000"/>
              <a:gd name="connsiteX12" fmla="*/ 435 w 10000"/>
              <a:gd name="connsiteY12" fmla="*/ 2227 h 10000"/>
              <a:gd name="connsiteX13" fmla="*/ 0 w 10000"/>
              <a:gd name="connsiteY13" fmla="*/ 2597 h 10000"/>
              <a:gd name="connsiteX14" fmla="*/ 0 w 10000"/>
              <a:gd name="connsiteY14" fmla="*/ 3696 h 10000"/>
              <a:gd name="connsiteX15" fmla="*/ 87 w 10000"/>
              <a:gd name="connsiteY15" fmla="*/ 3798 h 10000"/>
              <a:gd name="connsiteX16" fmla="*/ 1217 w 10000"/>
              <a:gd name="connsiteY16" fmla="*/ 4399 h 10000"/>
              <a:gd name="connsiteX17" fmla="*/ 2000 w 10000"/>
              <a:gd name="connsiteY17" fmla="*/ 4630 h 10000"/>
              <a:gd name="connsiteX18" fmla="*/ 3304 w 10000"/>
              <a:gd name="connsiteY18" fmla="*/ 4842 h 10000"/>
              <a:gd name="connsiteX19" fmla="*/ 4173 w 10000"/>
              <a:gd name="connsiteY19" fmla="*/ 4999 h 10000"/>
              <a:gd name="connsiteX20" fmla="*/ 3912 w 10000"/>
              <a:gd name="connsiteY20" fmla="*/ 5647 h 10000"/>
              <a:gd name="connsiteX21" fmla="*/ 3477 w 10000"/>
              <a:gd name="connsiteY21" fmla="*/ 6128 h 10000"/>
              <a:gd name="connsiteX22" fmla="*/ 3304 w 10000"/>
              <a:gd name="connsiteY22" fmla="*/ 6756 h 10000"/>
              <a:gd name="connsiteX23" fmla="*/ 2955 w 10000"/>
              <a:gd name="connsiteY23" fmla="*/ 6968 h 10000"/>
              <a:gd name="connsiteX24" fmla="*/ 2695 w 10000"/>
              <a:gd name="connsiteY24" fmla="*/ 7625 h 10000"/>
              <a:gd name="connsiteX25" fmla="*/ 2434 w 10000"/>
              <a:gd name="connsiteY25" fmla="*/ 7985 h 10000"/>
              <a:gd name="connsiteX26" fmla="*/ 2086 w 10000"/>
              <a:gd name="connsiteY26" fmla="*/ 8429 h 10000"/>
              <a:gd name="connsiteX27" fmla="*/ 1651 w 10000"/>
              <a:gd name="connsiteY27" fmla="*/ 9186 h 10000"/>
              <a:gd name="connsiteX28" fmla="*/ 1912 w 10000"/>
              <a:gd name="connsiteY28" fmla="*/ 9732 h 10000"/>
              <a:gd name="connsiteX29" fmla="*/ 3390 w 10000"/>
              <a:gd name="connsiteY29" fmla="*/ 9917 h 10000"/>
              <a:gd name="connsiteX30" fmla="*/ 6520 w 10000"/>
              <a:gd name="connsiteY30" fmla="*/ 10000 h 10000"/>
              <a:gd name="connsiteX31" fmla="*/ 9302 w 10000"/>
              <a:gd name="connsiteY31" fmla="*/ 9843 h 10000"/>
              <a:gd name="connsiteX32" fmla="*/ 9736 w 10000"/>
              <a:gd name="connsiteY32" fmla="*/ 9483 h 10000"/>
              <a:gd name="connsiteX33" fmla="*/ 8606 w 10000"/>
              <a:gd name="connsiteY33" fmla="*/ 5471 h 10000"/>
              <a:gd name="connsiteX0" fmla="*/ 8606 w 10000"/>
              <a:gd name="connsiteY0" fmla="*/ 5471 h 10000"/>
              <a:gd name="connsiteX1" fmla="*/ 8085 w 10000"/>
              <a:gd name="connsiteY1" fmla="*/ 3013 h 10000"/>
              <a:gd name="connsiteX2" fmla="*/ 7910 w 10000"/>
              <a:gd name="connsiteY2" fmla="*/ 952 h 10000"/>
              <a:gd name="connsiteX3" fmla="*/ 7824 w 10000"/>
              <a:gd name="connsiteY3" fmla="*/ 203 h 10000"/>
              <a:gd name="connsiteX4" fmla="*/ 5998 w 10000"/>
              <a:gd name="connsiteY4" fmla="*/ 0 h 10000"/>
              <a:gd name="connsiteX5" fmla="*/ 4259 w 10000"/>
              <a:gd name="connsiteY5" fmla="*/ 148 h 10000"/>
              <a:gd name="connsiteX6" fmla="*/ 3304 w 10000"/>
              <a:gd name="connsiteY6" fmla="*/ 480 h 10000"/>
              <a:gd name="connsiteX7" fmla="*/ 3216 w 10000"/>
              <a:gd name="connsiteY7" fmla="*/ 526 h 10000"/>
              <a:gd name="connsiteX8" fmla="*/ 2173 w 10000"/>
              <a:gd name="connsiteY8" fmla="*/ 906 h 10000"/>
              <a:gd name="connsiteX9" fmla="*/ 1304 w 10000"/>
              <a:gd name="connsiteY9" fmla="*/ 1469 h 10000"/>
              <a:gd name="connsiteX10" fmla="*/ 782 w 10000"/>
              <a:gd name="connsiteY10" fmla="*/ 1756 h 10000"/>
              <a:gd name="connsiteX11" fmla="*/ 435 w 10000"/>
              <a:gd name="connsiteY11" fmla="*/ 2227 h 10000"/>
              <a:gd name="connsiteX12" fmla="*/ 0 w 10000"/>
              <a:gd name="connsiteY12" fmla="*/ 2597 h 10000"/>
              <a:gd name="connsiteX13" fmla="*/ 0 w 10000"/>
              <a:gd name="connsiteY13" fmla="*/ 3696 h 10000"/>
              <a:gd name="connsiteX14" fmla="*/ 87 w 10000"/>
              <a:gd name="connsiteY14" fmla="*/ 3798 h 10000"/>
              <a:gd name="connsiteX15" fmla="*/ 1217 w 10000"/>
              <a:gd name="connsiteY15" fmla="*/ 4399 h 10000"/>
              <a:gd name="connsiteX16" fmla="*/ 2000 w 10000"/>
              <a:gd name="connsiteY16" fmla="*/ 4630 h 10000"/>
              <a:gd name="connsiteX17" fmla="*/ 3304 w 10000"/>
              <a:gd name="connsiteY17" fmla="*/ 4842 h 10000"/>
              <a:gd name="connsiteX18" fmla="*/ 4173 w 10000"/>
              <a:gd name="connsiteY18" fmla="*/ 4999 h 10000"/>
              <a:gd name="connsiteX19" fmla="*/ 3912 w 10000"/>
              <a:gd name="connsiteY19" fmla="*/ 5647 h 10000"/>
              <a:gd name="connsiteX20" fmla="*/ 3477 w 10000"/>
              <a:gd name="connsiteY20" fmla="*/ 6128 h 10000"/>
              <a:gd name="connsiteX21" fmla="*/ 3304 w 10000"/>
              <a:gd name="connsiteY21" fmla="*/ 6756 h 10000"/>
              <a:gd name="connsiteX22" fmla="*/ 2955 w 10000"/>
              <a:gd name="connsiteY22" fmla="*/ 6968 h 10000"/>
              <a:gd name="connsiteX23" fmla="*/ 2695 w 10000"/>
              <a:gd name="connsiteY23" fmla="*/ 7625 h 10000"/>
              <a:gd name="connsiteX24" fmla="*/ 2434 w 10000"/>
              <a:gd name="connsiteY24" fmla="*/ 7985 h 10000"/>
              <a:gd name="connsiteX25" fmla="*/ 2086 w 10000"/>
              <a:gd name="connsiteY25" fmla="*/ 8429 h 10000"/>
              <a:gd name="connsiteX26" fmla="*/ 1651 w 10000"/>
              <a:gd name="connsiteY26" fmla="*/ 9186 h 10000"/>
              <a:gd name="connsiteX27" fmla="*/ 1912 w 10000"/>
              <a:gd name="connsiteY27" fmla="*/ 9732 h 10000"/>
              <a:gd name="connsiteX28" fmla="*/ 3390 w 10000"/>
              <a:gd name="connsiteY28" fmla="*/ 9917 h 10000"/>
              <a:gd name="connsiteX29" fmla="*/ 6520 w 10000"/>
              <a:gd name="connsiteY29" fmla="*/ 10000 h 10000"/>
              <a:gd name="connsiteX30" fmla="*/ 9302 w 10000"/>
              <a:gd name="connsiteY30" fmla="*/ 9843 h 10000"/>
              <a:gd name="connsiteX31" fmla="*/ 9736 w 10000"/>
              <a:gd name="connsiteY31" fmla="*/ 9483 h 10000"/>
              <a:gd name="connsiteX32" fmla="*/ 8606 w 10000"/>
              <a:gd name="connsiteY32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955 w 10000"/>
              <a:gd name="connsiteY21" fmla="*/ 6968 h 10000"/>
              <a:gd name="connsiteX22" fmla="*/ 2695 w 10000"/>
              <a:gd name="connsiteY22" fmla="*/ 7625 h 10000"/>
              <a:gd name="connsiteX23" fmla="*/ 2434 w 10000"/>
              <a:gd name="connsiteY23" fmla="*/ 7985 h 10000"/>
              <a:gd name="connsiteX24" fmla="*/ 2086 w 10000"/>
              <a:gd name="connsiteY24" fmla="*/ 8429 h 10000"/>
              <a:gd name="connsiteX25" fmla="*/ 1651 w 10000"/>
              <a:gd name="connsiteY25" fmla="*/ 9186 h 10000"/>
              <a:gd name="connsiteX26" fmla="*/ 1912 w 10000"/>
              <a:gd name="connsiteY26" fmla="*/ 9732 h 10000"/>
              <a:gd name="connsiteX27" fmla="*/ 3390 w 10000"/>
              <a:gd name="connsiteY27" fmla="*/ 9917 h 10000"/>
              <a:gd name="connsiteX28" fmla="*/ 6520 w 10000"/>
              <a:gd name="connsiteY28" fmla="*/ 10000 h 10000"/>
              <a:gd name="connsiteX29" fmla="*/ 9302 w 10000"/>
              <a:gd name="connsiteY29" fmla="*/ 9843 h 10000"/>
              <a:gd name="connsiteX30" fmla="*/ 9736 w 10000"/>
              <a:gd name="connsiteY30" fmla="*/ 9483 h 10000"/>
              <a:gd name="connsiteX31" fmla="*/ 8606 w 10000"/>
              <a:gd name="connsiteY31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695 w 10000"/>
              <a:gd name="connsiteY21" fmla="*/ 7625 h 10000"/>
              <a:gd name="connsiteX22" fmla="*/ 2434 w 10000"/>
              <a:gd name="connsiteY22" fmla="*/ 7985 h 10000"/>
              <a:gd name="connsiteX23" fmla="*/ 2086 w 10000"/>
              <a:gd name="connsiteY23" fmla="*/ 8429 h 10000"/>
              <a:gd name="connsiteX24" fmla="*/ 1651 w 10000"/>
              <a:gd name="connsiteY24" fmla="*/ 9186 h 10000"/>
              <a:gd name="connsiteX25" fmla="*/ 1912 w 10000"/>
              <a:gd name="connsiteY25" fmla="*/ 9732 h 10000"/>
              <a:gd name="connsiteX26" fmla="*/ 3390 w 10000"/>
              <a:gd name="connsiteY26" fmla="*/ 9917 h 10000"/>
              <a:gd name="connsiteX27" fmla="*/ 6520 w 10000"/>
              <a:gd name="connsiteY27" fmla="*/ 10000 h 10000"/>
              <a:gd name="connsiteX28" fmla="*/ 9302 w 10000"/>
              <a:gd name="connsiteY28" fmla="*/ 9843 h 10000"/>
              <a:gd name="connsiteX29" fmla="*/ 9736 w 10000"/>
              <a:gd name="connsiteY29" fmla="*/ 9483 h 10000"/>
              <a:gd name="connsiteX30" fmla="*/ 8606 w 10000"/>
              <a:gd name="connsiteY30" fmla="*/ 5471 h 10000"/>
              <a:gd name="connsiteX0" fmla="*/ 8606 w 10000"/>
              <a:gd name="connsiteY0" fmla="*/ 5471 h 10000"/>
              <a:gd name="connsiteX1" fmla="*/ 7910 w 10000"/>
              <a:gd name="connsiteY1" fmla="*/ 952 h 10000"/>
              <a:gd name="connsiteX2" fmla="*/ 7824 w 10000"/>
              <a:gd name="connsiteY2" fmla="*/ 203 h 10000"/>
              <a:gd name="connsiteX3" fmla="*/ 5998 w 10000"/>
              <a:gd name="connsiteY3" fmla="*/ 0 h 10000"/>
              <a:gd name="connsiteX4" fmla="*/ 4259 w 10000"/>
              <a:gd name="connsiteY4" fmla="*/ 148 h 10000"/>
              <a:gd name="connsiteX5" fmla="*/ 3304 w 10000"/>
              <a:gd name="connsiteY5" fmla="*/ 480 h 10000"/>
              <a:gd name="connsiteX6" fmla="*/ 3216 w 10000"/>
              <a:gd name="connsiteY6" fmla="*/ 526 h 10000"/>
              <a:gd name="connsiteX7" fmla="*/ 2173 w 10000"/>
              <a:gd name="connsiteY7" fmla="*/ 906 h 10000"/>
              <a:gd name="connsiteX8" fmla="*/ 1304 w 10000"/>
              <a:gd name="connsiteY8" fmla="*/ 1469 h 10000"/>
              <a:gd name="connsiteX9" fmla="*/ 782 w 10000"/>
              <a:gd name="connsiteY9" fmla="*/ 1756 h 10000"/>
              <a:gd name="connsiteX10" fmla="*/ 435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7 w 10000"/>
              <a:gd name="connsiteY13" fmla="*/ 3798 h 10000"/>
              <a:gd name="connsiteX14" fmla="*/ 1217 w 10000"/>
              <a:gd name="connsiteY14" fmla="*/ 4399 h 10000"/>
              <a:gd name="connsiteX15" fmla="*/ 2000 w 10000"/>
              <a:gd name="connsiteY15" fmla="*/ 4630 h 10000"/>
              <a:gd name="connsiteX16" fmla="*/ 3304 w 10000"/>
              <a:gd name="connsiteY16" fmla="*/ 4842 h 10000"/>
              <a:gd name="connsiteX17" fmla="*/ 4173 w 10000"/>
              <a:gd name="connsiteY17" fmla="*/ 4999 h 10000"/>
              <a:gd name="connsiteX18" fmla="*/ 3912 w 10000"/>
              <a:gd name="connsiteY18" fmla="*/ 5647 h 10000"/>
              <a:gd name="connsiteX19" fmla="*/ 3477 w 10000"/>
              <a:gd name="connsiteY19" fmla="*/ 6128 h 10000"/>
              <a:gd name="connsiteX20" fmla="*/ 3304 w 10000"/>
              <a:gd name="connsiteY20" fmla="*/ 6756 h 10000"/>
              <a:gd name="connsiteX21" fmla="*/ 2695 w 10000"/>
              <a:gd name="connsiteY21" fmla="*/ 7625 h 10000"/>
              <a:gd name="connsiteX22" fmla="*/ 2086 w 10000"/>
              <a:gd name="connsiteY22" fmla="*/ 8429 h 10000"/>
              <a:gd name="connsiteX23" fmla="*/ 1651 w 10000"/>
              <a:gd name="connsiteY23" fmla="*/ 9186 h 10000"/>
              <a:gd name="connsiteX24" fmla="*/ 1912 w 10000"/>
              <a:gd name="connsiteY24" fmla="*/ 9732 h 10000"/>
              <a:gd name="connsiteX25" fmla="*/ 3390 w 10000"/>
              <a:gd name="connsiteY25" fmla="*/ 9917 h 10000"/>
              <a:gd name="connsiteX26" fmla="*/ 6520 w 10000"/>
              <a:gd name="connsiteY26" fmla="*/ 10000 h 10000"/>
              <a:gd name="connsiteX27" fmla="*/ 9302 w 10000"/>
              <a:gd name="connsiteY27" fmla="*/ 9843 h 10000"/>
              <a:gd name="connsiteX28" fmla="*/ 9736 w 10000"/>
              <a:gd name="connsiteY28" fmla="*/ 9483 h 10000"/>
              <a:gd name="connsiteX29" fmla="*/ 8606 w 10000"/>
              <a:gd name="connsiteY29" fmla="*/ 5471 h 10000"/>
              <a:gd name="connsiteX0" fmla="*/ 8606 w 9777"/>
              <a:gd name="connsiteY0" fmla="*/ 5471 h 10000"/>
              <a:gd name="connsiteX1" fmla="*/ 7910 w 9777"/>
              <a:gd name="connsiteY1" fmla="*/ 952 h 10000"/>
              <a:gd name="connsiteX2" fmla="*/ 7824 w 9777"/>
              <a:gd name="connsiteY2" fmla="*/ 203 h 10000"/>
              <a:gd name="connsiteX3" fmla="*/ 5998 w 9777"/>
              <a:gd name="connsiteY3" fmla="*/ 0 h 10000"/>
              <a:gd name="connsiteX4" fmla="*/ 4259 w 9777"/>
              <a:gd name="connsiteY4" fmla="*/ 148 h 10000"/>
              <a:gd name="connsiteX5" fmla="*/ 3304 w 9777"/>
              <a:gd name="connsiteY5" fmla="*/ 480 h 10000"/>
              <a:gd name="connsiteX6" fmla="*/ 3216 w 9777"/>
              <a:gd name="connsiteY6" fmla="*/ 526 h 10000"/>
              <a:gd name="connsiteX7" fmla="*/ 2173 w 9777"/>
              <a:gd name="connsiteY7" fmla="*/ 906 h 10000"/>
              <a:gd name="connsiteX8" fmla="*/ 1304 w 9777"/>
              <a:gd name="connsiteY8" fmla="*/ 1469 h 10000"/>
              <a:gd name="connsiteX9" fmla="*/ 782 w 9777"/>
              <a:gd name="connsiteY9" fmla="*/ 1756 h 10000"/>
              <a:gd name="connsiteX10" fmla="*/ 435 w 9777"/>
              <a:gd name="connsiteY10" fmla="*/ 2227 h 10000"/>
              <a:gd name="connsiteX11" fmla="*/ 0 w 9777"/>
              <a:gd name="connsiteY11" fmla="*/ 2597 h 10000"/>
              <a:gd name="connsiteX12" fmla="*/ 0 w 9777"/>
              <a:gd name="connsiteY12" fmla="*/ 3696 h 10000"/>
              <a:gd name="connsiteX13" fmla="*/ 87 w 9777"/>
              <a:gd name="connsiteY13" fmla="*/ 3798 h 10000"/>
              <a:gd name="connsiteX14" fmla="*/ 1217 w 9777"/>
              <a:gd name="connsiteY14" fmla="*/ 4399 h 10000"/>
              <a:gd name="connsiteX15" fmla="*/ 2000 w 9777"/>
              <a:gd name="connsiteY15" fmla="*/ 4630 h 10000"/>
              <a:gd name="connsiteX16" fmla="*/ 3304 w 9777"/>
              <a:gd name="connsiteY16" fmla="*/ 4842 h 10000"/>
              <a:gd name="connsiteX17" fmla="*/ 4173 w 9777"/>
              <a:gd name="connsiteY17" fmla="*/ 4999 h 10000"/>
              <a:gd name="connsiteX18" fmla="*/ 3912 w 9777"/>
              <a:gd name="connsiteY18" fmla="*/ 5647 h 10000"/>
              <a:gd name="connsiteX19" fmla="*/ 3477 w 9777"/>
              <a:gd name="connsiteY19" fmla="*/ 6128 h 10000"/>
              <a:gd name="connsiteX20" fmla="*/ 3304 w 9777"/>
              <a:gd name="connsiteY20" fmla="*/ 6756 h 10000"/>
              <a:gd name="connsiteX21" fmla="*/ 2695 w 9777"/>
              <a:gd name="connsiteY21" fmla="*/ 7625 h 10000"/>
              <a:gd name="connsiteX22" fmla="*/ 2086 w 9777"/>
              <a:gd name="connsiteY22" fmla="*/ 8429 h 10000"/>
              <a:gd name="connsiteX23" fmla="*/ 1651 w 9777"/>
              <a:gd name="connsiteY23" fmla="*/ 9186 h 10000"/>
              <a:gd name="connsiteX24" fmla="*/ 1912 w 9777"/>
              <a:gd name="connsiteY24" fmla="*/ 9732 h 10000"/>
              <a:gd name="connsiteX25" fmla="*/ 3390 w 9777"/>
              <a:gd name="connsiteY25" fmla="*/ 9917 h 10000"/>
              <a:gd name="connsiteX26" fmla="*/ 6520 w 9777"/>
              <a:gd name="connsiteY26" fmla="*/ 10000 h 10000"/>
              <a:gd name="connsiteX27" fmla="*/ 9302 w 9777"/>
              <a:gd name="connsiteY27" fmla="*/ 9843 h 10000"/>
              <a:gd name="connsiteX28" fmla="*/ 9736 w 9777"/>
              <a:gd name="connsiteY28" fmla="*/ 9483 h 10000"/>
              <a:gd name="connsiteX29" fmla="*/ 8606 w 9777"/>
              <a:gd name="connsiteY29" fmla="*/ 5471 h 10000"/>
              <a:gd name="connsiteX0" fmla="*/ 8802 w 9958"/>
              <a:gd name="connsiteY0" fmla="*/ 5471 h 10004"/>
              <a:gd name="connsiteX1" fmla="*/ 8090 w 9958"/>
              <a:gd name="connsiteY1" fmla="*/ 952 h 10004"/>
              <a:gd name="connsiteX2" fmla="*/ 8002 w 9958"/>
              <a:gd name="connsiteY2" fmla="*/ 203 h 10004"/>
              <a:gd name="connsiteX3" fmla="*/ 6135 w 9958"/>
              <a:gd name="connsiteY3" fmla="*/ 0 h 10004"/>
              <a:gd name="connsiteX4" fmla="*/ 4356 w 9958"/>
              <a:gd name="connsiteY4" fmla="*/ 148 h 10004"/>
              <a:gd name="connsiteX5" fmla="*/ 3379 w 9958"/>
              <a:gd name="connsiteY5" fmla="*/ 480 h 10004"/>
              <a:gd name="connsiteX6" fmla="*/ 3289 w 9958"/>
              <a:gd name="connsiteY6" fmla="*/ 526 h 10004"/>
              <a:gd name="connsiteX7" fmla="*/ 2223 w 9958"/>
              <a:gd name="connsiteY7" fmla="*/ 906 h 10004"/>
              <a:gd name="connsiteX8" fmla="*/ 1334 w 9958"/>
              <a:gd name="connsiteY8" fmla="*/ 1469 h 10004"/>
              <a:gd name="connsiteX9" fmla="*/ 800 w 9958"/>
              <a:gd name="connsiteY9" fmla="*/ 1756 h 10004"/>
              <a:gd name="connsiteX10" fmla="*/ 445 w 9958"/>
              <a:gd name="connsiteY10" fmla="*/ 2227 h 10004"/>
              <a:gd name="connsiteX11" fmla="*/ 0 w 9958"/>
              <a:gd name="connsiteY11" fmla="*/ 2597 h 10004"/>
              <a:gd name="connsiteX12" fmla="*/ 0 w 9958"/>
              <a:gd name="connsiteY12" fmla="*/ 3696 h 10004"/>
              <a:gd name="connsiteX13" fmla="*/ 89 w 9958"/>
              <a:gd name="connsiteY13" fmla="*/ 3798 h 10004"/>
              <a:gd name="connsiteX14" fmla="*/ 1245 w 9958"/>
              <a:gd name="connsiteY14" fmla="*/ 4399 h 10004"/>
              <a:gd name="connsiteX15" fmla="*/ 2046 w 9958"/>
              <a:gd name="connsiteY15" fmla="*/ 4630 h 10004"/>
              <a:gd name="connsiteX16" fmla="*/ 3379 w 9958"/>
              <a:gd name="connsiteY16" fmla="*/ 4842 h 10004"/>
              <a:gd name="connsiteX17" fmla="*/ 4268 w 9958"/>
              <a:gd name="connsiteY17" fmla="*/ 4999 h 10004"/>
              <a:gd name="connsiteX18" fmla="*/ 4001 w 9958"/>
              <a:gd name="connsiteY18" fmla="*/ 5647 h 10004"/>
              <a:gd name="connsiteX19" fmla="*/ 3556 w 9958"/>
              <a:gd name="connsiteY19" fmla="*/ 6128 h 10004"/>
              <a:gd name="connsiteX20" fmla="*/ 3379 w 9958"/>
              <a:gd name="connsiteY20" fmla="*/ 6756 h 10004"/>
              <a:gd name="connsiteX21" fmla="*/ 2756 w 9958"/>
              <a:gd name="connsiteY21" fmla="*/ 7625 h 10004"/>
              <a:gd name="connsiteX22" fmla="*/ 2134 w 9958"/>
              <a:gd name="connsiteY22" fmla="*/ 8429 h 10004"/>
              <a:gd name="connsiteX23" fmla="*/ 1689 w 9958"/>
              <a:gd name="connsiteY23" fmla="*/ 9186 h 10004"/>
              <a:gd name="connsiteX24" fmla="*/ 1956 w 9958"/>
              <a:gd name="connsiteY24" fmla="*/ 9732 h 10004"/>
              <a:gd name="connsiteX25" fmla="*/ 3467 w 9958"/>
              <a:gd name="connsiteY25" fmla="*/ 9917 h 10004"/>
              <a:gd name="connsiteX26" fmla="*/ 6669 w 9958"/>
              <a:gd name="connsiteY26" fmla="*/ 10000 h 10004"/>
              <a:gd name="connsiteX27" fmla="*/ 9958 w 9958"/>
              <a:gd name="connsiteY27" fmla="*/ 9483 h 10004"/>
              <a:gd name="connsiteX28" fmla="*/ 8802 w 9958"/>
              <a:gd name="connsiteY28" fmla="*/ 5471 h 10004"/>
              <a:gd name="connsiteX0" fmla="*/ 8839 w 10000"/>
              <a:gd name="connsiteY0" fmla="*/ 5469 h 10002"/>
              <a:gd name="connsiteX1" fmla="*/ 8124 w 10000"/>
              <a:gd name="connsiteY1" fmla="*/ 952 h 10002"/>
              <a:gd name="connsiteX2" fmla="*/ 8036 w 10000"/>
              <a:gd name="connsiteY2" fmla="*/ 203 h 10002"/>
              <a:gd name="connsiteX3" fmla="*/ 6161 w 10000"/>
              <a:gd name="connsiteY3" fmla="*/ 0 h 10002"/>
              <a:gd name="connsiteX4" fmla="*/ 4374 w 10000"/>
              <a:gd name="connsiteY4" fmla="*/ 148 h 10002"/>
              <a:gd name="connsiteX5" fmla="*/ 3393 w 10000"/>
              <a:gd name="connsiteY5" fmla="*/ 480 h 10002"/>
              <a:gd name="connsiteX6" fmla="*/ 3303 w 10000"/>
              <a:gd name="connsiteY6" fmla="*/ 526 h 10002"/>
              <a:gd name="connsiteX7" fmla="*/ 2232 w 10000"/>
              <a:gd name="connsiteY7" fmla="*/ 906 h 10002"/>
              <a:gd name="connsiteX8" fmla="*/ 1340 w 10000"/>
              <a:gd name="connsiteY8" fmla="*/ 1468 h 10002"/>
              <a:gd name="connsiteX9" fmla="*/ 803 w 10000"/>
              <a:gd name="connsiteY9" fmla="*/ 1755 h 10002"/>
              <a:gd name="connsiteX10" fmla="*/ 447 w 10000"/>
              <a:gd name="connsiteY10" fmla="*/ 2226 h 10002"/>
              <a:gd name="connsiteX11" fmla="*/ 0 w 10000"/>
              <a:gd name="connsiteY11" fmla="*/ 2596 h 10002"/>
              <a:gd name="connsiteX12" fmla="*/ 0 w 10000"/>
              <a:gd name="connsiteY12" fmla="*/ 3695 h 10002"/>
              <a:gd name="connsiteX13" fmla="*/ 89 w 10000"/>
              <a:gd name="connsiteY13" fmla="*/ 3796 h 10002"/>
              <a:gd name="connsiteX14" fmla="*/ 1250 w 10000"/>
              <a:gd name="connsiteY14" fmla="*/ 4397 h 10002"/>
              <a:gd name="connsiteX15" fmla="*/ 2055 w 10000"/>
              <a:gd name="connsiteY15" fmla="*/ 4628 h 10002"/>
              <a:gd name="connsiteX16" fmla="*/ 3393 w 10000"/>
              <a:gd name="connsiteY16" fmla="*/ 4840 h 10002"/>
              <a:gd name="connsiteX17" fmla="*/ 4286 w 10000"/>
              <a:gd name="connsiteY17" fmla="*/ 4997 h 10002"/>
              <a:gd name="connsiteX18" fmla="*/ 4018 w 10000"/>
              <a:gd name="connsiteY18" fmla="*/ 5645 h 10002"/>
              <a:gd name="connsiteX19" fmla="*/ 3571 w 10000"/>
              <a:gd name="connsiteY19" fmla="*/ 6126 h 10002"/>
              <a:gd name="connsiteX20" fmla="*/ 3393 w 10000"/>
              <a:gd name="connsiteY20" fmla="*/ 6753 h 10002"/>
              <a:gd name="connsiteX21" fmla="*/ 2768 w 10000"/>
              <a:gd name="connsiteY21" fmla="*/ 7622 h 10002"/>
              <a:gd name="connsiteX22" fmla="*/ 2143 w 10000"/>
              <a:gd name="connsiteY22" fmla="*/ 8426 h 10002"/>
              <a:gd name="connsiteX23" fmla="*/ 1696 w 10000"/>
              <a:gd name="connsiteY23" fmla="*/ 9182 h 10002"/>
              <a:gd name="connsiteX24" fmla="*/ 1964 w 10000"/>
              <a:gd name="connsiteY24" fmla="*/ 9728 h 10002"/>
              <a:gd name="connsiteX25" fmla="*/ 6697 w 10000"/>
              <a:gd name="connsiteY25" fmla="*/ 9996 h 10002"/>
              <a:gd name="connsiteX26" fmla="*/ 10000 w 10000"/>
              <a:gd name="connsiteY26" fmla="*/ 9479 h 10002"/>
              <a:gd name="connsiteX27" fmla="*/ 8839 w 10000"/>
              <a:gd name="connsiteY27" fmla="*/ 5469 h 10002"/>
              <a:gd name="connsiteX0" fmla="*/ 8839 w 10000"/>
              <a:gd name="connsiteY0" fmla="*/ 5469 h 10020"/>
              <a:gd name="connsiteX1" fmla="*/ 8124 w 10000"/>
              <a:gd name="connsiteY1" fmla="*/ 952 h 10020"/>
              <a:gd name="connsiteX2" fmla="*/ 8036 w 10000"/>
              <a:gd name="connsiteY2" fmla="*/ 203 h 10020"/>
              <a:gd name="connsiteX3" fmla="*/ 6161 w 10000"/>
              <a:gd name="connsiteY3" fmla="*/ 0 h 10020"/>
              <a:gd name="connsiteX4" fmla="*/ 4374 w 10000"/>
              <a:gd name="connsiteY4" fmla="*/ 148 h 10020"/>
              <a:gd name="connsiteX5" fmla="*/ 3393 w 10000"/>
              <a:gd name="connsiteY5" fmla="*/ 480 h 10020"/>
              <a:gd name="connsiteX6" fmla="*/ 3303 w 10000"/>
              <a:gd name="connsiteY6" fmla="*/ 526 h 10020"/>
              <a:gd name="connsiteX7" fmla="*/ 2232 w 10000"/>
              <a:gd name="connsiteY7" fmla="*/ 906 h 10020"/>
              <a:gd name="connsiteX8" fmla="*/ 1340 w 10000"/>
              <a:gd name="connsiteY8" fmla="*/ 1468 h 10020"/>
              <a:gd name="connsiteX9" fmla="*/ 803 w 10000"/>
              <a:gd name="connsiteY9" fmla="*/ 1755 h 10020"/>
              <a:gd name="connsiteX10" fmla="*/ 447 w 10000"/>
              <a:gd name="connsiteY10" fmla="*/ 2226 h 10020"/>
              <a:gd name="connsiteX11" fmla="*/ 0 w 10000"/>
              <a:gd name="connsiteY11" fmla="*/ 2596 h 10020"/>
              <a:gd name="connsiteX12" fmla="*/ 0 w 10000"/>
              <a:gd name="connsiteY12" fmla="*/ 3695 h 10020"/>
              <a:gd name="connsiteX13" fmla="*/ 89 w 10000"/>
              <a:gd name="connsiteY13" fmla="*/ 3796 h 10020"/>
              <a:gd name="connsiteX14" fmla="*/ 1250 w 10000"/>
              <a:gd name="connsiteY14" fmla="*/ 4397 h 10020"/>
              <a:gd name="connsiteX15" fmla="*/ 2055 w 10000"/>
              <a:gd name="connsiteY15" fmla="*/ 4628 h 10020"/>
              <a:gd name="connsiteX16" fmla="*/ 3393 w 10000"/>
              <a:gd name="connsiteY16" fmla="*/ 4840 h 10020"/>
              <a:gd name="connsiteX17" fmla="*/ 4286 w 10000"/>
              <a:gd name="connsiteY17" fmla="*/ 4997 h 10020"/>
              <a:gd name="connsiteX18" fmla="*/ 4018 w 10000"/>
              <a:gd name="connsiteY18" fmla="*/ 5645 h 10020"/>
              <a:gd name="connsiteX19" fmla="*/ 3571 w 10000"/>
              <a:gd name="connsiteY19" fmla="*/ 6126 h 10020"/>
              <a:gd name="connsiteX20" fmla="*/ 3393 w 10000"/>
              <a:gd name="connsiteY20" fmla="*/ 6753 h 10020"/>
              <a:gd name="connsiteX21" fmla="*/ 2768 w 10000"/>
              <a:gd name="connsiteY21" fmla="*/ 7622 h 10020"/>
              <a:gd name="connsiteX22" fmla="*/ 2143 w 10000"/>
              <a:gd name="connsiteY22" fmla="*/ 8426 h 10020"/>
              <a:gd name="connsiteX23" fmla="*/ 1696 w 10000"/>
              <a:gd name="connsiteY23" fmla="*/ 9182 h 10020"/>
              <a:gd name="connsiteX24" fmla="*/ 1964 w 10000"/>
              <a:gd name="connsiteY24" fmla="*/ 9728 h 10020"/>
              <a:gd name="connsiteX25" fmla="*/ 6697 w 10000"/>
              <a:gd name="connsiteY25" fmla="*/ 9996 h 10020"/>
              <a:gd name="connsiteX26" fmla="*/ 10000 w 10000"/>
              <a:gd name="connsiteY26" fmla="*/ 9479 h 10020"/>
              <a:gd name="connsiteX27" fmla="*/ 8839 w 10000"/>
              <a:gd name="connsiteY27" fmla="*/ 5469 h 10020"/>
              <a:gd name="connsiteX0" fmla="*/ 8839 w 10000"/>
              <a:gd name="connsiteY0" fmla="*/ 5469 h 10041"/>
              <a:gd name="connsiteX1" fmla="*/ 8124 w 10000"/>
              <a:gd name="connsiteY1" fmla="*/ 952 h 10041"/>
              <a:gd name="connsiteX2" fmla="*/ 8036 w 10000"/>
              <a:gd name="connsiteY2" fmla="*/ 203 h 10041"/>
              <a:gd name="connsiteX3" fmla="*/ 6161 w 10000"/>
              <a:gd name="connsiteY3" fmla="*/ 0 h 10041"/>
              <a:gd name="connsiteX4" fmla="*/ 4374 w 10000"/>
              <a:gd name="connsiteY4" fmla="*/ 148 h 10041"/>
              <a:gd name="connsiteX5" fmla="*/ 3393 w 10000"/>
              <a:gd name="connsiteY5" fmla="*/ 480 h 10041"/>
              <a:gd name="connsiteX6" fmla="*/ 3303 w 10000"/>
              <a:gd name="connsiteY6" fmla="*/ 526 h 10041"/>
              <a:gd name="connsiteX7" fmla="*/ 2232 w 10000"/>
              <a:gd name="connsiteY7" fmla="*/ 906 h 10041"/>
              <a:gd name="connsiteX8" fmla="*/ 1340 w 10000"/>
              <a:gd name="connsiteY8" fmla="*/ 1468 h 10041"/>
              <a:gd name="connsiteX9" fmla="*/ 803 w 10000"/>
              <a:gd name="connsiteY9" fmla="*/ 1755 h 10041"/>
              <a:gd name="connsiteX10" fmla="*/ 447 w 10000"/>
              <a:gd name="connsiteY10" fmla="*/ 2226 h 10041"/>
              <a:gd name="connsiteX11" fmla="*/ 0 w 10000"/>
              <a:gd name="connsiteY11" fmla="*/ 2596 h 10041"/>
              <a:gd name="connsiteX12" fmla="*/ 0 w 10000"/>
              <a:gd name="connsiteY12" fmla="*/ 3695 h 10041"/>
              <a:gd name="connsiteX13" fmla="*/ 89 w 10000"/>
              <a:gd name="connsiteY13" fmla="*/ 3796 h 10041"/>
              <a:gd name="connsiteX14" fmla="*/ 1250 w 10000"/>
              <a:gd name="connsiteY14" fmla="*/ 4397 h 10041"/>
              <a:gd name="connsiteX15" fmla="*/ 2055 w 10000"/>
              <a:gd name="connsiteY15" fmla="*/ 4628 h 10041"/>
              <a:gd name="connsiteX16" fmla="*/ 3393 w 10000"/>
              <a:gd name="connsiteY16" fmla="*/ 4840 h 10041"/>
              <a:gd name="connsiteX17" fmla="*/ 4286 w 10000"/>
              <a:gd name="connsiteY17" fmla="*/ 4997 h 10041"/>
              <a:gd name="connsiteX18" fmla="*/ 4018 w 10000"/>
              <a:gd name="connsiteY18" fmla="*/ 5645 h 10041"/>
              <a:gd name="connsiteX19" fmla="*/ 3571 w 10000"/>
              <a:gd name="connsiteY19" fmla="*/ 6126 h 10041"/>
              <a:gd name="connsiteX20" fmla="*/ 3393 w 10000"/>
              <a:gd name="connsiteY20" fmla="*/ 6753 h 10041"/>
              <a:gd name="connsiteX21" fmla="*/ 2768 w 10000"/>
              <a:gd name="connsiteY21" fmla="*/ 7622 h 10041"/>
              <a:gd name="connsiteX22" fmla="*/ 2143 w 10000"/>
              <a:gd name="connsiteY22" fmla="*/ 8426 h 10041"/>
              <a:gd name="connsiteX23" fmla="*/ 1696 w 10000"/>
              <a:gd name="connsiteY23" fmla="*/ 9182 h 10041"/>
              <a:gd name="connsiteX24" fmla="*/ 1964 w 10000"/>
              <a:gd name="connsiteY24" fmla="*/ 9728 h 10041"/>
              <a:gd name="connsiteX25" fmla="*/ 6697 w 10000"/>
              <a:gd name="connsiteY25" fmla="*/ 9996 h 10041"/>
              <a:gd name="connsiteX26" fmla="*/ 10000 w 10000"/>
              <a:gd name="connsiteY26" fmla="*/ 9479 h 10041"/>
              <a:gd name="connsiteX27" fmla="*/ 8839 w 10000"/>
              <a:gd name="connsiteY27" fmla="*/ 5469 h 10041"/>
              <a:gd name="connsiteX0" fmla="*/ 8839 w 10011"/>
              <a:gd name="connsiteY0" fmla="*/ 5469 h 9997"/>
              <a:gd name="connsiteX1" fmla="*/ 8124 w 10011"/>
              <a:gd name="connsiteY1" fmla="*/ 952 h 9997"/>
              <a:gd name="connsiteX2" fmla="*/ 8036 w 10011"/>
              <a:gd name="connsiteY2" fmla="*/ 203 h 9997"/>
              <a:gd name="connsiteX3" fmla="*/ 6161 w 10011"/>
              <a:gd name="connsiteY3" fmla="*/ 0 h 9997"/>
              <a:gd name="connsiteX4" fmla="*/ 4374 w 10011"/>
              <a:gd name="connsiteY4" fmla="*/ 148 h 9997"/>
              <a:gd name="connsiteX5" fmla="*/ 3393 w 10011"/>
              <a:gd name="connsiteY5" fmla="*/ 480 h 9997"/>
              <a:gd name="connsiteX6" fmla="*/ 3303 w 10011"/>
              <a:gd name="connsiteY6" fmla="*/ 526 h 9997"/>
              <a:gd name="connsiteX7" fmla="*/ 2232 w 10011"/>
              <a:gd name="connsiteY7" fmla="*/ 906 h 9997"/>
              <a:gd name="connsiteX8" fmla="*/ 1340 w 10011"/>
              <a:gd name="connsiteY8" fmla="*/ 1468 h 9997"/>
              <a:gd name="connsiteX9" fmla="*/ 803 w 10011"/>
              <a:gd name="connsiteY9" fmla="*/ 1755 h 9997"/>
              <a:gd name="connsiteX10" fmla="*/ 447 w 10011"/>
              <a:gd name="connsiteY10" fmla="*/ 2226 h 9997"/>
              <a:gd name="connsiteX11" fmla="*/ 0 w 10011"/>
              <a:gd name="connsiteY11" fmla="*/ 2596 h 9997"/>
              <a:gd name="connsiteX12" fmla="*/ 0 w 10011"/>
              <a:gd name="connsiteY12" fmla="*/ 3695 h 9997"/>
              <a:gd name="connsiteX13" fmla="*/ 89 w 10011"/>
              <a:gd name="connsiteY13" fmla="*/ 3796 h 9997"/>
              <a:gd name="connsiteX14" fmla="*/ 1250 w 10011"/>
              <a:gd name="connsiteY14" fmla="*/ 4397 h 9997"/>
              <a:gd name="connsiteX15" fmla="*/ 2055 w 10011"/>
              <a:gd name="connsiteY15" fmla="*/ 4628 h 9997"/>
              <a:gd name="connsiteX16" fmla="*/ 3393 w 10011"/>
              <a:gd name="connsiteY16" fmla="*/ 4840 h 9997"/>
              <a:gd name="connsiteX17" fmla="*/ 4286 w 10011"/>
              <a:gd name="connsiteY17" fmla="*/ 4997 h 9997"/>
              <a:gd name="connsiteX18" fmla="*/ 4018 w 10011"/>
              <a:gd name="connsiteY18" fmla="*/ 5645 h 9997"/>
              <a:gd name="connsiteX19" fmla="*/ 3571 w 10011"/>
              <a:gd name="connsiteY19" fmla="*/ 6126 h 9997"/>
              <a:gd name="connsiteX20" fmla="*/ 3393 w 10011"/>
              <a:gd name="connsiteY20" fmla="*/ 6753 h 9997"/>
              <a:gd name="connsiteX21" fmla="*/ 2768 w 10011"/>
              <a:gd name="connsiteY21" fmla="*/ 7622 h 9997"/>
              <a:gd name="connsiteX22" fmla="*/ 2143 w 10011"/>
              <a:gd name="connsiteY22" fmla="*/ 8426 h 9997"/>
              <a:gd name="connsiteX23" fmla="*/ 1696 w 10011"/>
              <a:gd name="connsiteY23" fmla="*/ 9182 h 9997"/>
              <a:gd name="connsiteX24" fmla="*/ 1964 w 10011"/>
              <a:gd name="connsiteY24" fmla="*/ 9728 h 9997"/>
              <a:gd name="connsiteX25" fmla="*/ 6697 w 10011"/>
              <a:gd name="connsiteY25" fmla="*/ 9996 h 9997"/>
              <a:gd name="connsiteX26" fmla="*/ 10000 w 10011"/>
              <a:gd name="connsiteY26" fmla="*/ 9479 h 9997"/>
              <a:gd name="connsiteX27" fmla="*/ 8839 w 10011"/>
              <a:gd name="connsiteY27" fmla="*/ 5469 h 9997"/>
              <a:gd name="connsiteX0" fmla="*/ 8829 w 10000"/>
              <a:gd name="connsiteY0" fmla="*/ 5471 h 9999"/>
              <a:gd name="connsiteX1" fmla="*/ 8115 w 10000"/>
              <a:gd name="connsiteY1" fmla="*/ 952 h 9999"/>
              <a:gd name="connsiteX2" fmla="*/ 8027 w 10000"/>
              <a:gd name="connsiteY2" fmla="*/ 203 h 9999"/>
              <a:gd name="connsiteX3" fmla="*/ 6154 w 10000"/>
              <a:gd name="connsiteY3" fmla="*/ 0 h 9999"/>
              <a:gd name="connsiteX4" fmla="*/ 4369 w 10000"/>
              <a:gd name="connsiteY4" fmla="*/ 148 h 9999"/>
              <a:gd name="connsiteX5" fmla="*/ 3389 w 10000"/>
              <a:gd name="connsiteY5" fmla="*/ 480 h 9999"/>
              <a:gd name="connsiteX6" fmla="*/ 3299 w 10000"/>
              <a:gd name="connsiteY6" fmla="*/ 526 h 9999"/>
              <a:gd name="connsiteX7" fmla="*/ 2230 w 10000"/>
              <a:gd name="connsiteY7" fmla="*/ 906 h 9999"/>
              <a:gd name="connsiteX8" fmla="*/ 1339 w 10000"/>
              <a:gd name="connsiteY8" fmla="*/ 1468 h 9999"/>
              <a:gd name="connsiteX9" fmla="*/ 802 w 10000"/>
              <a:gd name="connsiteY9" fmla="*/ 1756 h 9999"/>
              <a:gd name="connsiteX10" fmla="*/ 447 w 10000"/>
              <a:gd name="connsiteY10" fmla="*/ 2227 h 9999"/>
              <a:gd name="connsiteX11" fmla="*/ 0 w 10000"/>
              <a:gd name="connsiteY11" fmla="*/ 2597 h 9999"/>
              <a:gd name="connsiteX12" fmla="*/ 0 w 10000"/>
              <a:gd name="connsiteY12" fmla="*/ 3696 h 9999"/>
              <a:gd name="connsiteX13" fmla="*/ 89 w 10000"/>
              <a:gd name="connsiteY13" fmla="*/ 3797 h 9999"/>
              <a:gd name="connsiteX14" fmla="*/ 1249 w 10000"/>
              <a:gd name="connsiteY14" fmla="*/ 4398 h 9999"/>
              <a:gd name="connsiteX15" fmla="*/ 2053 w 10000"/>
              <a:gd name="connsiteY15" fmla="*/ 4629 h 9999"/>
              <a:gd name="connsiteX16" fmla="*/ 3389 w 10000"/>
              <a:gd name="connsiteY16" fmla="*/ 4841 h 9999"/>
              <a:gd name="connsiteX17" fmla="*/ 4281 w 10000"/>
              <a:gd name="connsiteY17" fmla="*/ 4998 h 9999"/>
              <a:gd name="connsiteX18" fmla="*/ 4014 w 10000"/>
              <a:gd name="connsiteY18" fmla="*/ 5647 h 9999"/>
              <a:gd name="connsiteX19" fmla="*/ 3567 w 10000"/>
              <a:gd name="connsiteY19" fmla="*/ 6128 h 9999"/>
              <a:gd name="connsiteX20" fmla="*/ 3389 w 10000"/>
              <a:gd name="connsiteY20" fmla="*/ 6755 h 9999"/>
              <a:gd name="connsiteX21" fmla="*/ 2765 w 10000"/>
              <a:gd name="connsiteY21" fmla="*/ 7624 h 9999"/>
              <a:gd name="connsiteX22" fmla="*/ 2141 w 10000"/>
              <a:gd name="connsiteY22" fmla="*/ 8429 h 9999"/>
              <a:gd name="connsiteX23" fmla="*/ 1694 w 10000"/>
              <a:gd name="connsiteY23" fmla="*/ 9185 h 9999"/>
              <a:gd name="connsiteX24" fmla="*/ 1962 w 10000"/>
              <a:gd name="connsiteY24" fmla="*/ 9731 h 9999"/>
              <a:gd name="connsiteX25" fmla="*/ 6690 w 10000"/>
              <a:gd name="connsiteY25" fmla="*/ 9999 h 9999"/>
              <a:gd name="connsiteX26" fmla="*/ 9989 w 10000"/>
              <a:gd name="connsiteY26" fmla="*/ 9482 h 9999"/>
              <a:gd name="connsiteX27" fmla="*/ 8829 w 10000"/>
              <a:gd name="connsiteY27" fmla="*/ 5471 h 9999"/>
              <a:gd name="connsiteX0" fmla="*/ 8829 w 10000"/>
              <a:gd name="connsiteY0" fmla="*/ 5472 h 10000"/>
              <a:gd name="connsiteX1" fmla="*/ 8115 w 10000"/>
              <a:gd name="connsiteY1" fmla="*/ 952 h 10000"/>
              <a:gd name="connsiteX2" fmla="*/ 8027 w 10000"/>
              <a:gd name="connsiteY2" fmla="*/ 203 h 10000"/>
              <a:gd name="connsiteX3" fmla="*/ 6154 w 10000"/>
              <a:gd name="connsiteY3" fmla="*/ 0 h 10000"/>
              <a:gd name="connsiteX4" fmla="*/ 4369 w 10000"/>
              <a:gd name="connsiteY4" fmla="*/ 148 h 10000"/>
              <a:gd name="connsiteX5" fmla="*/ 3389 w 10000"/>
              <a:gd name="connsiteY5" fmla="*/ 480 h 10000"/>
              <a:gd name="connsiteX6" fmla="*/ 3299 w 10000"/>
              <a:gd name="connsiteY6" fmla="*/ 526 h 10000"/>
              <a:gd name="connsiteX7" fmla="*/ 2230 w 10000"/>
              <a:gd name="connsiteY7" fmla="*/ 906 h 10000"/>
              <a:gd name="connsiteX8" fmla="*/ 1339 w 10000"/>
              <a:gd name="connsiteY8" fmla="*/ 1468 h 10000"/>
              <a:gd name="connsiteX9" fmla="*/ 802 w 10000"/>
              <a:gd name="connsiteY9" fmla="*/ 1756 h 10000"/>
              <a:gd name="connsiteX10" fmla="*/ 447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9 w 10000"/>
              <a:gd name="connsiteY13" fmla="*/ 3797 h 10000"/>
              <a:gd name="connsiteX14" fmla="*/ 1249 w 10000"/>
              <a:gd name="connsiteY14" fmla="*/ 4398 h 10000"/>
              <a:gd name="connsiteX15" fmla="*/ 2053 w 10000"/>
              <a:gd name="connsiteY15" fmla="*/ 4629 h 10000"/>
              <a:gd name="connsiteX16" fmla="*/ 3389 w 10000"/>
              <a:gd name="connsiteY16" fmla="*/ 4841 h 10000"/>
              <a:gd name="connsiteX17" fmla="*/ 4281 w 10000"/>
              <a:gd name="connsiteY17" fmla="*/ 4998 h 10000"/>
              <a:gd name="connsiteX18" fmla="*/ 4014 w 10000"/>
              <a:gd name="connsiteY18" fmla="*/ 5648 h 10000"/>
              <a:gd name="connsiteX19" fmla="*/ 3567 w 10000"/>
              <a:gd name="connsiteY19" fmla="*/ 6129 h 10000"/>
              <a:gd name="connsiteX20" fmla="*/ 3389 w 10000"/>
              <a:gd name="connsiteY20" fmla="*/ 6756 h 10000"/>
              <a:gd name="connsiteX21" fmla="*/ 2765 w 10000"/>
              <a:gd name="connsiteY21" fmla="*/ 7625 h 10000"/>
              <a:gd name="connsiteX22" fmla="*/ 1694 w 10000"/>
              <a:gd name="connsiteY22" fmla="*/ 9186 h 10000"/>
              <a:gd name="connsiteX23" fmla="*/ 1962 w 10000"/>
              <a:gd name="connsiteY23" fmla="*/ 9732 h 10000"/>
              <a:gd name="connsiteX24" fmla="*/ 6690 w 10000"/>
              <a:gd name="connsiteY24" fmla="*/ 10000 h 10000"/>
              <a:gd name="connsiteX25" fmla="*/ 9989 w 10000"/>
              <a:gd name="connsiteY25" fmla="*/ 9483 h 10000"/>
              <a:gd name="connsiteX26" fmla="*/ 8829 w 10000"/>
              <a:gd name="connsiteY26" fmla="*/ 5472 h 10000"/>
              <a:gd name="connsiteX0" fmla="*/ 8829 w 10000"/>
              <a:gd name="connsiteY0" fmla="*/ 5472 h 10000"/>
              <a:gd name="connsiteX1" fmla="*/ 8115 w 10000"/>
              <a:gd name="connsiteY1" fmla="*/ 952 h 10000"/>
              <a:gd name="connsiteX2" fmla="*/ 8027 w 10000"/>
              <a:gd name="connsiteY2" fmla="*/ 203 h 10000"/>
              <a:gd name="connsiteX3" fmla="*/ 6154 w 10000"/>
              <a:gd name="connsiteY3" fmla="*/ 0 h 10000"/>
              <a:gd name="connsiteX4" fmla="*/ 4369 w 10000"/>
              <a:gd name="connsiteY4" fmla="*/ 148 h 10000"/>
              <a:gd name="connsiteX5" fmla="*/ 3389 w 10000"/>
              <a:gd name="connsiteY5" fmla="*/ 480 h 10000"/>
              <a:gd name="connsiteX6" fmla="*/ 3299 w 10000"/>
              <a:gd name="connsiteY6" fmla="*/ 526 h 10000"/>
              <a:gd name="connsiteX7" fmla="*/ 2230 w 10000"/>
              <a:gd name="connsiteY7" fmla="*/ 906 h 10000"/>
              <a:gd name="connsiteX8" fmla="*/ 1339 w 10000"/>
              <a:gd name="connsiteY8" fmla="*/ 1468 h 10000"/>
              <a:gd name="connsiteX9" fmla="*/ 802 w 10000"/>
              <a:gd name="connsiteY9" fmla="*/ 1756 h 10000"/>
              <a:gd name="connsiteX10" fmla="*/ 447 w 10000"/>
              <a:gd name="connsiteY10" fmla="*/ 2227 h 10000"/>
              <a:gd name="connsiteX11" fmla="*/ 0 w 10000"/>
              <a:gd name="connsiteY11" fmla="*/ 2597 h 10000"/>
              <a:gd name="connsiteX12" fmla="*/ 0 w 10000"/>
              <a:gd name="connsiteY12" fmla="*/ 3696 h 10000"/>
              <a:gd name="connsiteX13" fmla="*/ 89 w 10000"/>
              <a:gd name="connsiteY13" fmla="*/ 3797 h 10000"/>
              <a:gd name="connsiteX14" fmla="*/ 1249 w 10000"/>
              <a:gd name="connsiteY14" fmla="*/ 4398 h 10000"/>
              <a:gd name="connsiteX15" fmla="*/ 2053 w 10000"/>
              <a:gd name="connsiteY15" fmla="*/ 4629 h 10000"/>
              <a:gd name="connsiteX16" fmla="*/ 3389 w 10000"/>
              <a:gd name="connsiteY16" fmla="*/ 4841 h 10000"/>
              <a:gd name="connsiteX17" fmla="*/ 4281 w 10000"/>
              <a:gd name="connsiteY17" fmla="*/ 4998 h 10000"/>
              <a:gd name="connsiteX18" fmla="*/ 4014 w 10000"/>
              <a:gd name="connsiteY18" fmla="*/ 5648 h 10000"/>
              <a:gd name="connsiteX19" fmla="*/ 3567 w 10000"/>
              <a:gd name="connsiteY19" fmla="*/ 6129 h 10000"/>
              <a:gd name="connsiteX20" fmla="*/ 3389 w 10000"/>
              <a:gd name="connsiteY20" fmla="*/ 6756 h 10000"/>
              <a:gd name="connsiteX21" fmla="*/ 1694 w 10000"/>
              <a:gd name="connsiteY21" fmla="*/ 9186 h 10000"/>
              <a:gd name="connsiteX22" fmla="*/ 1962 w 10000"/>
              <a:gd name="connsiteY22" fmla="*/ 9732 h 10000"/>
              <a:gd name="connsiteX23" fmla="*/ 6690 w 10000"/>
              <a:gd name="connsiteY23" fmla="*/ 10000 h 10000"/>
              <a:gd name="connsiteX24" fmla="*/ 9989 w 10000"/>
              <a:gd name="connsiteY24" fmla="*/ 9483 h 10000"/>
              <a:gd name="connsiteX25" fmla="*/ 8829 w 10000"/>
              <a:gd name="connsiteY25" fmla="*/ 5472 h 10000"/>
              <a:gd name="connsiteX0" fmla="*/ 8829 w 10049"/>
              <a:gd name="connsiteY0" fmla="*/ 5472 h 10000"/>
              <a:gd name="connsiteX1" fmla="*/ 8115 w 10049"/>
              <a:gd name="connsiteY1" fmla="*/ 952 h 10000"/>
              <a:gd name="connsiteX2" fmla="*/ 8027 w 10049"/>
              <a:gd name="connsiteY2" fmla="*/ 203 h 10000"/>
              <a:gd name="connsiteX3" fmla="*/ 6154 w 10049"/>
              <a:gd name="connsiteY3" fmla="*/ 0 h 10000"/>
              <a:gd name="connsiteX4" fmla="*/ 4369 w 10049"/>
              <a:gd name="connsiteY4" fmla="*/ 148 h 10000"/>
              <a:gd name="connsiteX5" fmla="*/ 3389 w 10049"/>
              <a:gd name="connsiteY5" fmla="*/ 480 h 10000"/>
              <a:gd name="connsiteX6" fmla="*/ 3299 w 10049"/>
              <a:gd name="connsiteY6" fmla="*/ 526 h 10000"/>
              <a:gd name="connsiteX7" fmla="*/ 2230 w 10049"/>
              <a:gd name="connsiteY7" fmla="*/ 906 h 10000"/>
              <a:gd name="connsiteX8" fmla="*/ 1339 w 10049"/>
              <a:gd name="connsiteY8" fmla="*/ 1468 h 10000"/>
              <a:gd name="connsiteX9" fmla="*/ 802 w 10049"/>
              <a:gd name="connsiteY9" fmla="*/ 1756 h 10000"/>
              <a:gd name="connsiteX10" fmla="*/ 447 w 10049"/>
              <a:gd name="connsiteY10" fmla="*/ 2227 h 10000"/>
              <a:gd name="connsiteX11" fmla="*/ 0 w 10049"/>
              <a:gd name="connsiteY11" fmla="*/ 2597 h 10000"/>
              <a:gd name="connsiteX12" fmla="*/ 0 w 10049"/>
              <a:gd name="connsiteY12" fmla="*/ 3696 h 10000"/>
              <a:gd name="connsiteX13" fmla="*/ 89 w 10049"/>
              <a:gd name="connsiteY13" fmla="*/ 3797 h 10000"/>
              <a:gd name="connsiteX14" fmla="*/ 1249 w 10049"/>
              <a:gd name="connsiteY14" fmla="*/ 4398 h 10000"/>
              <a:gd name="connsiteX15" fmla="*/ 2053 w 10049"/>
              <a:gd name="connsiteY15" fmla="*/ 4629 h 10000"/>
              <a:gd name="connsiteX16" fmla="*/ 3389 w 10049"/>
              <a:gd name="connsiteY16" fmla="*/ 4841 h 10000"/>
              <a:gd name="connsiteX17" fmla="*/ 4281 w 10049"/>
              <a:gd name="connsiteY17" fmla="*/ 4998 h 10000"/>
              <a:gd name="connsiteX18" fmla="*/ 4014 w 10049"/>
              <a:gd name="connsiteY18" fmla="*/ 5648 h 10000"/>
              <a:gd name="connsiteX19" fmla="*/ 3567 w 10049"/>
              <a:gd name="connsiteY19" fmla="*/ 6129 h 10000"/>
              <a:gd name="connsiteX20" fmla="*/ 3389 w 10049"/>
              <a:gd name="connsiteY20" fmla="*/ 6756 h 10000"/>
              <a:gd name="connsiteX21" fmla="*/ 1694 w 10049"/>
              <a:gd name="connsiteY21" fmla="*/ 9186 h 10000"/>
              <a:gd name="connsiteX22" fmla="*/ 1962 w 10049"/>
              <a:gd name="connsiteY22" fmla="*/ 9732 h 10000"/>
              <a:gd name="connsiteX23" fmla="*/ 6690 w 10049"/>
              <a:gd name="connsiteY23" fmla="*/ 10000 h 10000"/>
              <a:gd name="connsiteX24" fmla="*/ 9989 w 10049"/>
              <a:gd name="connsiteY24" fmla="*/ 9483 h 10000"/>
              <a:gd name="connsiteX25" fmla="*/ 8829 w 10049"/>
              <a:gd name="connsiteY25" fmla="*/ 5472 h 10000"/>
              <a:gd name="connsiteX0" fmla="*/ 8829 w 10049"/>
              <a:gd name="connsiteY0" fmla="*/ 5472 h 10014"/>
              <a:gd name="connsiteX1" fmla="*/ 8115 w 10049"/>
              <a:gd name="connsiteY1" fmla="*/ 952 h 10014"/>
              <a:gd name="connsiteX2" fmla="*/ 8027 w 10049"/>
              <a:gd name="connsiteY2" fmla="*/ 203 h 10014"/>
              <a:gd name="connsiteX3" fmla="*/ 6154 w 10049"/>
              <a:gd name="connsiteY3" fmla="*/ 0 h 10014"/>
              <a:gd name="connsiteX4" fmla="*/ 4369 w 10049"/>
              <a:gd name="connsiteY4" fmla="*/ 148 h 10014"/>
              <a:gd name="connsiteX5" fmla="*/ 3389 w 10049"/>
              <a:gd name="connsiteY5" fmla="*/ 480 h 10014"/>
              <a:gd name="connsiteX6" fmla="*/ 3299 w 10049"/>
              <a:gd name="connsiteY6" fmla="*/ 526 h 10014"/>
              <a:gd name="connsiteX7" fmla="*/ 2230 w 10049"/>
              <a:gd name="connsiteY7" fmla="*/ 906 h 10014"/>
              <a:gd name="connsiteX8" fmla="*/ 1339 w 10049"/>
              <a:gd name="connsiteY8" fmla="*/ 1468 h 10014"/>
              <a:gd name="connsiteX9" fmla="*/ 802 w 10049"/>
              <a:gd name="connsiteY9" fmla="*/ 1756 h 10014"/>
              <a:gd name="connsiteX10" fmla="*/ 447 w 10049"/>
              <a:gd name="connsiteY10" fmla="*/ 2227 h 10014"/>
              <a:gd name="connsiteX11" fmla="*/ 0 w 10049"/>
              <a:gd name="connsiteY11" fmla="*/ 2597 h 10014"/>
              <a:gd name="connsiteX12" fmla="*/ 0 w 10049"/>
              <a:gd name="connsiteY12" fmla="*/ 3696 h 10014"/>
              <a:gd name="connsiteX13" fmla="*/ 89 w 10049"/>
              <a:gd name="connsiteY13" fmla="*/ 3797 h 10014"/>
              <a:gd name="connsiteX14" fmla="*/ 1249 w 10049"/>
              <a:gd name="connsiteY14" fmla="*/ 4398 h 10014"/>
              <a:gd name="connsiteX15" fmla="*/ 2053 w 10049"/>
              <a:gd name="connsiteY15" fmla="*/ 4629 h 10014"/>
              <a:gd name="connsiteX16" fmla="*/ 3389 w 10049"/>
              <a:gd name="connsiteY16" fmla="*/ 4841 h 10014"/>
              <a:gd name="connsiteX17" fmla="*/ 4281 w 10049"/>
              <a:gd name="connsiteY17" fmla="*/ 4998 h 10014"/>
              <a:gd name="connsiteX18" fmla="*/ 4014 w 10049"/>
              <a:gd name="connsiteY18" fmla="*/ 5648 h 10014"/>
              <a:gd name="connsiteX19" fmla="*/ 3567 w 10049"/>
              <a:gd name="connsiteY19" fmla="*/ 6129 h 10014"/>
              <a:gd name="connsiteX20" fmla="*/ 3389 w 10049"/>
              <a:gd name="connsiteY20" fmla="*/ 6756 h 10014"/>
              <a:gd name="connsiteX21" fmla="*/ 1694 w 10049"/>
              <a:gd name="connsiteY21" fmla="*/ 9186 h 10014"/>
              <a:gd name="connsiteX22" fmla="*/ 1962 w 10049"/>
              <a:gd name="connsiteY22" fmla="*/ 9732 h 10014"/>
              <a:gd name="connsiteX23" fmla="*/ 6690 w 10049"/>
              <a:gd name="connsiteY23" fmla="*/ 10000 h 10014"/>
              <a:gd name="connsiteX24" fmla="*/ 9989 w 10049"/>
              <a:gd name="connsiteY24" fmla="*/ 9483 h 10014"/>
              <a:gd name="connsiteX25" fmla="*/ 8829 w 10049"/>
              <a:gd name="connsiteY25" fmla="*/ 5472 h 1001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2053 w 10049"/>
              <a:gd name="connsiteY15" fmla="*/ 4629 h 10004"/>
              <a:gd name="connsiteX16" fmla="*/ 3389 w 10049"/>
              <a:gd name="connsiteY16" fmla="*/ 4841 h 10004"/>
              <a:gd name="connsiteX17" fmla="*/ 4281 w 10049"/>
              <a:gd name="connsiteY17" fmla="*/ 4998 h 10004"/>
              <a:gd name="connsiteX18" fmla="*/ 4014 w 10049"/>
              <a:gd name="connsiteY18" fmla="*/ 5648 h 10004"/>
              <a:gd name="connsiteX19" fmla="*/ 3567 w 10049"/>
              <a:gd name="connsiteY19" fmla="*/ 6129 h 10004"/>
              <a:gd name="connsiteX20" fmla="*/ 3389 w 10049"/>
              <a:gd name="connsiteY20" fmla="*/ 6756 h 10004"/>
              <a:gd name="connsiteX21" fmla="*/ 1694 w 10049"/>
              <a:gd name="connsiteY21" fmla="*/ 9186 h 10004"/>
              <a:gd name="connsiteX22" fmla="*/ 1962 w 10049"/>
              <a:gd name="connsiteY22" fmla="*/ 9732 h 10004"/>
              <a:gd name="connsiteX23" fmla="*/ 6690 w 10049"/>
              <a:gd name="connsiteY23" fmla="*/ 10000 h 10004"/>
              <a:gd name="connsiteX24" fmla="*/ 9989 w 10049"/>
              <a:gd name="connsiteY24" fmla="*/ 9483 h 10004"/>
              <a:gd name="connsiteX25" fmla="*/ 8829 w 10049"/>
              <a:gd name="connsiteY25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2053 w 10049"/>
              <a:gd name="connsiteY15" fmla="*/ 4629 h 10004"/>
              <a:gd name="connsiteX16" fmla="*/ 3389 w 10049"/>
              <a:gd name="connsiteY16" fmla="*/ 4841 h 10004"/>
              <a:gd name="connsiteX17" fmla="*/ 4281 w 10049"/>
              <a:gd name="connsiteY17" fmla="*/ 4998 h 10004"/>
              <a:gd name="connsiteX18" fmla="*/ 4014 w 10049"/>
              <a:gd name="connsiteY18" fmla="*/ 5648 h 10004"/>
              <a:gd name="connsiteX19" fmla="*/ 3389 w 10049"/>
              <a:gd name="connsiteY19" fmla="*/ 6756 h 10004"/>
              <a:gd name="connsiteX20" fmla="*/ 1694 w 10049"/>
              <a:gd name="connsiteY20" fmla="*/ 9186 h 10004"/>
              <a:gd name="connsiteX21" fmla="*/ 1962 w 10049"/>
              <a:gd name="connsiteY21" fmla="*/ 9732 h 10004"/>
              <a:gd name="connsiteX22" fmla="*/ 6690 w 10049"/>
              <a:gd name="connsiteY22" fmla="*/ 10000 h 10004"/>
              <a:gd name="connsiteX23" fmla="*/ 9989 w 10049"/>
              <a:gd name="connsiteY23" fmla="*/ 9483 h 10004"/>
              <a:gd name="connsiteX24" fmla="*/ 8829 w 10049"/>
              <a:gd name="connsiteY24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0 w 10049"/>
              <a:gd name="connsiteY12" fmla="*/ 3696 h 10004"/>
              <a:gd name="connsiteX13" fmla="*/ 89 w 10049"/>
              <a:gd name="connsiteY13" fmla="*/ 3797 h 10004"/>
              <a:gd name="connsiteX14" fmla="*/ 1249 w 10049"/>
              <a:gd name="connsiteY14" fmla="*/ 4398 h 10004"/>
              <a:gd name="connsiteX15" fmla="*/ 3389 w 10049"/>
              <a:gd name="connsiteY15" fmla="*/ 4841 h 10004"/>
              <a:gd name="connsiteX16" fmla="*/ 4281 w 10049"/>
              <a:gd name="connsiteY16" fmla="*/ 4998 h 10004"/>
              <a:gd name="connsiteX17" fmla="*/ 4014 w 10049"/>
              <a:gd name="connsiteY17" fmla="*/ 5648 h 10004"/>
              <a:gd name="connsiteX18" fmla="*/ 3389 w 10049"/>
              <a:gd name="connsiteY18" fmla="*/ 6756 h 10004"/>
              <a:gd name="connsiteX19" fmla="*/ 1694 w 10049"/>
              <a:gd name="connsiteY19" fmla="*/ 9186 h 10004"/>
              <a:gd name="connsiteX20" fmla="*/ 1962 w 10049"/>
              <a:gd name="connsiteY20" fmla="*/ 9732 h 10004"/>
              <a:gd name="connsiteX21" fmla="*/ 6690 w 10049"/>
              <a:gd name="connsiteY21" fmla="*/ 10000 h 10004"/>
              <a:gd name="connsiteX22" fmla="*/ 9989 w 10049"/>
              <a:gd name="connsiteY22" fmla="*/ 9483 h 10004"/>
              <a:gd name="connsiteX23" fmla="*/ 8829 w 10049"/>
              <a:gd name="connsiteY23" fmla="*/ 5472 h 10004"/>
              <a:gd name="connsiteX0" fmla="*/ 8829 w 10049"/>
              <a:gd name="connsiteY0" fmla="*/ 5472 h 10004"/>
              <a:gd name="connsiteX1" fmla="*/ 8115 w 10049"/>
              <a:gd name="connsiteY1" fmla="*/ 952 h 10004"/>
              <a:gd name="connsiteX2" fmla="*/ 8027 w 10049"/>
              <a:gd name="connsiteY2" fmla="*/ 203 h 10004"/>
              <a:gd name="connsiteX3" fmla="*/ 6154 w 10049"/>
              <a:gd name="connsiteY3" fmla="*/ 0 h 10004"/>
              <a:gd name="connsiteX4" fmla="*/ 4369 w 10049"/>
              <a:gd name="connsiteY4" fmla="*/ 148 h 10004"/>
              <a:gd name="connsiteX5" fmla="*/ 3389 w 10049"/>
              <a:gd name="connsiteY5" fmla="*/ 480 h 10004"/>
              <a:gd name="connsiteX6" fmla="*/ 3299 w 10049"/>
              <a:gd name="connsiteY6" fmla="*/ 526 h 10004"/>
              <a:gd name="connsiteX7" fmla="*/ 2230 w 10049"/>
              <a:gd name="connsiteY7" fmla="*/ 906 h 10004"/>
              <a:gd name="connsiteX8" fmla="*/ 1339 w 10049"/>
              <a:gd name="connsiteY8" fmla="*/ 1468 h 10004"/>
              <a:gd name="connsiteX9" fmla="*/ 802 w 10049"/>
              <a:gd name="connsiteY9" fmla="*/ 1756 h 10004"/>
              <a:gd name="connsiteX10" fmla="*/ 447 w 10049"/>
              <a:gd name="connsiteY10" fmla="*/ 2227 h 10004"/>
              <a:gd name="connsiteX11" fmla="*/ 0 w 10049"/>
              <a:gd name="connsiteY11" fmla="*/ 2597 h 10004"/>
              <a:gd name="connsiteX12" fmla="*/ 89 w 10049"/>
              <a:gd name="connsiteY12" fmla="*/ 3797 h 10004"/>
              <a:gd name="connsiteX13" fmla="*/ 1249 w 10049"/>
              <a:gd name="connsiteY13" fmla="*/ 4398 h 10004"/>
              <a:gd name="connsiteX14" fmla="*/ 3389 w 10049"/>
              <a:gd name="connsiteY14" fmla="*/ 4841 h 10004"/>
              <a:gd name="connsiteX15" fmla="*/ 4281 w 10049"/>
              <a:gd name="connsiteY15" fmla="*/ 4998 h 10004"/>
              <a:gd name="connsiteX16" fmla="*/ 4014 w 10049"/>
              <a:gd name="connsiteY16" fmla="*/ 5648 h 10004"/>
              <a:gd name="connsiteX17" fmla="*/ 3389 w 10049"/>
              <a:gd name="connsiteY17" fmla="*/ 6756 h 10004"/>
              <a:gd name="connsiteX18" fmla="*/ 1694 w 10049"/>
              <a:gd name="connsiteY18" fmla="*/ 9186 h 10004"/>
              <a:gd name="connsiteX19" fmla="*/ 1962 w 10049"/>
              <a:gd name="connsiteY19" fmla="*/ 9732 h 10004"/>
              <a:gd name="connsiteX20" fmla="*/ 6690 w 10049"/>
              <a:gd name="connsiteY20" fmla="*/ 10000 h 10004"/>
              <a:gd name="connsiteX21" fmla="*/ 9989 w 10049"/>
              <a:gd name="connsiteY21" fmla="*/ 9483 h 10004"/>
              <a:gd name="connsiteX22" fmla="*/ 8829 w 10049"/>
              <a:gd name="connsiteY22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3339 w 10089"/>
              <a:gd name="connsiteY6" fmla="*/ 526 h 10004"/>
              <a:gd name="connsiteX7" fmla="*/ 2270 w 10089"/>
              <a:gd name="connsiteY7" fmla="*/ 906 h 10004"/>
              <a:gd name="connsiteX8" fmla="*/ 1379 w 10089"/>
              <a:gd name="connsiteY8" fmla="*/ 1468 h 10004"/>
              <a:gd name="connsiteX9" fmla="*/ 842 w 10089"/>
              <a:gd name="connsiteY9" fmla="*/ 1756 h 10004"/>
              <a:gd name="connsiteX10" fmla="*/ 40 w 10089"/>
              <a:gd name="connsiteY10" fmla="*/ 2597 h 10004"/>
              <a:gd name="connsiteX11" fmla="*/ 129 w 10089"/>
              <a:gd name="connsiteY11" fmla="*/ 3797 h 10004"/>
              <a:gd name="connsiteX12" fmla="*/ 1289 w 10089"/>
              <a:gd name="connsiteY12" fmla="*/ 4398 h 10004"/>
              <a:gd name="connsiteX13" fmla="*/ 3429 w 10089"/>
              <a:gd name="connsiteY13" fmla="*/ 4841 h 10004"/>
              <a:gd name="connsiteX14" fmla="*/ 4321 w 10089"/>
              <a:gd name="connsiteY14" fmla="*/ 4998 h 10004"/>
              <a:gd name="connsiteX15" fmla="*/ 4054 w 10089"/>
              <a:gd name="connsiteY15" fmla="*/ 5648 h 10004"/>
              <a:gd name="connsiteX16" fmla="*/ 3429 w 10089"/>
              <a:gd name="connsiteY16" fmla="*/ 6756 h 10004"/>
              <a:gd name="connsiteX17" fmla="*/ 1734 w 10089"/>
              <a:gd name="connsiteY17" fmla="*/ 9186 h 10004"/>
              <a:gd name="connsiteX18" fmla="*/ 2002 w 10089"/>
              <a:gd name="connsiteY18" fmla="*/ 9732 h 10004"/>
              <a:gd name="connsiteX19" fmla="*/ 6730 w 10089"/>
              <a:gd name="connsiteY19" fmla="*/ 10000 h 10004"/>
              <a:gd name="connsiteX20" fmla="*/ 10029 w 10089"/>
              <a:gd name="connsiteY20" fmla="*/ 9483 h 10004"/>
              <a:gd name="connsiteX21" fmla="*/ 8869 w 10089"/>
              <a:gd name="connsiteY21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3339 w 10089"/>
              <a:gd name="connsiteY6" fmla="*/ 526 h 10004"/>
              <a:gd name="connsiteX7" fmla="*/ 2270 w 10089"/>
              <a:gd name="connsiteY7" fmla="*/ 906 h 10004"/>
              <a:gd name="connsiteX8" fmla="*/ 842 w 10089"/>
              <a:gd name="connsiteY8" fmla="*/ 1756 h 10004"/>
              <a:gd name="connsiteX9" fmla="*/ 40 w 10089"/>
              <a:gd name="connsiteY9" fmla="*/ 2597 h 10004"/>
              <a:gd name="connsiteX10" fmla="*/ 129 w 10089"/>
              <a:gd name="connsiteY10" fmla="*/ 3797 h 10004"/>
              <a:gd name="connsiteX11" fmla="*/ 1289 w 10089"/>
              <a:gd name="connsiteY11" fmla="*/ 4398 h 10004"/>
              <a:gd name="connsiteX12" fmla="*/ 3429 w 10089"/>
              <a:gd name="connsiteY12" fmla="*/ 4841 h 10004"/>
              <a:gd name="connsiteX13" fmla="*/ 4321 w 10089"/>
              <a:gd name="connsiteY13" fmla="*/ 4998 h 10004"/>
              <a:gd name="connsiteX14" fmla="*/ 4054 w 10089"/>
              <a:gd name="connsiteY14" fmla="*/ 5648 h 10004"/>
              <a:gd name="connsiteX15" fmla="*/ 3429 w 10089"/>
              <a:gd name="connsiteY15" fmla="*/ 6756 h 10004"/>
              <a:gd name="connsiteX16" fmla="*/ 1734 w 10089"/>
              <a:gd name="connsiteY16" fmla="*/ 9186 h 10004"/>
              <a:gd name="connsiteX17" fmla="*/ 2002 w 10089"/>
              <a:gd name="connsiteY17" fmla="*/ 9732 h 10004"/>
              <a:gd name="connsiteX18" fmla="*/ 6730 w 10089"/>
              <a:gd name="connsiteY18" fmla="*/ 10000 h 10004"/>
              <a:gd name="connsiteX19" fmla="*/ 10029 w 10089"/>
              <a:gd name="connsiteY19" fmla="*/ 9483 h 10004"/>
              <a:gd name="connsiteX20" fmla="*/ 8869 w 10089"/>
              <a:gd name="connsiteY20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4409 w 10089"/>
              <a:gd name="connsiteY4" fmla="*/ 148 h 10004"/>
              <a:gd name="connsiteX5" fmla="*/ 3429 w 10089"/>
              <a:gd name="connsiteY5" fmla="*/ 480 h 10004"/>
              <a:gd name="connsiteX6" fmla="*/ 2270 w 10089"/>
              <a:gd name="connsiteY6" fmla="*/ 906 h 10004"/>
              <a:gd name="connsiteX7" fmla="*/ 842 w 10089"/>
              <a:gd name="connsiteY7" fmla="*/ 1756 h 10004"/>
              <a:gd name="connsiteX8" fmla="*/ 40 w 10089"/>
              <a:gd name="connsiteY8" fmla="*/ 2597 h 10004"/>
              <a:gd name="connsiteX9" fmla="*/ 129 w 10089"/>
              <a:gd name="connsiteY9" fmla="*/ 3797 h 10004"/>
              <a:gd name="connsiteX10" fmla="*/ 1289 w 10089"/>
              <a:gd name="connsiteY10" fmla="*/ 4398 h 10004"/>
              <a:gd name="connsiteX11" fmla="*/ 3429 w 10089"/>
              <a:gd name="connsiteY11" fmla="*/ 4841 h 10004"/>
              <a:gd name="connsiteX12" fmla="*/ 4321 w 10089"/>
              <a:gd name="connsiteY12" fmla="*/ 4998 h 10004"/>
              <a:gd name="connsiteX13" fmla="*/ 4054 w 10089"/>
              <a:gd name="connsiteY13" fmla="*/ 5648 h 10004"/>
              <a:gd name="connsiteX14" fmla="*/ 3429 w 10089"/>
              <a:gd name="connsiteY14" fmla="*/ 6756 h 10004"/>
              <a:gd name="connsiteX15" fmla="*/ 1734 w 10089"/>
              <a:gd name="connsiteY15" fmla="*/ 9186 h 10004"/>
              <a:gd name="connsiteX16" fmla="*/ 2002 w 10089"/>
              <a:gd name="connsiteY16" fmla="*/ 9732 h 10004"/>
              <a:gd name="connsiteX17" fmla="*/ 6730 w 10089"/>
              <a:gd name="connsiteY17" fmla="*/ 10000 h 10004"/>
              <a:gd name="connsiteX18" fmla="*/ 10029 w 10089"/>
              <a:gd name="connsiteY18" fmla="*/ 9483 h 10004"/>
              <a:gd name="connsiteX19" fmla="*/ 8869 w 10089"/>
              <a:gd name="connsiteY19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9 w 10089"/>
              <a:gd name="connsiteY0" fmla="*/ 5472 h 10004"/>
              <a:gd name="connsiteX1" fmla="*/ 8155 w 10089"/>
              <a:gd name="connsiteY1" fmla="*/ 952 h 10004"/>
              <a:gd name="connsiteX2" fmla="*/ 8067 w 10089"/>
              <a:gd name="connsiteY2" fmla="*/ 203 h 10004"/>
              <a:gd name="connsiteX3" fmla="*/ 6194 w 10089"/>
              <a:gd name="connsiteY3" fmla="*/ 0 h 10004"/>
              <a:gd name="connsiteX4" fmla="*/ 3429 w 10089"/>
              <a:gd name="connsiteY4" fmla="*/ 480 h 10004"/>
              <a:gd name="connsiteX5" fmla="*/ 2270 w 10089"/>
              <a:gd name="connsiteY5" fmla="*/ 906 h 10004"/>
              <a:gd name="connsiteX6" fmla="*/ 842 w 10089"/>
              <a:gd name="connsiteY6" fmla="*/ 1756 h 10004"/>
              <a:gd name="connsiteX7" fmla="*/ 40 w 10089"/>
              <a:gd name="connsiteY7" fmla="*/ 2597 h 10004"/>
              <a:gd name="connsiteX8" fmla="*/ 129 w 10089"/>
              <a:gd name="connsiteY8" fmla="*/ 3797 h 10004"/>
              <a:gd name="connsiteX9" fmla="*/ 1289 w 10089"/>
              <a:gd name="connsiteY9" fmla="*/ 4398 h 10004"/>
              <a:gd name="connsiteX10" fmla="*/ 3429 w 10089"/>
              <a:gd name="connsiteY10" fmla="*/ 4841 h 10004"/>
              <a:gd name="connsiteX11" fmla="*/ 4321 w 10089"/>
              <a:gd name="connsiteY11" fmla="*/ 4998 h 10004"/>
              <a:gd name="connsiteX12" fmla="*/ 4054 w 10089"/>
              <a:gd name="connsiteY12" fmla="*/ 5648 h 10004"/>
              <a:gd name="connsiteX13" fmla="*/ 3429 w 10089"/>
              <a:gd name="connsiteY13" fmla="*/ 6756 h 10004"/>
              <a:gd name="connsiteX14" fmla="*/ 1734 w 10089"/>
              <a:gd name="connsiteY14" fmla="*/ 9186 h 10004"/>
              <a:gd name="connsiteX15" fmla="*/ 2002 w 10089"/>
              <a:gd name="connsiteY15" fmla="*/ 9732 h 10004"/>
              <a:gd name="connsiteX16" fmla="*/ 6730 w 10089"/>
              <a:gd name="connsiteY16" fmla="*/ 10000 h 10004"/>
              <a:gd name="connsiteX17" fmla="*/ 10029 w 10089"/>
              <a:gd name="connsiteY17" fmla="*/ 9483 h 10004"/>
              <a:gd name="connsiteX18" fmla="*/ 8869 w 10089"/>
              <a:gd name="connsiteY18" fmla="*/ 5472 h 10004"/>
              <a:gd name="connsiteX0" fmla="*/ 8867 w 10087"/>
              <a:gd name="connsiteY0" fmla="*/ 5472 h 10004"/>
              <a:gd name="connsiteX1" fmla="*/ 8153 w 10087"/>
              <a:gd name="connsiteY1" fmla="*/ 952 h 10004"/>
              <a:gd name="connsiteX2" fmla="*/ 8065 w 10087"/>
              <a:gd name="connsiteY2" fmla="*/ 203 h 10004"/>
              <a:gd name="connsiteX3" fmla="*/ 6192 w 10087"/>
              <a:gd name="connsiteY3" fmla="*/ 0 h 10004"/>
              <a:gd name="connsiteX4" fmla="*/ 3427 w 10087"/>
              <a:gd name="connsiteY4" fmla="*/ 480 h 10004"/>
              <a:gd name="connsiteX5" fmla="*/ 2268 w 10087"/>
              <a:gd name="connsiteY5" fmla="*/ 906 h 10004"/>
              <a:gd name="connsiteX6" fmla="*/ 840 w 10087"/>
              <a:gd name="connsiteY6" fmla="*/ 1756 h 10004"/>
              <a:gd name="connsiteX7" fmla="*/ 38 w 10087"/>
              <a:gd name="connsiteY7" fmla="*/ 2597 h 10004"/>
              <a:gd name="connsiteX8" fmla="*/ 127 w 10087"/>
              <a:gd name="connsiteY8" fmla="*/ 3797 h 10004"/>
              <a:gd name="connsiteX9" fmla="*/ 1287 w 10087"/>
              <a:gd name="connsiteY9" fmla="*/ 4398 h 10004"/>
              <a:gd name="connsiteX10" fmla="*/ 3427 w 10087"/>
              <a:gd name="connsiteY10" fmla="*/ 4841 h 10004"/>
              <a:gd name="connsiteX11" fmla="*/ 4319 w 10087"/>
              <a:gd name="connsiteY11" fmla="*/ 4998 h 10004"/>
              <a:gd name="connsiteX12" fmla="*/ 4052 w 10087"/>
              <a:gd name="connsiteY12" fmla="*/ 5648 h 10004"/>
              <a:gd name="connsiteX13" fmla="*/ 3427 w 10087"/>
              <a:gd name="connsiteY13" fmla="*/ 6756 h 10004"/>
              <a:gd name="connsiteX14" fmla="*/ 1732 w 10087"/>
              <a:gd name="connsiteY14" fmla="*/ 9186 h 10004"/>
              <a:gd name="connsiteX15" fmla="*/ 2000 w 10087"/>
              <a:gd name="connsiteY15" fmla="*/ 9732 h 10004"/>
              <a:gd name="connsiteX16" fmla="*/ 6728 w 10087"/>
              <a:gd name="connsiteY16" fmla="*/ 10000 h 10004"/>
              <a:gd name="connsiteX17" fmla="*/ 10027 w 10087"/>
              <a:gd name="connsiteY17" fmla="*/ 9483 h 10004"/>
              <a:gd name="connsiteX18" fmla="*/ 8867 w 10087"/>
              <a:gd name="connsiteY18" fmla="*/ 5472 h 10004"/>
              <a:gd name="connsiteX0" fmla="*/ 8867 w 10087"/>
              <a:gd name="connsiteY0" fmla="*/ 5472 h 10004"/>
              <a:gd name="connsiteX1" fmla="*/ 8153 w 10087"/>
              <a:gd name="connsiteY1" fmla="*/ 952 h 10004"/>
              <a:gd name="connsiteX2" fmla="*/ 8065 w 10087"/>
              <a:gd name="connsiteY2" fmla="*/ 203 h 10004"/>
              <a:gd name="connsiteX3" fmla="*/ 6192 w 10087"/>
              <a:gd name="connsiteY3" fmla="*/ 0 h 10004"/>
              <a:gd name="connsiteX4" fmla="*/ 3427 w 10087"/>
              <a:gd name="connsiteY4" fmla="*/ 480 h 10004"/>
              <a:gd name="connsiteX5" fmla="*/ 2268 w 10087"/>
              <a:gd name="connsiteY5" fmla="*/ 906 h 10004"/>
              <a:gd name="connsiteX6" fmla="*/ 840 w 10087"/>
              <a:gd name="connsiteY6" fmla="*/ 1756 h 10004"/>
              <a:gd name="connsiteX7" fmla="*/ 38 w 10087"/>
              <a:gd name="connsiteY7" fmla="*/ 2597 h 10004"/>
              <a:gd name="connsiteX8" fmla="*/ 127 w 10087"/>
              <a:gd name="connsiteY8" fmla="*/ 3797 h 10004"/>
              <a:gd name="connsiteX9" fmla="*/ 1287 w 10087"/>
              <a:gd name="connsiteY9" fmla="*/ 4398 h 10004"/>
              <a:gd name="connsiteX10" fmla="*/ 3427 w 10087"/>
              <a:gd name="connsiteY10" fmla="*/ 4841 h 10004"/>
              <a:gd name="connsiteX11" fmla="*/ 4319 w 10087"/>
              <a:gd name="connsiteY11" fmla="*/ 4998 h 10004"/>
              <a:gd name="connsiteX12" fmla="*/ 4052 w 10087"/>
              <a:gd name="connsiteY12" fmla="*/ 5648 h 10004"/>
              <a:gd name="connsiteX13" fmla="*/ 3427 w 10087"/>
              <a:gd name="connsiteY13" fmla="*/ 6756 h 10004"/>
              <a:gd name="connsiteX14" fmla="*/ 1732 w 10087"/>
              <a:gd name="connsiteY14" fmla="*/ 9186 h 10004"/>
              <a:gd name="connsiteX15" fmla="*/ 2000 w 10087"/>
              <a:gd name="connsiteY15" fmla="*/ 9732 h 10004"/>
              <a:gd name="connsiteX16" fmla="*/ 6728 w 10087"/>
              <a:gd name="connsiteY16" fmla="*/ 10000 h 10004"/>
              <a:gd name="connsiteX17" fmla="*/ 10027 w 10087"/>
              <a:gd name="connsiteY17" fmla="*/ 9483 h 10004"/>
              <a:gd name="connsiteX18" fmla="*/ 8867 w 10087"/>
              <a:gd name="connsiteY18" fmla="*/ 5472 h 10004"/>
              <a:gd name="connsiteX0" fmla="*/ 8937 w 10157"/>
              <a:gd name="connsiteY0" fmla="*/ 5472 h 10004"/>
              <a:gd name="connsiteX1" fmla="*/ 8223 w 10157"/>
              <a:gd name="connsiteY1" fmla="*/ 952 h 10004"/>
              <a:gd name="connsiteX2" fmla="*/ 8135 w 10157"/>
              <a:gd name="connsiteY2" fmla="*/ 203 h 10004"/>
              <a:gd name="connsiteX3" fmla="*/ 6262 w 10157"/>
              <a:gd name="connsiteY3" fmla="*/ 0 h 10004"/>
              <a:gd name="connsiteX4" fmla="*/ 3497 w 10157"/>
              <a:gd name="connsiteY4" fmla="*/ 480 h 10004"/>
              <a:gd name="connsiteX5" fmla="*/ 2338 w 10157"/>
              <a:gd name="connsiteY5" fmla="*/ 906 h 10004"/>
              <a:gd name="connsiteX6" fmla="*/ 910 w 10157"/>
              <a:gd name="connsiteY6" fmla="*/ 1756 h 10004"/>
              <a:gd name="connsiteX7" fmla="*/ 108 w 10157"/>
              <a:gd name="connsiteY7" fmla="*/ 2597 h 10004"/>
              <a:gd name="connsiteX8" fmla="*/ 197 w 10157"/>
              <a:gd name="connsiteY8" fmla="*/ 3797 h 10004"/>
              <a:gd name="connsiteX9" fmla="*/ 1357 w 10157"/>
              <a:gd name="connsiteY9" fmla="*/ 4398 h 10004"/>
              <a:gd name="connsiteX10" fmla="*/ 3497 w 10157"/>
              <a:gd name="connsiteY10" fmla="*/ 4841 h 10004"/>
              <a:gd name="connsiteX11" fmla="*/ 4389 w 10157"/>
              <a:gd name="connsiteY11" fmla="*/ 4998 h 10004"/>
              <a:gd name="connsiteX12" fmla="*/ 4122 w 10157"/>
              <a:gd name="connsiteY12" fmla="*/ 5648 h 10004"/>
              <a:gd name="connsiteX13" fmla="*/ 3497 w 10157"/>
              <a:gd name="connsiteY13" fmla="*/ 6756 h 10004"/>
              <a:gd name="connsiteX14" fmla="*/ 1802 w 10157"/>
              <a:gd name="connsiteY14" fmla="*/ 9186 h 10004"/>
              <a:gd name="connsiteX15" fmla="*/ 2070 w 10157"/>
              <a:gd name="connsiteY15" fmla="*/ 9732 h 10004"/>
              <a:gd name="connsiteX16" fmla="*/ 6798 w 10157"/>
              <a:gd name="connsiteY16" fmla="*/ 10000 h 10004"/>
              <a:gd name="connsiteX17" fmla="*/ 10097 w 10157"/>
              <a:gd name="connsiteY17" fmla="*/ 9483 h 10004"/>
              <a:gd name="connsiteX18" fmla="*/ 8937 w 10157"/>
              <a:gd name="connsiteY18" fmla="*/ 5472 h 1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157" h="10004">
                <a:moveTo>
                  <a:pt x="8937" y="5472"/>
                </a:moveTo>
                <a:cubicBezTo>
                  <a:pt x="8626" y="4048"/>
                  <a:pt x="8357" y="1830"/>
                  <a:pt x="8223" y="952"/>
                </a:cubicBezTo>
                <a:cubicBezTo>
                  <a:pt x="8223" y="703"/>
                  <a:pt x="8223" y="452"/>
                  <a:pt x="8135" y="203"/>
                </a:cubicBezTo>
                <a:cubicBezTo>
                  <a:pt x="7805" y="-9"/>
                  <a:pt x="7065" y="9"/>
                  <a:pt x="6262" y="0"/>
                </a:cubicBezTo>
                <a:cubicBezTo>
                  <a:pt x="5049" y="58"/>
                  <a:pt x="4151" y="329"/>
                  <a:pt x="3497" y="480"/>
                </a:cubicBezTo>
                <a:cubicBezTo>
                  <a:pt x="2843" y="631"/>
                  <a:pt x="2769" y="693"/>
                  <a:pt x="2338" y="906"/>
                </a:cubicBezTo>
                <a:cubicBezTo>
                  <a:pt x="1907" y="1119"/>
                  <a:pt x="1282" y="1474"/>
                  <a:pt x="910" y="1756"/>
                </a:cubicBezTo>
                <a:cubicBezTo>
                  <a:pt x="538" y="2038"/>
                  <a:pt x="227" y="2234"/>
                  <a:pt x="108" y="2597"/>
                </a:cubicBezTo>
                <a:cubicBezTo>
                  <a:pt x="-4" y="2939"/>
                  <a:pt x="-98" y="3485"/>
                  <a:pt x="197" y="3797"/>
                </a:cubicBezTo>
                <a:cubicBezTo>
                  <a:pt x="492" y="4109"/>
                  <a:pt x="335" y="4075"/>
                  <a:pt x="1357" y="4398"/>
                </a:cubicBezTo>
                <a:cubicBezTo>
                  <a:pt x="1907" y="4572"/>
                  <a:pt x="2992" y="4741"/>
                  <a:pt x="3497" y="4841"/>
                </a:cubicBezTo>
                <a:cubicBezTo>
                  <a:pt x="4002" y="4941"/>
                  <a:pt x="4389" y="4925"/>
                  <a:pt x="4389" y="4998"/>
                </a:cubicBezTo>
                <a:cubicBezTo>
                  <a:pt x="4389" y="5214"/>
                  <a:pt x="4477" y="5435"/>
                  <a:pt x="4122" y="5648"/>
                </a:cubicBezTo>
                <a:cubicBezTo>
                  <a:pt x="3973" y="5941"/>
                  <a:pt x="3884" y="6166"/>
                  <a:pt x="3497" y="6756"/>
                </a:cubicBezTo>
                <a:cubicBezTo>
                  <a:pt x="3185" y="7266"/>
                  <a:pt x="2040" y="8690"/>
                  <a:pt x="1802" y="9186"/>
                </a:cubicBezTo>
                <a:cubicBezTo>
                  <a:pt x="1624" y="9371"/>
                  <a:pt x="1268" y="9547"/>
                  <a:pt x="2070" y="9732"/>
                </a:cubicBezTo>
                <a:cubicBezTo>
                  <a:pt x="2902" y="9868"/>
                  <a:pt x="4832" y="10036"/>
                  <a:pt x="6798" y="10000"/>
                </a:cubicBezTo>
                <a:cubicBezTo>
                  <a:pt x="8764" y="9964"/>
                  <a:pt x="9741" y="9840"/>
                  <a:pt x="10097" y="9483"/>
                </a:cubicBezTo>
                <a:cubicBezTo>
                  <a:pt x="10453" y="9126"/>
                  <a:pt x="9131" y="6235"/>
                  <a:pt x="8937" y="5472"/>
                </a:cubicBezTo>
                <a:close/>
              </a:path>
            </a:pathLst>
          </a:custGeom>
          <a:gradFill>
            <a:gsLst>
              <a:gs pos="66000">
                <a:schemeClr val="bg1"/>
              </a:gs>
              <a:gs pos="66000">
                <a:schemeClr val="bg1">
                  <a:lumMod val="97000"/>
                </a:schemeClr>
              </a:gs>
            </a:gsLst>
            <a:lin ang="0" scaled="1"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80" name="任意多边形 79"/>
          <p:cNvSpPr/>
          <p:nvPr/>
        </p:nvSpPr>
        <p:spPr>
          <a:xfrm>
            <a:off x="4811102" y="3180772"/>
            <a:ext cx="2392334" cy="2195251"/>
          </a:xfrm>
          <a:custGeom>
            <a:avLst/>
            <a:gdLst>
              <a:gd name="connsiteX0" fmla="*/ 1397000 w 2857500"/>
              <a:gd name="connsiteY0" fmla="*/ 0 h 2514600"/>
              <a:gd name="connsiteX1" fmla="*/ 2857500 w 2857500"/>
              <a:gd name="connsiteY1" fmla="*/ 1181100 h 2514600"/>
              <a:gd name="connsiteX2" fmla="*/ 2222500 w 2857500"/>
              <a:gd name="connsiteY2" fmla="*/ 2514600 h 2514600"/>
              <a:gd name="connsiteX3" fmla="*/ 1054100 w 2857500"/>
              <a:gd name="connsiteY3" fmla="*/ 2463800 h 2514600"/>
              <a:gd name="connsiteX4" fmla="*/ 177800 w 2857500"/>
              <a:gd name="connsiteY4" fmla="*/ 2362200 h 2514600"/>
              <a:gd name="connsiteX5" fmla="*/ 0 w 2857500"/>
              <a:gd name="connsiteY5" fmla="*/ 1231900 h 2514600"/>
              <a:gd name="connsiteX6" fmla="*/ 444500 w 2857500"/>
              <a:gd name="connsiteY6" fmla="*/ 304800 h 2514600"/>
              <a:gd name="connsiteX7" fmla="*/ 1397000 w 2857500"/>
              <a:gd name="connsiteY7" fmla="*/ 0 h 2514600"/>
              <a:gd name="connsiteX0" fmla="*/ 1397000 w 2857500"/>
              <a:gd name="connsiteY0" fmla="*/ 44204 h 2558804"/>
              <a:gd name="connsiteX1" fmla="*/ 2857500 w 2857500"/>
              <a:gd name="connsiteY1" fmla="*/ 1225304 h 2558804"/>
              <a:gd name="connsiteX2" fmla="*/ 2222500 w 2857500"/>
              <a:gd name="connsiteY2" fmla="*/ 2558804 h 2558804"/>
              <a:gd name="connsiteX3" fmla="*/ 1054100 w 2857500"/>
              <a:gd name="connsiteY3" fmla="*/ 2508004 h 2558804"/>
              <a:gd name="connsiteX4" fmla="*/ 177800 w 2857500"/>
              <a:gd name="connsiteY4" fmla="*/ 2406404 h 2558804"/>
              <a:gd name="connsiteX5" fmla="*/ 0 w 2857500"/>
              <a:gd name="connsiteY5" fmla="*/ 1276104 h 2558804"/>
              <a:gd name="connsiteX6" fmla="*/ 444500 w 2857500"/>
              <a:gd name="connsiteY6" fmla="*/ 349004 h 2558804"/>
              <a:gd name="connsiteX7" fmla="*/ 1397000 w 2857500"/>
              <a:gd name="connsiteY7" fmla="*/ 44204 h 2558804"/>
              <a:gd name="connsiteX0" fmla="*/ 1397000 w 2881117"/>
              <a:gd name="connsiteY0" fmla="*/ 44204 h 2558804"/>
              <a:gd name="connsiteX1" fmla="*/ 2857500 w 2881117"/>
              <a:gd name="connsiteY1" fmla="*/ 1225304 h 2558804"/>
              <a:gd name="connsiteX2" fmla="*/ 2222500 w 2881117"/>
              <a:gd name="connsiteY2" fmla="*/ 2558804 h 2558804"/>
              <a:gd name="connsiteX3" fmla="*/ 1054100 w 2881117"/>
              <a:gd name="connsiteY3" fmla="*/ 2508004 h 2558804"/>
              <a:gd name="connsiteX4" fmla="*/ 177800 w 2881117"/>
              <a:gd name="connsiteY4" fmla="*/ 2406404 h 2558804"/>
              <a:gd name="connsiteX5" fmla="*/ 0 w 2881117"/>
              <a:gd name="connsiteY5" fmla="*/ 1276104 h 2558804"/>
              <a:gd name="connsiteX6" fmla="*/ 444500 w 2881117"/>
              <a:gd name="connsiteY6" fmla="*/ 349004 h 2558804"/>
              <a:gd name="connsiteX7" fmla="*/ 1397000 w 2881117"/>
              <a:gd name="connsiteY7" fmla="*/ 44204 h 2558804"/>
              <a:gd name="connsiteX0" fmla="*/ 1397000 w 2881117"/>
              <a:gd name="connsiteY0" fmla="*/ 44204 h 2749152"/>
              <a:gd name="connsiteX1" fmla="*/ 2857500 w 2881117"/>
              <a:gd name="connsiteY1" fmla="*/ 1225304 h 2749152"/>
              <a:gd name="connsiteX2" fmla="*/ 2222500 w 2881117"/>
              <a:gd name="connsiteY2" fmla="*/ 2558804 h 2749152"/>
              <a:gd name="connsiteX3" fmla="*/ 1054100 w 2881117"/>
              <a:gd name="connsiteY3" fmla="*/ 2508004 h 2749152"/>
              <a:gd name="connsiteX4" fmla="*/ 177800 w 2881117"/>
              <a:gd name="connsiteY4" fmla="*/ 2406404 h 2749152"/>
              <a:gd name="connsiteX5" fmla="*/ 0 w 2881117"/>
              <a:gd name="connsiteY5" fmla="*/ 1276104 h 2749152"/>
              <a:gd name="connsiteX6" fmla="*/ 444500 w 2881117"/>
              <a:gd name="connsiteY6" fmla="*/ 349004 h 2749152"/>
              <a:gd name="connsiteX7" fmla="*/ 1397000 w 2881117"/>
              <a:gd name="connsiteY7" fmla="*/ 44204 h 2749152"/>
              <a:gd name="connsiteX0" fmla="*/ 1397000 w 2881117"/>
              <a:gd name="connsiteY0" fmla="*/ 44204 h 2648579"/>
              <a:gd name="connsiteX1" fmla="*/ 2857500 w 2881117"/>
              <a:gd name="connsiteY1" fmla="*/ 1225304 h 2648579"/>
              <a:gd name="connsiteX2" fmla="*/ 2222500 w 2881117"/>
              <a:gd name="connsiteY2" fmla="*/ 2558804 h 2648579"/>
              <a:gd name="connsiteX3" fmla="*/ 1054100 w 2881117"/>
              <a:gd name="connsiteY3" fmla="*/ 2508004 h 2648579"/>
              <a:gd name="connsiteX4" fmla="*/ 177800 w 2881117"/>
              <a:gd name="connsiteY4" fmla="*/ 2406404 h 2648579"/>
              <a:gd name="connsiteX5" fmla="*/ 0 w 2881117"/>
              <a:gd name="connsiteY5" fmla="*/ 1276104 h 2648579"/>
              <a:gd name="connsiteX6" fmla="*/ 444500 w 2881117"/>
              <a:gd name="connsiteY6" fmla="*/ 349004 h 2648579"/>
              <a:gd name="connsiteX7" fmla="*/ 1397000 w 2881117"/>
              <a:gd name="connsiteY7" fmla="*/ 44204 h 2648579"/>
              <a:gd name="connsiteX0" fmla="*/ 1437786 w 2921903"/>
              <a:gd name="connsiteY0" fmla="*/ 44204 h 2648579"/>
              <a:gd name="connsiteX1" fmla="*/ 2898286 w 2921903"/>
              <a:gd name="connsiteY1" fmla="*/ 1225304 h 2648579"/>
              <a:gd name="connsiteX2" fmla="*/ 2263286 w 2921903"/>
              <a:gd name="connsiteY2" fmla="*/ 2558804 h 2648579"/>
              <a:gd name="connsiteX3" fmla="*/ 1094886 w 2921903"/>
              <a:gd name="connsiteY3" fmla="*/ 2508004 h 2648579"/>
              <a:gd name="connsiteX4" fmla="*/ 218586 w 2921903"/>
              <a:gd name="connsiteY4" fmla="*/ 2406404 h 2648579"/>
              <a:gd name="connsiteX5" fmla="*/ 40786 w 2921903"/>
              <a:gd name="connsiteY5" fmla="*/ 1276104 h 2648579"/>
              <a:gd name="connsiteX6" fmla="*/ 485286 w 2921903"/>
              <a:gd name="connsiteY6" fmla="*/ 349004 h 2648579"/>
              <a:gd name="connsiteX7" fmla="*/ 1437786 w 2921903"/>
              <a:gd name="connsiteY7" fmla="*/ 44204 h 2648579"/>
              <a:gd name="connsiteX0" fmla="*/ 1457278 w 2941395"/>
              <a:gd name="connsiteY0" fmla="*/ 44204 h 2648579"/>
              <a:gd name="connsiteX1" fmla="*/ 2917778 w 2941395"/>
              <a:gd name="connsiteY1" fmla="*/ 1225304 h 2648579"/>
              <a:gd name="connsiteX2" fmla="*/ 2282778 w 2941395"/>
              <a:gd name="connsiteY2" fmla="*/ 2558804 h 2648579"/>
              <a:gd name="connsiteX3" fmla="*/ 1114378 w 2941395"/>
              <a:gd name="connsiteY3" fmla="*/ 2508004 h 2648579"/>
              <a:gd name="connsiteX4" fmla="*/ 238078 w 2941395"/>
              <a:gd name="connsiteY4" fmla="*/ 2406404 h 2648579"/>
              <a:gd name="connsiteX5" fmla="*/ 60278 w 2941395"/>
              <a:gd name="connsiteY5" fmla="*/ 1276104 h 2648579"/>
              <a:gd name="connsiteX6" fmla="*/ 504778 w 2941395"/>
              <a:gd name="connsiteY6" fmla="*/ 349004 h 2648579"/>
              <a:gd name="connsiteX7" fmla="*/ 1457278 w 2941395"/>
              <a:gd name="connsiteY7" fmla="*/ 44204 h 2648579"/>
              <a:gd name="connsiteX0" fmla="*/ 1457278 w 2941395"/>
              <a:gd name="connsiteY0" fmla="*/ 57719 h 2662094"/>
              <a:gd name="connsiteX1" fmla="*/ 2917778 w 2941395"/>
              <a:gd name="connsiteY1" fmla="*/ 1238819 h 2662094"/>
              <a:gd name="connsiteX2" fmla="*/ 2282778 w 2941395"/>
              <a:gd name="connsiteY2" fmla="*/ 2572319 h 2662094"/>
              <a:gd name="connsiteX3" fmla="*/ 1114378 w 2941395"/>
              <a:gd name="connsiteY3" fmla="*/ 2521519 h 2662094"/>
              <a:gd name="connsiteX4" fmla="*/ 238078 w 2941395"/>
              <a:gd name="connsiteY4" fmla="*/ 2419919 h 2662094"/>
              <a:gd name="connsiteX5" fmla="*/ 60278 w 2941395"/>
              <a:gd name="connsiteY5" fmla="*/ 1289619 h 2662094"/>
              <a:gd name="connsiteX6" fmla="*/ 504778 w 2941395"/>
              <a:gd name="connsiteY6" fmla="*/ 362519 h 2662094"/>
              <a:gd name="connsiteX7" fmla="*/ 1457278 w 2941395"/>
              <a:gd name="connsiteY7" fmla="*/ 57719 h 2662094"/>
              <a:gd name="connsiteX0" fmla="*/ 1457278 w 2941395"/>
              <a:gd name="connsiteY0" fmla="*/ 41860 h 2646235"/>
              <a:gd name="connsiteX1" fmla="*/ 2917778 w 2941395"/>
              <a:gd name="connsiteY1" fmla="*/ 1222960 h 2646235"/>
              <a:gd name="connsiteX2" fmla="*/ 2282778 w 2941395"/>
              <a:gd name="connsiteY2" fmla="*/ 2556460 h 2646235"/>
              <a:gd name="connsiteX3" fmla="*/ 1114378 w 2941395"/>
              <a:gd name="connsiteY3" fmla="*/ 2505660 h 2646235"/>
              <a:gd name="connsiteX4" fmla="*/ 238078 w 2941395"/>
              <a:gd name="connsiteY4" fmla="*/ 2404060 h 2646235"/>
              <a:gd name="connsiteX5" fmla="*/ 60278 w 2941395"/>
              <a:gd name="connsiteY5" fmla="*/ 1273760 h 2646235"/>
              <a:gd name="connsiteX6" fmla="*/ 504778 w 2941395"/>
              <a:gd name="connsiteY6" fmla="*/ 346660 h 2646235"/>
              <a:gd name="connsiteX7" fmla="*/ 1457278 w 2941395"/>
              <a:gd name="connsiteY7" fmla="*/ 41860 h 2646235"/>
              <a:gd name="connsiteX0" fmla="*/ 1422504 w 2906253"/>
              <a:gd name="connsiteY0" fmla="*/ 12194 h 2616569"/>
              <a:gd name="connsiteX1" fmla="*/ 2883004 w 2906253"/>
              <a:gd name="connsiteY1" fmla="*/ 1193294 h 2616569"/>
              <a:gd name="connsiteX2" fmla="*/ 2248004 w 2906253"/>
              <a:gd name="connsiteY2" fmla="*/ 2526794 h 2616569"/>
              <a:gd name="connsiteX3" fmla="*/ 1079604 w 2906253"/>
              <a:gd name="connsiteY3" fmla="*/ 2475994 h 2616569"/>
              <a:gd name="connsiteX4" fmla="*/ 203304 w 2906253"/>
              <a:gd name="connsiteY4" fmla="*/ 2374394 h 2616569"/>
              <a:gd name="connsiteX5" fmla="*/ 25504 w 2906253"/>
              <a:gd name="connsiteY5" fmla="*/ 1244094 h 2616569"/>
              <a:gd name="connsiteX6" fmla="*/ 609704 w 2906253"/>
              <a:gd name="connsiteY6" fmla="*/ 609094 h 2616569"/>
              <a:gd name="connsiteX7" fmla="*/ 1422504 w 2906253"/>
              <a:gd name="connsiteY7" fmla="*/ 12194 h 2616569"/>
              <a:gd name="connsiteX0" fmla="*/ 1422504 w 2906253"/>
              <a:gd name="connsiteY0" fmla="*/ 16189 h 2620564"/>
              <a:gd name="connsiteX1" fmla="*/ 2883004 w 2906253"/>
              <a:gd name="connsiteY1" fmla="*/ 1197289 h 2620564"/>
              <a:gd name="connsiteX2" fmla="*/ 2248004 w 2906253"/>
              <a:gd name="connsiteY2" fmla="*/ 2530789 h 2620564"/>
              <a:gd name="connsiteX3" fmla="*/ 1079604 w 2906253"/>
              <a:gd name="connsiteY3" fmla="*/ 2479989 h 2620564"/>
              <a:gd name="connsiteX4" fmla="*/ 203304 w 2906253"/>
              <a:gd name="connsiteY4" fmla="*/ 2378389 h 2620564"/>
              <a:gd name="connsiteX5" fmla="*/ 25504 w 2906253"/>
              <a:gd name="connsiteY5" fmla="*/ 1248089 h 2620564"/>
              <a:gd name="connsiteX6" fmla="*/ 609704 w 2906253"/>
              <a:gd name="connsiteY6" fmla="*/ 613089 h 2620564"/>
              <a:gd name="connsiteX7" fmla="*/ 1422504 w 2906253"/>
              <a:gd name="connsiteY7" fmla="*/ 16189 h 2620564"/>
              <a:gd name="connsiteX0" fmla="*/ 1485957 w 2969706"/>
              <a:gd name="connsiteY0" fmla="*/ 16189 h 2620564"/>
              <a:gd name="connsiteX1" fmla="*/ 2946457 w 2969706"/>
              <a:gd name="connsiteY1" fmla="*/ 1197289 h 2620564"/>
              <a:gd name="connsiteX2" fmla="*/ 2311457 w 2969706"/>
              <a:gd name="connsiteY2" fmla="*/ 2530789 h 2620564"/>
              <a:gd name="connsiteX3" fmla="*/ 1143057 w 2969706"/>
              <a:gd name="connsiteY3" fmla="*/ 2479989 h 2620564"/>
              <a:gd name="connsiteX4" fmla="*/ 266757 w 2969706"/>
              <a:gd name="connsiteY4" fmla="*/ 2378389 h 2620564"/>
              <a:gd name="connsiteX5" fmla="*/ 88957 w 2969706"/>
              <a:gd name="connsiteY5" fmla="*/ 1248089 h 2620564"/>
              <a:gd name="connsiteX6" fmla="*/ 673157 w 2969706"/>
              <a:gd name="connsiteY6" fmla="*/ 613089 h 2620564"/>
              <a:gd name="connsiteX7" fmla="*/ 1485957 w 2969706"/>
              <a:gd name="connsiteY7" fmla="*/ 16189 h 2620564"/>
              <a:gd name="connsiteX0" fmla="*/ 1426920 w 2910669"/>
              <a:gd name="connsiteY0" fmla="*/ 16189 h 2585292"/>
              <a:gd name="connsiteX1" fmla="*/ 2887420 w 2910669"/>
              <a:gd name="connsiteY1" fmla="*/ 1197289 h 2585292"/>
              <a:gd name="connsiteX2" fmla="*/ 2252420 w 2910669"/>
              <a:gd name="connsiteY2" fmla="*/ 2530789 h 2585292"/>
              <a:gd name="connsiteX3" fmla="*/ 1249120 w 2910669"/>
              <a:gd name="connsiteY3" fmla="*/ 2327589 h 2585292"/>
              <a:gd name="connsiteX4" fmla="*/ 207720 w 2910669"/>
              <a:gd name="connsiteY4" fmla="*/ 2378389 h 2585292"/>
              <a:gd name="connsiteX5" fmla="*/ 29920 w 2910669"/>
              <a:gd name="connsiteY5" fmla="*/ 1248089 h 2585292"/>
              <a:gd name="connsiteX6" fmla="*/ 614120 w 2910669"/>
              <a:gd name="connsiteY6" fmla="*/ 613089 h 2585292"/>
              <a:gd name="connsiteX7" fmla="*/ 1426920 w 2910669"/>
              <a:gd name="connsiteY7" fmla="*/ 16189 h 2585292"/>
              <a:gd name="connsiteX0" fmla="*/ 1426920 w 2910669"/>
              <a:gd name="connsiteY0" fmla="*/ 16189 h 2636918"/>
              <a:gd name="connsiteX1" fmla="*/ 2887420 w 2910669"/>
              <a:gd name="connsiteY1" fmla="*/ 1197289 h 2636918"/>
              <a:gd name="connsiteX2" fmla="*/ 2252420 w 2910669"/>
              <a:gd name="connsiteY2" fmla="*/ 2530789 h 2636918"/>
              <a:gd name="connsiteX3" fmla="*/ 1249120 w 2910669"/>
              <a:gd name="connsiteY3" fmla="*/ 2327589 h 2636918"/>
              <a:gd name="connsiteX4" fmla="*/ 207720 w 2910669"/>
              <a:gd name="connsiteY4" fmla="*/ 2378389 h 2636918"/>
              <a:gd name="connsiteX5" fmla="*/ 29920 w 2910669"/>
              <a:gd name="connsiteY5" fmla="*/ 1248089 h 2636918"/>
              <a:gd name="connsiteX6" fmla="*/ 614120 w 2910669"/>
              <a:gd name="connsiteY6" fmla="*/ 613089 h 2636918"/>
              <a:gd name="connsiteX7" fmla="*/ 1426920 w 2910669"/>
              <a:gd name="connsiteY7" fmla="*/ 16189 h 2636918"/>
              <a:gd name="connsiteX0" fmla="*/ 1426920 w 2810511"/>
              <a:gd name="connsiteY0" fmla="*/ 16757 h 2585035"/>
              <a:gd name="connsiteX1" fmla="*/ 2785820 w 2810511"/>
              <a:gd name="connsiteY1" fmla="*/ 1210557 h 2585035"/>
              <a:gd name="connsiteX2" fmla="*/ 2252420 w 2810511"/>
              <a:gd name="connsiteY2" fmla="*/ 2531357 h 2585035"/>
              <a:gd name="connsiteX3" fmla="*/ 1249120 w 2810511"/>
              <a:gd name="connsiteY3" fmla="*/ 2328157 h 2585035"/>
              <a:gd name="connsiteX4" fmla="*/ 207720 w 2810511"/>
              <a:gd name="connsiteY4" fmla="*/ 2378957 h 2585035"/>
              <a:gd name="connsiteX5" fmla="*/ 29920 w 2810511"/>
              <a:gd name="connsiteY5" fmla="*/ 1248657 h 2585035"/>
              <a:gd name="connsiteX6" fmla="*/ 614120 w 2810511"/>
              <a:gd name="connsiteY6" fmla="*/ 613657 h 2585035"/>
              <a:gd name="connsiteX7" fmla="*/ 1426920 w 2810511"/>
              <a:gd name="connsiteY7" fmla="*/ 16757 h 2585035"/>
              <a:gd name="connsiteX0" fmla="*/ 1426920 w 2885614"/>
              <a:gd name="connsiteY0" fmla="*/ 17911 h 2584545"/>
              <a:gd name="connsiteX1" fmla="*/ 2862020 w 2885614"/>
              <a:gd name="connsiteY1" fmla="*/ 1237111 h 2584545"/>
              <a:gd name="connsiteX2" fmla="*/ 2252420 w 2885614"/>
              <a:gd name="connsiteY2" fmla="*/ 2532511 h 2584545"/>
              <a:gd name="connsiteX3" fmla="*/ 1249120 w 2885614"/>
              <a:gd name="connsiteY3" fmla="*/ 2329311 h 2584545"/>
              <a:gd name="connsiteX4" fmla="*/ 207720 w 2885614"/>
              <a:gd name="connsiteY4" fmla="*/ 2380111 h 2584545"/>
              <a:gd name="connsiteX5" fmla="*/ 29920 w 2885614"/>
              <a:gd name="connsiteY5" fmla="*/ 1249811 h 2584545"/>
              <a:gd name="connsiteX6" fmla="*/ 614120 w 2885614"/>
              <a:gd name="connsiteY6" fmla="*/ 614811 h 2584545"/>
              <a:gd name="connsiteX7" fmla="*/ 1426920 w 2885614"/>
              <a:gd name="connsiteY7" fmla="*/ 17911 h 2584545"/>
              <a:gd name="connsiteX0" fmla="*/ 1426920 w 2862065"/>
              <a:gd name="connsiteY0" fmla="*/ 17911 h 2584545"/>
              <a:gd name="connsiteX1" fmla="*/ 2280045 w 2862065"/>
              <a:gd name="connsiteY1" fmla="*/ 419550 h 2584545"/>
              <a:gd name="connsiteX2" fmla="*/ 2862020 w 2862065"/>
              <a:gd name="connsiteY2" fmla="*/ 1237111 h 2584545"/>
              <a:gd name="connsiteX3" fmla="*/ 2252420 w 2862065"/>
              <a:gd name="connsiteY3" fmla="*/ 2532511 h 2584545"/>
              <a:gd name="connsiteX4" fmla="*/ 1249120 w 2862065"/>
              <a:gd name="connsiteY4" fmla="*/ 2329311 h 2584545"/>
              <a:gd name="connsiteX5" fmla="*/ 207720 w 2862065"/>
              <a:gd name="connsiteY5" fmla="*/ 2380111 h 2584545"/>
              <a:gd name="connsiteX6" fmla="*/ 29920 w 2862065"/>
              <a:gd name="connsiteY6" fmla="*/ 1249811 h 2584545"/>
              <a:gd name="connsiteX7" fmla="*/ 614120 w 2862065"/>
              <a:gd name="connsiteY7" fmla="*/ 614811 h 2584545"/>
              <a:gd name="connsiteX8" fmla="*/ 1426920 w 2862065"/>
              <a:gd name="connsiteY8" fmla="*/ 17911 h 2584545"/>
              <a:gd name="connsiteX0" fmla="*/ 1426920 w 2868234"/>
              <a:gd name="connsiteY0" fmla="*/ 2836 h 2569470"/>
              <a:gd name="connsiteX1" fmla="*/ 1886345 w 2868234"/>
              <a:gd name="connsiteY1" fmla="*/ 810875 h 2569470"/>
              <a:gd name="connsiteX2" fmla="*/ 2862020 w 2868234"/>
              <a:gd name="connsiteY2" fmla="*/ 1222036 h 2569470"/>
              <a:gd name="connsiteX3" fmla="*/ 2252420 w 2868234"/>
              <a:gd name="connsiteY3" fmla="*/ 2517436 h 2569470"/>
              <a:gd name="connsiteX4" fmla="*/ 1249120 w 2868234"/>
              <a:gd name="connsiteY4" fmla="*/ 2314236 h 2569470"/>
              <a:gd name="connsiteX5" fmla="*/ 207720 w 2868234"/>
              <a:gd name="connsiteY5" fmla="*/ 2365036 h 2569470"/>
              <a:gd name="connsiteX6" fmla="*/ 29920 w 2868234"/>
              <a:gd name="connsiteY6" fmla="*/ 1234736 h 2569470"/>
              <a:gd name="connsiteX7" fmla="*/ 614120 w 2868234"/>
              <a:gd name="connsiteY7" fmla="*/ 599736 h 2569470"/>
              <a:gd name="connsiteX8" fmla="*/ 1426920 w 2868234"/>
              <a:gd name="connsiteY8" fmla="*/ 2836 h 2569470"/>
              <a:gd name="connsiteX0" fmla="*/ 1426920 w 2868234"/>
              <a:gd name="connsiteY0" fmla="*/ 920 h 2567554"/>
              <a:gd name="connsiteX1" fmla="*/ 1886345 w 2868234"/>
              <a:gd name="connsiteY1" fmla="*/ 808959 h 2567554"/>
              <a:gd name="connsiteX2" fmla="*/ 2862020 w 2868234"/>
              <a:gd name="connsiteY2" fmla="*/ 1220120 h 2567554"/>
              <a:gd name="connsiteX3" fmla="*/ 2252420 w 2868234"/>
              <a:gd name="connsiteY3" fmla="*/ 2515520 h 2567554"/>
              <a:gd name="connsiteX4" fmla="*/ 1249120 w 2868234"/>
              <a:gd name="connsiteY4" fmla="*/ 2312320 h 2567554"/>
              <a:gd name="connsiteX5" fmla="*/ 207720 w 2868234"/>
              <a:gd name="connsiteY5" fmla="*/ 2363120 h 2567554"/>
              <a:gd name="connsiteX6" fmla="*/ 29920 w 2868234"/>
              <a:gd name="connsiteY6" fmla="*/ 1232820 h 2567554"/>
              <a:gd name="connsiteX7" fmla="*/ 614120 w 2868234"/>
              <a:gd name="connsiteY7" fmla="*/ 597820 h 2567554"/>
              <a:gd name="connsiteX8" fmla="*/ 1426920 w 2868234"/>
              <a:gd name="connsiteY8" fmla="*/ 920 h 2567554"/>
              <a:gd name="connsiteX0" fmla="*/ 1426920 w 2862032"/>
              <a:gd name="connsiteY0" fmla="*/ 374 h 2567008"/>
              <a:gd name="connsiteX1" fmla="*/ 2267345 w 2862032"/>
              <a:gd name="connsiteY1" fmla="*/ 668713 h 2567008"/>
              <a:gd name="connsiteX2" fmla="*/ 2862020 w 2862032"/>
              <a:gd name="connsiteY2" fmla="*/ 1219574 h 2567008"/>
              <a:gd name="connsiteX3" fmla="*/ 2252420 w 2862032"/>
              <a:gd name="connsiteY3" fmla="*/ 2514974 h 2567008"/>
              <a:gd name="connsiteX4" fmla="*/ 1249120 w 2862032"/>
              <a:gd name="connsiteY4" fmla="*/ 2311774 h 2567008"/>
              <a:gd name="connsiteX5" fmla="*/ 207720 w 2862032"/>
              <a:gd name="connsiteY5" fmla="*/ 2362574 h 2567008"/>
              <a:gd name="connsiteX6" fmla="*/ 29920 w 2862032"/>
              <a:gd name="connsiteY6" fmla="*/ 1232274 h 2567008"/>
              <a:gd name="connsiteX7" fmla="*/ 614120 w 2862032"/>
              <a:gd name="connsiteY7" fmla="*/ 597274 h 2567008"/>
              <a:gd name="connsiteX8" fmla="*/ 1426920 w 2862032"/>
              <a:gd name="connsiteY8" fmla="*/ 374 h 2567008"/>
              <a:gd name="connsiteX0" fmla="*/ 1426920 w 2862032"/>
              <a:gd name="connsiteY0" fmla="*/ 374 h 2567008"/>
              <a:gd name="connsiteX1" fmla="*/ 2267345 w 2862032"/>
              <a:gd name="connsiteY1" fmla="*/ 668713 h 2567008"/>
              <a:gd name="connsiteX2" fmla="*/ 2862020 w 2862032"/>
              <a:gd name="connsiteY2" fmla="*/ 1219574 h 2567008"/>
              <a:gd name="connsiteX3" fmla="*/ 2252420 w 2862032"/>
              <a:gd name="connsiteY3" fmla="*/ 2514974 h 2567008"/>
              <a:gd name="connsiteX4" fmla="*/ 1249120 w 2862032"/>
              <a:gd name="connsiteY4" fmla="*/ 2311774 h 2567008"/>
              <a:gd name="connsiteX5" fmla="*/ 207720 w 2862032"/>
              <a:gd name="connsiteY5" fmla="*/ 2362574 h 2567008"/>
              <a:gd name="connsiteX6" fmla="*/ 29920 w 2862032"/>
              <a:gd name="connsiteY6" fmla="*/ 1232274 h 2567008"/>
              <a:gd name="connsiteX7" fmla="*/ 614120 w 2862032"/>
              <a:gd name="connsiteY7" fmla="*/ 597274 h 2567008"/>
              <a:gd name="connsiteX8" fmla="*/ 1426920 w 2862032"/>
              <a:gd name="connsiteY8" fmla="*/ 374 h 2567008"/>
              <a:gd name="connsiteX0" fmla="*/ 1413088 w 2848200"/>
              <a:gd name="connsiteY0" fmla="*/ 534 h 2567168"/>
              <a:gd name="connsiteX1" fmla="*/ 2253513 w 2848200"/>
              <a:gd name="connsiteY1" fmla="*/ 668873 h 2567168"/>
              <a:gd name="connsiteX2" fmla="*/ 2848188 w 2848200"/>
              <a:gd name="connsiteY2" fmla="*/ 1219734 h 2567168"/>
              <a:gd name="connsiteX3" fmla="*/ 2238588 w 2848200"/>
              <a:gd name="connsiteY3" fmla="*/ 2515134 h 2567168"/>
              <a:gd name="connsiteX4" fmla="*/ 1235288 w 2848200"/>
              <a:gd name="connsiteY4" fmla="*/ 2311934 h 2567168"/>
              <a:gd name="connsiteX5" fmla="*/ 193888 w 2848200"/>
              <a:gd name="connsiteY5" fmla="*/ 2362734 h 2567168"/>
              <a:gd name="connsiteX6" fmla="*/ 16088 w 2848200"/>
              <a:gd name="connsiteY6" fmla="*/ 1232434 h 2567168"/>
              <a:gd name="connsiteX7" fmla="*/ 409788 w 2848200"/>
              <a:gd name="connsiteY7" fmla="*/ 584734 h 2567168"/>
              <a:gd name="connsiteX8" fmla="*/ 1413088 w 2848200"/>
              <a:gd name="connsiteY8" fmla="*/ 534 h 2567168"/>
              <a:gd name="connsiteX0" fmla="*/ 1413088 w 2848200"/>
              <a:gd name="connsiteY0" fmla="*/ 730 h 2567364"/>
              <a:gd name="connsiteX1" fmla="*/ 2253513 w 2848200"/>
              <a:gd name="connsiteY1" fmla="*/ 669069 h 2567364"/>
              <a:gd name="connsiteX2" fmla="*/ 2848188 w 2848200"/>
              <a:gd name="connsiteY2" fmla="*/ 1219930 h 2567364"/>
              <a:gd name="connsiteX3" fmla="*/ 2238588 w 2848200"/>
              <a:gd name="connsiteY3" fmla="*/ 2515330 h 2567364"/>
              <a:gd name="connsiteX4" fmla="*/ 1235288 w 2848200"/>
              <a:gd name="connsiteY4" fmla="*/ 2312130 h 2567364"/>
              <a:gd name="connsiteX5" fmla="*/ 193888 w 2848200"/>
              <a:gd name="connsiteY5" fmla="*/ 2362930 h 2567364"/>
              <a:gd name="connsiteX6" fmla="*/ 16088 w 2848200"/>
              <a:gd name="connsiteY6" fmla="*/ 1232630 h 2567364"/>
              <a:gd name="connsiteX7" fmla="*/ 409788 w 2848200"/>
              <a:gd name="connsiteY7" fmla="*/ 584930 h 2567364"/>
              <a:gd name="connsiteX8" fmla="*/ 1413088 w 2848200"/>
              <a:gd name="connsiteY8" fmla="*/ 730 h 2567364"/>
              <a:gd name="connsiteX0" fmla="*/ 1413088 w 2848200"/>
              <a:gd name="connsiteY0" fmla="*/ 730 h 2595011"/>
              <a:gd name="connsiteX1" fmla="*/ 2253513 w 2848200"/>
              <a:gd name="connsiteY1" fmla="*/ 669069 h 2595011"/>
              <a:gd name="connsiteX2" fmla="*/ 2848188 w 2848200"/>
              <a:gd name="connsiteY2" fmla="*/ 1219930 h 2595011"/>
              <a:gd name="connsiteX3" fmla="*/ 2238588 w 2848200"/>
              <a:gd name="connsiteY3" fmla="*/ 2515330 h 2595011"/>
              <a:gd name="connsiteX4" fmla="*/ 1235288 w 2848200"/>
              <a:gd name="connsiteY4" fmla="*/ 2439130 h 2595011"/>
              <a:gd name="connsiteX5" fmla="*/ 193888 w 2848200"/>
              <a:gd name="connsiteY5" fmla="*/ 2362930 h 2595011"/>
              <a:gd name="connsiteX6" fmla="*/ 16088 w 2848200"/>
              <a:gd name="connsiteY6" fmla="*/ 1232630 h 2595011"/>
              <a:gd name="connsiteX7" fmla="*/ 409788 w 2848200"/>
              <a:gd name="connsiteY7" fmla="*/ 584930 h 2595011"/>
              <a:gd name="connsiteX8" fmla="*/ 1413088 w 2848200"/>
              <a:gd name="connsiteY8" fmla="*/ 730 h 2595011"/>
              <a:gd name="connsiteX0" fmla="*/ 1413784 w 2848896"/>
              <a:gd name="connsiteY0" fmla="*/ 730 h 2736782"/>
              <a:gd name="connsiteX1" fmla="*/ 2254209 w 2848896"/>
              <a:gd name="connsiteY1" fmla="*/ 669069 h 2736782"/>
              <a:gd name="connsiteX2" fmla="*/ 2848884 w 2848896"/>
              <a:gd name="connsiteY2" fmla="*/ 1219930 h 2736782"/>
              <a:gd name="connsiteX3" fmla="*/ 2239284 w 2848896"/>
              <a:gd name="connsiteY3" fmla="*/ 2515330 h 2736782"/>
              <a:gd name="connsiteX4" fmla="*/ 1261384 w 2848896"/>
              <a:gd name="connsiteY4" fmla="*/ 2718530 h 2736782"/>
              <a:gd name="connsiteX5" fmla="*/ 194584 w 2848896"/>
              <a:gd name="connsiteY5" fmla="*/ 2362930 h 2736782"/>
              <a:gd name="connsiteX6" fmla="*/ 16784 w 2848896"/>
              <a:gd name="connsiteY6" fmla="*/ 1232630 h 2736782"/>
              <a:gd name="connsiteX7" fmla="*/ 410484 w 2848896"/>
              <a:gd name="connsiteY7" fmla="*/ 584930 h 2736782"/>
              <a:gd name="connsiteX8" fmla="*/ 1413784 w 2848896"/>
              <a:gd name="connsiteY8" fmla="*/ 730 h 2736782"/>
              <a:gd name="connsiteX0" fmla="*/ 1413784 w 2849671"/>
              <a:gd name="connsiteY0" fmla="*/ 730 h 2722951"/>
              <a:gd name="connsiteX1" fmla="*/ 2254209 w 2849671"/>
              <a:gd name="connsiteY1" fmla="*/ 669069 h 2722951"/>
              <a:gd name="connsiteX2" fmla="*/ 2848884 w 2849671"/>
              <a:gd name="connsiteY2" fmla="*/ 1219930 h 2722951"/>
              <a:gd name="connsiteX3" fmla="*/ 2353584 w 2849671"/>
              <a:gd name="connsiteY3" fmla="*/ 2464530 h 2722951"/>
              <a:gd name="connsiteX4" fmla="*/ 1261384 w 2849671"/>
              <a:gd name="connsiteY4" fmla="*/ 2718530 h 2722951"/>
              <a:gd name="connsiteX5" fmla="*/ 194584 w 2849671"/>
              <a:gd name="connsiteY5" fmla="*/ 2362930 h 2722951"/>
              <a:gd name="connsiteX6" fmla="*/ 16784 w 2849671"/>
              <a:gd name="connsiteY6" fmla="*/ 1232630 h 2722951"/>
              <a:gd name="connsiteX7" fmla="*/ 410484 w 2849671"/>
              <a:gd name="connsiteY7" fmla="*/ 584930 h 2722951"/>
              <a:gd name="connsiteX8" fmla="*/ 1413784 w 2849671"/>
              <a:gd name="connsiteY8" fmla="*/ 730 h 2722951"/>
              <a:gd name="connsiteX0" fmla="*/ 1413784 w 2849084"/>
              <a:gd name="connsiteY0" fmla="*/ 730 h 2722951"/>
              <a:gd name="connsiteX1" fmla="*/ 2305009 w 2849084"/>
              <a:gd name="connsiteY1" fmla="*/ 669069 h 2722951"/>
              <a:gd name="connsiteX2" fmla="*/ 2848884 w 2849084"/>
              <a:gd name="connsiteY2" fmla="*/ 1219930 h 2722951"/>
              <a:gd name="connsiteX3" fmla="*/ 2353584 w 2849084"/>
              <a:gd name="connsiteY3" fmla="*/ 2464530 h 2722951"/>
              <a:gd name="connsiteX4" fmla="*/ 1261384 w 2849084"/>
              <a:gd name="connsiteY4" fmla="*/ 2718530 h 2722951"/>
              <a:gd name="connsiteX5" fmla="*/ 194584 w 2849084"/>
              <a:gd name="connsiteY5" fmla="*/ 2362930 h 2722951"/>
              <a:gd name="connsiteX6" fmla="*/ 16784 w 2849084"/>
              <a:gd name="connsiteY6" fmla="*/ 1232630 h 2722951"/>
              <a:gd name="connsiteX7" fmla="*/ 410484 w 2849084"/>
              <a:gd name="connsiteY7" fmla="*/ 584930 h 2722951"/>
              <a:gd name="connsiteX8" fmla="*/ 1413784 w 2849084"/>
              <a:gd name="connsiteY8" fmla="*/ 730 h 2722951"/>
              <a:gd name="connsiteX0" fmla="*/ 1515384 w 2849084"/>
              <a:gd name="connsiteY0" fmla="*/ 409 h 2671830"/>
              <a:gd name="connsiteX1" fmla="*/ 2305009 w 2849084"/>
              <a:gd name="connsiteY1" fmla="*/ 617948 h 2671830"/>
              <a:gd name="connsiteX2" fmla="*/ 2848884 w 2849084"/>
              <a:gd name="connsiteY2" fmla="*/ 1168809 h 2671830"/>
              <a:gd name="connsiteX3" fmla="*/ 2353584 w 2849084"/>
              <a:gd name="connsiteY3" fmla="*/ 2413409 h 2671830"/>
              <a:gd name="connsiteX4" fmla="*/ 1261384 w 2849084"/>
              <a:gd name="connsiteY4" fmla="*/ 2667409 h 2671830"/>
              <a:gd name="connsiteX5" fmla="*/ 194584 w 2849084"/>
              <a:gd name="connsiteY5" fmla="*/ 2311809 h 2671830"/>
              <a:gd name="connsiteX6" fmla="*/ 16784 w 2849084"/>
              <a:gd name="connsiteY6" fmla="*/ 1181509 h 2671830"/>
              <a:gd name="connsiteX7" fmla="*/ 410484 w 2849084"/>
              <a:gd name="connsiteY7" fmla="*/ 533809 h 2671830"/>
              <a:gd name="connsiteX8" fmla="*/ 1515384 w 2849084"/>
              <a:gd name="connsiteY8" fmla="*/ 409 h 2671830"/>
              <a:gd name="connsiteX0" fmla="*/ 1515384 w 2849084"/>
              <a:gd name="connsiteY0" fmla="*/ 382 h 2671803"/>
              <a:gd name="connsiteX1" fmla="*/ 2305009 w 2849084"/>
              <a:gd name="connsiteY1" fmla="*/ 617921 h 2671803"/>
              <a:gd name="connsiteX2" fmla="*/ 2848884 w 2849084"/>
              <a:gd name="connsiteY2" fmla="*/ 1168782 h 2671803"/>
              <a:gd name="connsiteX3" fmla="*/ 2353584 w 2849084"/>
              <a:gd name="connsiteY3" fmla="*/ 2413382 h 2671803"/>
              <a:gd name="connsiteX4" fmla="*/ 1261384 w 2849084"/>
              <a:gd name="connsiteY4" fmla="*/ 2667382 h 2671803"/>
              <a:gd name="connsiteX5" fmla="*/ 194584 w 2849084"/>
              <a:gd name="connsiteY5" fmla="*/ 2311782 h 2671803"/>
              <a:gd name="connsiteX6" fmla="*/ 16784 w 2849084"/>
              <a:gd name="connsiteY6" fmla="*/ 1181482 h 2671803"/>
              <a:gd name="connsiteX7" fmla="*/ 410484 w 2849084"/>
              <a:gd name="connsiteY7" fmla="*/ 533782 h 2671803"/>
              <a:gd name="connsiteX8" fmla="*/ 1515384 w 2849084"/>
              <a:gd name="connsiteY8" fmla="*/ 382 h 2671803"/>
              <a:gd name="connsiteX0" fmla="*/ 1519076 w 2852776"/>
              <a:gd name="connsiteY0" fmla="*/ 55 h 2671476"/>
              <a:gd name="connsiteX1" fmla="*/ 2308701 w 2852776"/>
              <a:gd name="connsiteY1" fmla="*/ 617594 h 2671476"/>
              <a:gd name="connsiteX2" fmla="*/ 2852576 w 2852776"/>
              <a:gd name="connsiteY2" fmla="*/ 1168455 h 2671476"/>
              <a:gd name="connsiteX3" fmla="*/ 2357276 w 2852776"/>
              <a:gd name="connsiteY3" fmla="*/ 2413055 h 2671476"/>
              <a:gd name="connsiteX4" fmla="*/ 1265076 w 2852776"/>
              <a:gd name="connsiteY4" fmla="*/ 2667055 h 2671476"/>
              <a:gd name="connsiteX5" fmla="*/ 198276 w 2852776"/>
              <a:gd name="connsiteY5" fmla="*/ 2311455 h 2671476"/>
              <a:gd name="connsiteX6" fmla="*/ 20476 w 2852776"/>
              <a:gd name="connsiteY6" fmla="*/ 1181155 h 2671476"/>
              <a:gd name="connsiteX7" fmla="*/ 464976 w 2852776"/>
              <a:gd name="connsiteY7" fmla="*/ 584255 h 2671476"/>
              <a:gd name="connsiteX8" fmla="*/ 1519076 w 2852776"/>
              <a:gd name="connsiteY8" fmla="*/ 55 h 2671476"/>
              <a:gd name="connsiteX0" fmla="*/ 1519076 w 2852776"/>
              <a:gd name="connsiteY0" fmla="*/ 3113 h 2674534"/>
              <a:gd name="connsiteX1" fmla="*/ 2308701 w 2852776"/>
              <a:gd name="connsiteY1" fmla="*/ 620652 h 2674534"/>
              <a:gd name="connsiteX2" fmla="*/ 2852576 w 2852776"/>
              <a:gd name="connsiteY2" fmla="*/ 1171513 h 2674534"/>
              <a:gd name="connsiteX3" fmla="*/ 2357276 w 2852776"/>
              <a:gd name="connsiteY3" fmla="*/ 2416113 h 2674534"/>
              <a:gd name="connsiteX4" fmla="*/ 1265076 w 2852776"/>
              <a:gd name="connsiteY4" fmla="*/ 2670113 h 2674534"/>
              <a:gd name="connsiteX5" fmla="*/ 198276 w 2852776"/>
              <a:gd name="connsiteY5" fmla="*/ 2314513 h 2674534"/>
              <a:gd name="connsiteX6" fmla="*/ 20476 w 2852776"/>
              <a:gd name="connsiteY6" fmla="*/ 1184213 h 2674534"/>
              <a:gd name="connsiteX7" fmla="*/ 464976 w 2852776"/>
              <a:gd name="connsiteY7" fmla="*/ 587313 h 2674534"/>
              <a:gd name="connsiteX8" fmla="*/ 1519076 w 2852776"/>
              <a:gd name="connsiteY8" fmla="*/ 3113 h 2674534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979715"/>
              <a:gd name="connsiteY0" fmla="*/ 2833 h 2749270"/>
              <a:gd name="connsiteX1" fmla="*/ 2308701 w 2979715"/>
              <a:gd name="connsiteY1" fmla="*/ 696572 h 2749270"/>
              <a:gd name="connsiteX2" fmla="*/ 2979576 w 2979715"/>
              <a:gd name="connsiteY2" fmla="*/ 1387133 h 2749270"/>
              <a:gd name="connsiteX3" fmla="*/ 2357276 w 2979715"/>
              <a:gd name="connsiteY3" fmla="*/ 2492033 h 2749270"/>
              <a:gd name="connsiteX4" fmla="*/ 1265076 w 2979715"/>
              <a:gd name="connsiteY4" fmla="*/ 2746033 h 2749270"/>
              <a:gd name="connsiteX5" fmla="*/ 198276 w 2979715"/>
              <a:gd name="connsiteY5" fmla="*/ 2390433 h 2749270"/>
              <a:gd name="connsiteX6" fmla="*/ 20476 w 2979715"/>
              <a:gd name="connsiteY6" fmla="*/ 1260133 h 2749270"/>
              <a:gd name="connsiteX7" fmla="*/ 464976 w 2979715"/>
              <a:gd name="connsiteY7" fmla="*/ 663233 h 2749270"/>
              <a:gd name="connsiteX8" fmla="*/ 1531776 w 2979715"/>
              <a:gd name="connsiteY8" fmla="*/ 2833 h 274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715" h="2749270">
                <a:moveTo>
                  <a:pt x="1531776" y="2833"/>
                </a:moveTo>
                <a:cubicBezTo>
                  <a:pt x="2143863" y="-42411"/>
                  <a:pt x="2067401" y="465855"/>
                  <a:pt x="2308701" y="696572"/>
                </a:cubicBezTo>
                <a:cubicBezTo>
                  <a:pt x="2550001" y="927289"/>
                  <a:pt x="2971480" y="1087890"/>
                  <a:pt x="2979576" y="1387133"/>
                </a:cubicBezTo>
                <a:cubicBezTo>
                  <a:pt x="2987672" y="1686376"/>
                  <a:pt x="2643026" y="2265550"/>
                  <a:pt x="2357276" y="2492033"/>
                </a:cubicBezTo>
                <a:cubicBezTo>
                  <a:pt x="2071526" y="2718516"/>
                  <a:pt x="1624909" y="2762966"/>
                  <a:pt x="1265076" y="2746033"/>
                </a:cubicBezTo>
                <a:cubicBezTo>
                  <a:pt x="905243" y="2729100"/>
                  <a:pt x="405709" y="2638083"/>
                  <a:pt x="198276" y="2390433"/>
                </a:cubicBezTo>
                <a:cubicBezTo>
                  <a:pt x="-9157" y="2142783"/>
                  <a:pt x="-23974" y="1548000"/>
                  <a:pt x="20476" y="1260133"/>
                </a:cubicBezTo>
                <a:cubicBezTo>
                  <a:pt x="64926" y="972266"/>
                  <a:pt x="213093" y="872783"/>
                  <a:pt x="464976" y="663233"/>
                </a:cubicBezTo>
                <a:cubicBezTo>
                  <a:pt x="716859" y="453683"/>
                  <a:pt x="919689" y="48077"/>
                  <a:pt x="1531776" y="2833"/>
                </a:cubicBezTo>
                <a:close/>
              </a:path>
            </a:pathLst>
          </a:custGeom>
          <a:solidFill>
            <a:schemeClr val="bg1">
              <a:lumMod val="85000"/>
              <a:alpha val="28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1" name="任意多边形 80"/>
          <p:cNvSpPr/>
          <p:nvPr/>
        </p:nvSpPr>
        <p:spPr>
          <a:xfrm>
            <a:off x="4830957" y="3128128"/>
            <a:ext cx="2392334" cy="2195251"/>
          </a:xfrm>
          <a:custGeom>
            <a:avLst/>
            <a:gdLst>
              <a:gd name="connsiteX0" fmla="*/ 1397000 w 2857500"/>
              <a:gd name="connsiteY0" fmla="*/ 0 h 2514600"/>
              <a:gd name="connsiteX1" fmla="*/ 2857500 w 2857500"/>
              <a:gd name="connsiteY1" fmla="*/ 1181100 h 2514600"/>
              <a:gd name="connsiteX2" fmla="*/ 2222500 w 2857500"/>
              <a:gd name="connsiteY2" fmla="*/ 2514600 h 2514600"/>
              <a:gd name="connsiteX3" fmla="*/ 1054100 w 2857500"/>
              <a:gd name="connsiteY3" fmla="*/ 2463800 h 2514600"/>
              <a:gd name="connsiteX4" fmla="*/ 177800 w 2857500"/>
              <a:gd name="connsiteY4" fmla="*/ 2362200 h 2514600"/>
              <a:gd name="connsiteX5" fmla="*/ 0 w 2857500"/>
              <a:gd name="connsiteY5" fmla="*/ 1231900 h 2514600"/>
              <a:gd name="connsiteX6" fmla="*/ 444500 w 2857500"/>
              <a:gd name="connsiteY6" fmla="*/ 304800 h 2514600"/>
              <a:gd name="connsiteX7" fmla="*/ 1397000 w 2857500"/>
              <a:gd name="connsiteY7" fmla="*/ 0 h 2514600"/>
              <a:gd name="connsiteX0" fmla="*/ 1397000 w 2857500"/>
              <a:gd name="connsiteY0" fmla="*/ 44204 h 2558804"/>
              <a:gd name="connsiteX1" fmla="*/ 2857500 w 2857500"/>
              <a:gd name="connsiteY1" fmla="*/ 1225304 h 2558804"/>
              <a:gd name="connsiteX2" fmla="*/ 2222500 w 2857500"/>
              <a:gd name="connsiteY2" fmla="*/ 2558804 h 2558804"/>
              <a:gd name="connsiteX3" fmla="*/ 1054100 w 2857500"/>
              <a:gd name="connsiteY3" fmla="*/ 2508004 h 2558804"/>
              <a:gd name="connsiteX4" fmla="*/ 177800 w 2857500"/>
              <a:gd name="connsiteY4" fmla="*/ 2406404 h 2558804"/>
              <a:gd name="connsiteX5" fmla="*/ 0 w 2857500"/>
              <a:gd name="connsiteY5" fmla="*/ 1276104 h 2558804"/>
              <a:gd name="connsiteX6" fmla="*/ 444500 w 2857500"/>
              <a:gd name="connsiteY6" fmla="*/ 349004 h 2558804"/>
              <a:gd name="connsiteX7" fmla="*/ 1397000 w 2857500"/>
              <a:gd name="connsiteY7" fmla="*/ 44204 h 2558804"/>
              <a:gd name="connsiteX0" fmla="*/ 1397000 w 2881117"/>
              <a:gd name="connsiteY0" fmla="*/ 44204 h 2558804"/>
              <a:gd name="connsiteX1" fmla="*/ 2857500 w 2881117"/>
              <a:gd name="connsiteY1" fmla="*/ 1225304 h 2558804"/>
              <a:gd name="connsiteX2" fmla="*/ 2222500 w 2881117"/>
              <a:gd name="connsiteY2" fmla="*/ 2558804 h 2558804"/>
              <a:gd name="connsiteX3" fmla="*/ 1054100 w 2881117"/>
              <a:gd name="connsiteY3" fmla="*/ 2508004 h 2558804"/>
              <a:gd name="connsiteX4" fmla="*/ 177800 w 2881117"/>
              <a:gd name="connsiteY4" fmla="*/ 2406404 h 2558804"/>
              <a:gd name="connsiteX5" fmla="*/ 0 w 2881117"/>
              <a:gd name="connsiteY5" fmla="*/ 1276104 h 2558804"/>
              <a:gd name="connsiteX6" fmla="*/ 444500 w 2881117"/>
              <a:gd name="connsiteY6" fmla="*/ 349004 h 2558804"/>
              <a:gd name="connsiteX7" fmla="*/ 1397000 w 2881117"/>
              <a:gd name="connsiteY7" fmla="*/ 44204 h 2558804"/>
              <a:gd name="connsiteX0" fmla="*/ 1397000 w 2881117"/>
              <a:gd name="connsiteY0" fmla="*/ 44204 h 2749152"/>
              <a:gd name="connsiteX1" fmla="*/ 2857500 w 2881117"/>
              <a:gd name="connsiteY1" fmla="*/ 1225304 h 2749152"/>
              <a:gd name="connsiteX2" fmla="*/ 2222500 w 2881117"/>
              <a:gd name="connsiteY2" fmla="*/ 2558804 h 2749152"/>
              <a:gd name="connsiteX3" fmla="*/ 1054100 w 2881117"/>
              <a:gd name="connsiteY3" fmla="*/ 2508004 h 2749152"/>
              <a:gd name="connsiteX4" fmla="*/ 177800 w 2881117"/>
              <a:gd name="connsiteY4" fmla="*/ 2406404 h 2749152"/>
              <a:gd name="connsiteX5" fmla="*/ 0 w 2881117"/>
              <a:gd name="connsiteY5" fmla="*/ 1276104 h 2749152"/>
              <a:gd name="connsiteX6" fmla="*/ 444500 w 2881117"/>
              <a:gd name="connsiteY6" fmla="*/ 349004 h 2749152"/>
              <a:gd name="connsiteX7" fmla="*/ 1397000 w 2881117"/>
              <a:gd name="connsiteY7" fmla="*/ 44204 h 2749152"/>
              <a:gd name="connsiteX0" fmla="*/ 1397000 w 2881117"/>
              <a:gd name="connsiteY0" fmla="*/ 44204 h 2648579"/>
              <a:gd name="connsiteX1" fmla="*/ 2857500 w 2881117"/>
              <a:gd name="connsiteY1" fmla="*/ 1225304 h 2648579"/>
              <a:gd name="connsiteX2" fmla="*/ 2222500 w 2881117"/>
              <a:gd name="connsiteY2" fmla="*/ 2558804 h 2648579"/>
              <a:gd name="connsiteX3" fmla="*/ 1054100 w 2881117"/>
              <a:gd name="connsiteY3" fmla="*/ 2508004 h 2648579"/>
              <a:gd name="connsiteX4" fmla="*/ 177800 w 2881117"/>
              <a:gd name="connsiteY4" fmla="*/ 2406404 h 2648579"/>
              <a:gd name="connsiteX5" fmla="*/ 0 w 2881117"/>
              <a:gd name="connsiteY5" fmla="*/ 1276104 h 2648579"/>
              <a:gd name="connsiteX6" fmla="*/ 444500 w 2881117"/>
              <a:gd name="connsiteY6" fmla="*/ 349004 h 2648579"/>
              <a:gd name="connsiteX7" fmla="*/ 1397000 w 2881117"/>
              <a:gd name="connsiteY7" fmla="*/ 44204 h 2648579"/>
              <a:gd name="connsiteX0" fmla="*/ 1437786 w 2921903"/>
              <a:gd name="connsiteY0" fmla="*/ 44204 h 2648579"/>
              <a:gd name="connsiteX1" fmla="*/ 2898286 w 2921903"/>
              <a:gd name="connsiteY1" fmla="*/ 1225304 h 2648579"/>
              <a:gd name="connsiteX2" fmla="*/ 2263286 w 2921903"/>
              <a:gd name="connsiteY2" fmla="*/ 2558804 h 2648579"/>
              <a:gd name="connsiteX3" fmla="*/ 1094886 w 2921903"/>
              <a:gd name="connsiteY3" fmla="*/ 2508004 h 2648579"/>
              <a:gd name="connsiteX4" fmla="*/ 218586 w 2921903"/>
              <a:gd name="connsiteY4" fmla="*/ 2406404 h 2648579"/>
              <a:gd name="connsiteX5" fmla="*/ 40786 w 2921903"/>
              <a:gd name="connsiteY5" fmla="*/ 1276104 h 2648579"/>
              <a:gd name="connsiteX6" fmla="*/ 485286 w 2921903"/>
              <a:gd name="connsiteY6" fmla="*/ 349004 h 2648579"/>
              <a:gd name="connsiteX7" fmla="*/ 1437786 w 2921903"/>
              <a:gd name="connsiteY7" fmla="*/ 44204 h 2648579"/>
              <a:gd name="connsiteX0" fmla="*/ 1457278 w 2941395"/>
              <a:gd name="connsiteY0" fmla="*/ 44204 h 2648579"/>
              <a:gd name="connsiteX1" fmla="*/ 2917778 w 2941395"/>
              <a:gd name="connsiteY1" fmla="*/ 1225304 h 2648579"/>
              <a:gd name="connsiteX2" fmla="*/ 2282778 w 2941395"/>
              <a:gd name="connsiteY2" fmla="*/ 2558804 h 2648579"/>
              <a:gd name="connsiteX3" fmla="*/ 1114378 w 2941395"/>
              <a:gd name="connsiteY3" fmla="*/ 2508004 h 2648579"/>
              <a:gd name="connsiteX4" fmla="*/ 238078 w 2941395"/>
              <a:gd name="connsiteY4" fmla="*/ 2406404 h 2648579"/>
              <a:gd name="connsiteX5" fmla="*/ 60278 w 2941395"/>
              <a:gd name="connsiteY5" fmla="*/ 1276104 h 2648579"/>
              <a:gd name="connsiteX6" fmla="*/ 504778 w 2941395"/>
              <a:gd name="connsiteY6" fmla="*/ 349004 h 2648579"/>
              <a:gd name="connsiteX7" fmla="*/ 1457278 w 2941395"/>
              <a:gd name="connsiteY7" fmla="*/ 44204 h 2648579"/>
              <a:gd name="connsiteX0" fmla="*/ 1457278 w 2941395"/>
              <a:gd name="connsiteY0" fmla="*/ 57719 h 2662094"/>
              <a:gd name="connsiteX1" fmla="*/ 2917778 w 2941395"/>
              <a:gd name="connsiteY1" fmla="*/ 1238819 h 2662094"/>
              <a:gd name="connsiteX2" fmla="*/ 2282778 w 2941395"/>
              <a:gd name="connsiteY2" fmla="*/ 2572319 h 2662094"/>
              <a:gd name="connsiteX3" fmla="*/ 1114378 w 2941395"/>
              <a:gd name="connsiteY3" fmla="*/ 2521519 h 2662094"/>
              <a:gd name="connsiteX4" fmla="*/ 238078 w 2941395"/>
              <a:gd name="connsiteY4" fmla="*/ 2419919 h 2662094"/>
              <a:gd name="connsiteX5" fmla="*/ 60278 w 2941395"/>
              <a:gd name="connsiteY5" fmla="*/ 1289619 h 2662094"/>
              <a:gd name="connsiteX6" fmla="*/ 504778 w 2941395"/>
              <a:gd name="connsiteY6" fmla="*/ 362519 h 2662094"/>
              <a:gd name="connsiteX7" fmla="*/ 1457278 w 2941395"/>
              <a:gd name="connsiteY7" fmla="*/ 57719 h 2662094"/>
              <a:gd name="connsiteX0" fmla="*/ 1457278 w 2941395"/>
              <a:gd name="connsiteY0" fmla="*/ 41860 h 2646235"/>
              <a:gd name="connsiteX1" fmla="*/ 2917778 w 2941395"/>
              <a:gd name="connsiteY1" fmla="*/ 1222960 h 2646235"/>
              <a:gd name="connsiteX2" fmla="*/ 2282778 w 2941395"/>
              <a:gd name="connsiteY2" fmla="*/ 2556460 h 2646235"/>
              <a:gd name="connsiteX3" fmla="*/ 1114378 w 2941395"/>
              <a:gd name="connsiteY3" fmla="*/ 2505660 h 2646235"/>
              <a:gd name="connsiteX4" fmla="*/ 238078 w 2941395"/>
              <a:gd name="connsiteY4" fmla="*/ 2404060 h 2646235"/>
              <a:gd name="connsiteX5" fmla="*/ 60278 w 2941395"/>
              <a:gd name="connsiteY5" fmla="*/ 1273760 h 2646235"/>
              <a:gd name="connsiteX6" fmla="*/ 504778 w 2941395"/>
              <a:gd name="connsiteY6" fmla="*/ 346660 h 2646235"/>
              <a:gd name="connsiteX7" fmla="*/ 1457278 w 2941395"/>
              <a:gd name="connsiteY7" fmla="*/ 41860 h 2646235"/>
              <a:gd name="connsiteX0" fmla="*/ 1422504 w 2906253"/>
              <a:gd name="connsiteY0" fmla="*/ 12194 h 2616569"/>
              <a:gd name="connsiteX1" fmla="*/ 2883004 w 2906253"/>
              <a:gd name="connsiteY1" fmla="*/ 1193294 h 2616569"/>
              <a:gd name="connsiteX2" fmla="*/ 2248004 w 2906253"/>
              <a:gd name="connsiteY2" fmla="*/ 2526794 h 2616569"/>
              <a:gd name="connsiteX3" fmla="*/ 1079604 w 2906253"/>
              <a:gd name="connsiteY3" fmla="*/ 2475994 h 2616569"/>
              <a:gd name="connsiteX4" fmla="*/ 203304 w 2906253"/>
              <a:gd name="connsiteY4" fmla="*/ 2374394 h 2616569"/>
              <a:gd name="connsiteX5" fmla="*/ 25504 w 2906253"/>
              <a:gd name="connsiteY5" fmla="*/ 1244094 h 2616569"/>
              <a:gd name="connsiteX6" fmla="*/ 609704 w 2906253"/>
              <a:gd name="connsiteY6" fmla="*/ 609094 h 2616569"/>
              <a:gd name="connsiteX7" fmla="*/ 1422504 w 2906253"/>
              <a:gd name="connsiteY7" fmla="*/ 12194 h 2616569"/>
              <a:gd name="connsiteX0" fmla="*/ 1422504 w 2906253"/>
              <a:gd name="connsiteY0" fmla="*/ 16189 h 2620564"/>
              <a:gd name="connsiteX1" fmla="*/ 2883004 w 2906253"/>
              <a:gd name="connsiteY1" fmla="*/ 1197289 h 2620564"/>
              <a:gd name="connsiteX2" fmla="*/ 2248004 w 2906253"/>
              <a:gd name="connsiteY2" fmla="*/ 2530789 h 2620564"/>
              <a:gd name="connsiteX3" fmla="*/ 1079604 w 2906253"/>
              <a:gd name="connsiteY3" fmla="*/ 2479989 h 2620564"/>
              <a:gd name="connsiteX4" fmla="*/ 203304 w 2906253"/>
              <a:gd name="connsiteY4" fmla="*/ 2378389 h 2620564"/>
              <a:gd name="connsiteX5" fmla="*/ 25504 w 2906253"/>
              <a:gd name="connsiteY5" fmla="*/ 1248089 h 2620564"/>
              <a:gd name="connsiteX6" fmla="*/ 609704 w 2906253"/>
              <a:gd name="connsiteY6" fmla="*/ 613089 h 2620564"/>
              <a:gd name="connsiteX7" fmla="*/ 1422504 w 2906253"/>
              <a:gd name="connsiteY7" fmla="*/ 16189 h 2620564"/>
              <a:gd name="connsiteX0" fmla="*/ 1485957 w 2969706"/>
              <a:gd name="connsiteY0" fmla="*/ 16189 h 2620564"/>
              <a:gd name="connsiteX1" fmla="*/ 2946457 w 2969706"/>
              <a:gd name="connsiteY1" fmla="*/ 1197289 h 2620564"/>
              <a:gd name="connsiteX2" fmla="*/ 2311457 w 2969706"/>
              <a:gd name="connsiteY2" fmla="*/ 2530789 h 2620564"/>
              <a:gd name="connsiteX3" fmla="*/ 1143057 w 2969706"/>
              <a:gd name="connsiteY3" fmla="*/ 2479989 h 2620564"/>
              <a:gd name="connsiteX4" fmla="*/ 266757 w 2969706"/>
              <a:gd name="connsiteY4" fmla="*/ 2378389 h 2620564"/>
              <a:gd name="connsiteX5" fmla="*/ 88957 w 2969706"/>
              <a:gd name="connsiteY5" fmla="*/ 1248089 h 2620564"/>
              <a:gd name="connsiteX6" fmla="*/ 673157 w 2969706"/>
              <a:gd name="connsiteY6" fmla="*/ 613089 h 2620564"/>
              <a:gd name="connsiteX7" fmla="*/ 1485957 w 2969706"/>
              <a:gd name="connsiteY7" fmla="*/ 16189 h 2620564"/>
              <a:gd name="connsiteX0" fmla="*/ 1426920 w 2910669"/>
              <a:gd name="connsiteY0" fmla="*/ 16189 h 2585292"/>
              <a:gd name="connsiteX1" fmla="*/ 2887420 w 2910669"/>
              <a:gd name="connsiteY1" fmla="*/ 1197289 h 2585292"/>
              <a:gd name="connsiteX2" fmla="*/ 2252420 w 2910669"/>
              <a:gd name="connsiteY2" fmla="*/ 2530789 h 2585292"/>
              <a:gd name="connsiteX3" fmla="*/ 1249120 w 2910669"/>
              <a:gd name="connsiteY3" fmla="*/ 2327589 h 2585292"/>
              <a:gd name="connsiteX4" fmla="*/ 207720 w 2910669"/>
              <a:gd name="connsiteY4" fmla="*/ 2378389 h 2585292"/>
              <a:gd name="connsiteX5" fmla="*/ 29920 w 2910669"/>
              <a:gd name="connsiteY5" fmla="*/ 1248089 h 2585292"/>
              <a:gd name="connsiteX6" fmla="*/ 614120 w 2910669"/>
              <a:gd name="connsiteY6" fmla="*/ 613089 h 2585292"/>
              <a:gd name="connsiteX7" fmla="*/ 1426920 w 2910669"/>
              <a:gd name="connsiteY7" fmla="*/ 16189 h 2585292"/>
              <a:gd name="connsiteX0" fmla="*/ 1426920 w 2910669"/>
              <a:gd name="connsiteY0" fmla="*/ 16189 h 2636918"/>
              <a:gd name="connsiteX1" fmla="*/ 2887420 w 2910669"/>
              <a:gd name="connsiteY1" fmla="*/ 1197289 h 2636918"/>
              <a:gd name="connsiteX2" fmla="*/ 2252420 w 2910669"/>
              <a:gd name="connsiteY2" fmla="*/ 2530789 h 2636918"/>
              <a:gd name="connsiteX3" fmla="*/ 1249120 w 2910669"/>
              <a:gd name="connsiteY3" fmla="*/ 2327589 h 2636918"/>
              <a:gd name="connsiteX4" fmla="*/ 207720 w 2910669"/>
              <a:gd name="connsiteY4" fmla="*/ 2378389 h 2636918"/>
              <a:gd name="connsiteX5" fmla="*/ 29920 w 2910669"/>
              <a:gd name="connsiteY5" fmla="*/ 1248089 h 2636918"/>
              <a:gd name="connsiteX6" fmla="*/ 614120 w 2910669"/>
              <a:gd name="connsiteY6" fmla="*/ 613089 h 2636918"/>
              <a:gd name="connsiteX7" fmla="*/ 1426920 w 2910669"/>
              <a:gd name="connsiteY7" fmla="*/ 16189 h 2636918"/>
              <a:gd name="connsiteX0" fmla="*/ 1426920 w 2810511"/>
              <a:gd name="connsiteY0" fmla="*/ 16757 h 2585035"/>
              <a:gd name="connsiteX1" fmla="*/ 2785820 w 2810511"/>
              <a:gd name="connsiteY1" fmla="*/ 1210557 h 2585035"/>
              <a:gd name="connsiteX2" fmla="*/ 2252420 w 2810511"/>
              <a:gd name="connsiteY2" fmla="*/ 2531357 h 2585035"/>
              <a:gd name="connsiteX3" fmla="*/ 1249120 w 2810511"/>
              <a:gd name="connsiteY3" fmla="*/ 2328157 h 2585035"/>
              <a:gd name="connsiteX4" fmla="*/ 207720 w 2810511"/>
              <a:gd name="connsiteY4" fmla="*/ 2378957 h 2585035"/>
              <a:gd name="connsiteX5" fmla="*/ 29920 w 2810511"/>
              <a:gd name="connsiteY5" fmla="*/ 1248657 h 2585035"/>
              <a:gd name="connsiteX6" fmla="*/ 614120 w 2810511"/>
              <a:gd name="connsiteY6" fmla="*/ 613657 h 2585035"/>
              <a:gd name="connsiteX7" fmla="*/ 1426920 w 2810511"/>
              <a:gd name="connsiteY7" fmla="*/ 16757 h 2585035"/>
              <a:gd name="connsiteX0" fmla="*/ 1426920 w 2885614"/>
              <a:gd name="connsiteY0" fmla="*/ 17911 h 2584545"/>
              <a:gd name="connsiteX1" fmla="*/ 2862020 w 2885614"/>
              <a:gd name="connsiteY1" fmla="*/ 1237111 h 2584545"/>
              <a:gd name="connsiteX2" fmla="*/ 2252420 w 2885614"/>
              <a:gd name="connsiteY2" fmla="*/ 2532511 h 2584545"/>
              <a:gd name="connsiteX3" fmla="*/ 1249120 w 2885614"/>
              <a:gd name="connsiteY3" fmla="*/ 2329311 h 2584545"/>
              <a:gd name="connsiteX4" fmla="*/ 207720 w 2885614"/>
              <a:gd name="connsiteY4" fmla="*/ 2380111 h 2584545"/>
              <a:gd name="connsiteX5" fmla="*/ 29920 w 2885614"/>
              <a:gd name="connsiteY5" fmla="*/ 1249811 h 2584545"/>
              <a:gd name="connsiteX6" fmla="*/ 614120 w 2885614"/>
              <a:gd name="connsiteY6" fmla="*/ 614811 h 2584545"/>
              <a:gd name="connsiteX7" fmla="*/ 1426920 w 2885614"/>
              <a:gd name="connsiteY7" fmla="*/ 17911 h 2584545"/>
              <a:gd name="connsiteX0" fmla="*/ 1426920 w 2862065"/>
              <a:gd name="connsiteY0" fmla="*/ 17911 h 2584545"/>
              <a:gd name="connsiteX1" fmla="*/ 2280045 w 2862065"/>
              <a:gd name="connsiteY1" fmla="*/ 419550 h 2584545"/>
              <a:gd name="connsiteX2" fmla="*/ 2862020 w 2862065"/>
              <a:gd name="connsiteY2" fmla="*/ 1237111 h 2584545"/>
              <a:gd name="connsiteX3" fmla="*/ 2252420 w 2862065"/>
              <a:gd name="connsiteY3" fmla="*/ 2532511 h 2584545"/>
              <a:gd name="connsiteX4" fmla="*/ 1249120 w 2862065"/>
              <a:gd name="connsiteY4" fmla="*/ 2329311 h 2584545"/>
              <a:gd name="connsiteX5" fmla="*/ 207720 w 2862065"/>
              <a:gd name="connsiteY5" fmla="*/ 2380111 h 2584545"/>
              <a:gd name="connsiteX6" fmla="*/ 29920 w 2862065"/>
              <a:gd name="connsiteY6" fmla="*/ 1249811 h 2584545"/>
              <a:gd name="connsiteX7" fmla="*/ 614120 w 2862065"/>
              <a:gd name="connsiteY7" fmla="*/ 614811 h 2584545"/>
              <a:gd name="connsiteX8" fmla="*/ 1426920 w 2862065"/>
              <a:gd name="connsiteY8" fmla="*/ 17911 h 2584545"/>
              <a:gd name="connsiteX0" fmla="*/ 1426920 w 2868234"/>
              <a:gd name="connsiteY0" fmla="*/ 2836 h 2569470"/>
              <a:gd name="connsiteX1" fmla="*/ 1886345 w 2868234"/>
              <a:gd name="connsiteY1" fmla="*/ 810875 h 2569470"/>
              <a:gd name="connsiteX2" fmla="*/ 2862020 w 2868234"/>
              <a:gd name="connsiteY2" fmla="*/ 1222036 h 2569470"/>
              <a:gd name="connsiteX3" fmla="*/ 2252420 w 2868234"/>
              <a:gd name="connsiteY3" fmla="*/ 2517436 h 2569470"/>
              <a:gd name="connsiteX4" fmla="*/ 1249120 w 2868234"/>
              <a:gd name="connsiteY4" fmla="*/ 2314236 h 2569470"/>
              <a:gd name="connsiteX5" fmla="*/ 207720 w 2868234"/>
              <a:gd name="connsiteY5" fmla="*/ 2365036 h 2569470"/>
              <a:gd name="connsiteX6" fmla="*/ 29920 w 2868234"/>
              <a:gd name="connsiteY6" fmla="*/ 1234736 h 2569470"/>
              <a:gd name="connsiteX7" fmla="*/ 614120 w 2868234"/>
              <a:gd name="connsiteY7" fmla="*/ 599736 h 2569470"/>
              <a:gd name="connsiteX8" fmla="*/ 1426920 w 2868234"/>
              <a:gd name="connsiteY8" fmla="*/ 2836 h 2569470"/>
              <a:gd name="connsiteX0" fmla="*/ 1426920 w 2868234"/>
              <a:gd name="connsiteY0" fmla="*/ 920 h 2567554"/>
              <a:gd name="connsiteX1" fmla="*/ 1886345 w 2868234"/>
              <a:gd name="connsiteY1" fmla="*/ 808959 h 2567554"/>
              <a:gd name="connsiteX2" fmla="*/ 2862020 w 2868234"/>
              <a:gd name="connsiteY2" fmla="*/ 1220120 h 2567554"/>
              <a:gd name="connsiteX3" fmla="*/ 2252420 w 2868234"/>
              <a:gd name="connsiteY3" fmla="*/ 2515520 h 2567554"/>
              <a:gd name="connsiteX4" fmla="*/ 1249120 w 2868234"/>
              <a:gd name="connsiteY4" fmla="*/ 2312320 h 2567554"/>
              <a:gd name="connsiteX5" fmla="*/ 207720 w 2868234"/>
              <a:gd name="connsiteY5" fmla="*/ 2363120 h 2567554"/>
              <a:gd name="connsiteX6" fmla="*/ 29920 w 2868234"/>
              <a:gd name="connsiteY6" fmla="*/ 1232820 h 2567554"/>
              <a:gd name="connsiteX7" fmla="*/ 614120 w 2868234"/>
              <a:gd name="connsiteY7" fmla="*/ 597820 h 2567554"/>
              <a:gd name="connsiteX8" fmla="*/ 1426920 w 2868234"/>
              <a:gd name="connsiteY8" fmla="*/ 920 h 2567554"/>
              <a:gd name="connsiteX0" fmla="*/ 1426920 w 2862032"/>
              <a:gd name="connsiteY0" fmla="*/ 374 h 2567008"/>
              <a:gd name="connsiteX1" fmla="*/ 2267345 w 2862032"/>
              <a:gd name="connsiteY1" fmla="*/ 668713 h 2567008"/>
              <a:gd name="connsiteX2" fmla="*/ 2862020 w 2862032"/>
              <a:gd name="connsiteY2" fmla="*/ 1219574 h 2567008"/>
              <a:gd name="connsiteX3" fmla="*/ 2252420 w 2862032"/>
              <a:gd name="connsiteY3" fmla="*/ 2514974 h 2567008"/>
              <a:gd name="connsiteX4" fmla="*/ 1249120 w 2862032"/>
              <a:gd name="connsiteY4" fmla="*/ 2311774 h 2567008"/>
              <a:gd name="connsiteX5" fmla="*/ 207720 w 2862032"/>
              <a:gd name="connsiteY5" fmla="*/ 2362574 h 2567008"/>
              <a:gd name="connsiteX6" fmla="*/ 29920 w 2862032"/>
              <a:gd name="connsiteY6" fmla="*/ 1232274 h 2567008"/>
              <a:gd name="connsiteX7" fmla="*/ 614120 w 2862032"/>
              <a:gd name="connsiteY7" fmla="*/ 597274 h 2567008"/>
              <a:gd name="connsiteX8" fmla="*/ 1426920 w 2862032"/>
              <a:gd name="connsiteY8" fmla="*/ 374 h 2567008"/>
              <a:gd name="connsiteX0" fmla="*/ 1426920 w 2862032"/>
              <a:gd name="connsiteY0" fmla="*/ 374 h 2567008"/>
              <a:gd name="connsiteX1" fmla="*/ 2267345 w 2862032"/>
              <a:gd name="connsiteY1" fmla="*/ 668713 h 2567008"/>
              <a:gd name="connsiteX2" fmla="*/ 2862020 w 2862032"/>
              <a:gd name="connsiteY2" fmla="*/ 1219574 h 2567008"/>
              <a:gd name="connsiteX3" fmla="*/ 2252420 w 2862032"/>
              <a:gd name="connsiteY3" fmla="*/ 2514974 h 2567008"/>
              <a:gd name="connsiteX4" fmla="*/ 1249120 w 2862032"/>
              <a:gd name="connsiteY4" fmla="*/ 2311774 h 2567008"/>
              <a:gd name="connsiteX5" fmla="*/ 207720 w 2862032"/>
              <a:gd name="connsiteY5" fmla="*/ 2362574 h 2567008"/>
              <a:gd name="connsiteX6" fmla="*/ 29920 w 2862032"/>
              <a:gd name="connsiteY6" fmla="*/ 1232274 h 2567008"/>
              <a:gd name="connsiteX7" fmla="*/ 614120 w 2862032"/>
              <a:gd name="connsiteY7" fmla="*/ 597274 h 2567008"/>
              <a:gd name="connsiteX8" fmla="*/ 1426920 w 2862032"/>
              <a:gd name="connsiteY8" fmla="*/ 374 h 2567008"/>
              <a:gd name="connsiteX0" fmla="*/ 1413088 w 2848200"/>
              <a:gd name="connsiteY0" fmla="*/ 534 h 2567168"/>
              <a:gd name="connsiteX1" fmla="*/ 2253513 w 2848200"/>
              <a:gd name="connsiteY1" fmla="*/ 668873 h 2567168"/>
              <a:gd name="connsiteX2" fmla="*/ 2848188 w 2848200"/>
              <a:gd name="connsiteY2" fmla="*/ 1219734 h 2567168"/>
              <a:gd name="connsiteX3" fmla="*/ 2238588 w 2848200"/>
              <a:gd name="connsiteY3" fmla="*/ 2515134 h 2567168"/>
              <a:gd name="connsiteX4" fmla="*/ 1235288 w 2848200"/>
              <a:gd name="connsiteY4" fmla="*/ 2311934 h 2567168"/>
              <a:gd name="connsiteX5" fmla="*/ 193888 w 2848200"/>
              <a:gd name="connsiteY5" fmla="*/ 2362734 h 2567168"/>
              <a:gd name="connsiteX6" fmla="*/ 16088 w 2848200"/>
              <a:gd name="connsiteY6" fmla="*/ 1232434 h 2567168"/>
              <a:gd name="connsiteX7" fmla="*/ 409788 w 2848200"/>
              <a:gd name="connsiteY7" fmla="*/ 584734 h 2567168"/>
              <a:gd name="connsiteX8" fmla="*/ 1413088 w 2848200"/>
              <a:gd name="connsiteY8" fmla="*/ 534 h 2567168"/>
              <a:gd name="connsiteX0" fmla="*/ 1413088 w 2848200"/>
              <a:gd name="connsiteY0" fmla="*/ 730 h 2567364"/>
              <a:gd name="connsiteX1" fmla="*/ 2253513 w 2848200"/>
              <a:gd name="connsiteY1" fmla="*/ 669069 h 2567364"/>
              <a:gd name="connsiteX2" fmla="*/ 2848188 w 2848200"/>
              <a:gd name="connsiteY2" fmla="*/ 1219930 h 2567364"/>
              <a:gd name="connsiteX3" fmla="*/ 2238588 w 2848200"/>
              <a:gd name="connsiteY3" fmla="*/ 2515330 h 2567364"/>
              <a:gd name="connsiteX4" fmla="*/ 1235288 w 2848200"/>
              <a:gd name="connsiteY4" fmla="*/ 2312130 h 2567364"/>
              <a:gd name="connsiteX5" fmla="*/ 193888 w 2848200"/>
              <a:gd name="connsiteY5" fmla="*/ 2362930 h 2567364"/>
              <a:gd name="connsiteX6" fmla="*/ 16088 w 2848200"/>
              <a:gd name="connsiteY6" fmla="*/ 1232630 h 2567364"/>
              <a:gd name="connsiteX7" fmla="*/ 409788 w 2848200"/>
              <a:gd name="connsiteY7" fmla="*/ 584930 h 2567364"/>
              <a:gd name="connsiteX8" fmla="*/ 1413088 w 2848200"/>
              <a:gd name="connsiteY8" fmla="*/ 730 h 2567364"/>
              <a:gd name="connsiteX0" fmla="*/ 1413088 w 2848200"/>
              <a:gd name="connsiteY0" fmla="*/ 730 h 2595011"/>
              <a:gd name="connsiteX1" fmla="*/ 2253513 w 2848200"/>
              <a:gd name="connsiteY1" fmla="*/ 669069 h 2595011"/>
              <a:gd name="connsiteX2" fmla="*/ 2848188 w 2848200"/>
              <a:gd name="connsiteY2" fmla="*/ 1219930 h 2595011"/>
              <a:gd name="connsiteX3" fmla="*/ 2238588 w 2848200"/>
              <a:gd name="connsiteY3" fmla="*/ 2515330 h 2595011"/>
              <a:gd name="connsiteX4" fmla="*/ 1235288 w 2848200"/>
              <a:gd name="connsiteY4" fmla="*/ 2439130 h 2595011"/>
              <a:gd name="connsiteX5" fmla="*/ 193888 w 2848200"/>
              <a:gd name="connsiteY5" fmla="*/ 2362930 h 2595011"/>
              <a:gd name="connsiteX6" fmla="*/ 16088 w 2848200"/>
              <a:gd name="connsiteY6" fmla="*/ 1232630 h 2595011"/>
              <a:gd name="connsiteX7" fmla="*/ 409788 w 2848200"/>
              <a:gd name="connsiteY7" fmla="*/ 584930 h 2595011"/>
              <a:gd name="connsiteX8" fmla="*/ 1413088 w 2848200"/>
              <a:gd name="connsiteY8" fmla="*/ 730 h 2595011"/>
              <a:gd name="connsiteX0" fmla="*/ 1413784 w 2848896"/>
              <a:gd name="connsiteY0" fmla="*/ 730 h 2736782"/>
              <a:gd name="connsiteX1" fmla="*/ 2254209 w 2848896"/>
              <a:gd name="connsiteY1" fmla="*/ 669069 h 2736782"/>
              <a:gd name="connsiteX2" fmla="*/ 2848884 w 2848896"/>
              <a:gd name="connsiteY2" fmla="*/ 1219930 h 2736782"/>
              <a:gd name="connsiteX3" fmla="*/ 2239284 w 2848896"/>
              <a:gd name="connsiteY3" fmla="*/ 2515330 h 2736782"/>
              <a:gd name="connsiteX4" fmla="*/ 1261384 w 2848896"/>
              <a:gd name="connsiteY4" fmla="*/ 2718530 h 2736782"/>
              <a:gd name="connsiteX5" fmla="*/ 194584 w 2848896"/>
              <a:gd name="connsiteY5" fmla="*/ 2362930 h 2736782"/>
              <a:gd name="connsiteX6" fmla="*/ 16784 w 2848896"/>
              <a:gd name="connsiteY6" fmla="*/ 1232630 h 2736782"/>
              <a:gd name="connsiteX7" fmla="*/ 410484 w 2848896"/>
              <a:gd name="connsiteY7" fmla="*/ 584930 h 2736782"/>
              <a:gd name="connsiteX8" fmla="*/ 1413784 w 2848896"/>
              <a:gd name="connsiteY8" fmla="*/ 730 h 2736782"/>
              <a:gd name="connsiteX0" fmla="*/ 1413784 w 2849671"/>
              <a:gd name="connsiteY0" fmla="*/ 730 h 2722951"/>
              <a:gd name="connsiteX1" fmla="*/ 2254209 w 2849671"/>
              <a:gd name="connsiteY1" fmla="*/ 669069 h 2722951"/>
              <a:gd name="connsiteX2" fmla="*/ 2848884 w 2849671"/>
              <a:gd name="connsiteY2" fmla="*/ 1219930 h 2722951"/>
              <a:gd name="connsiteX3" fmla="*/ 2353584 w 2849671"/>
              <a:gd name="connsiteY3" fmla="*/ 2464530 h 2722951"/>
              <a:gd name="connsiteX4" fmla="*/ 1261384 w 2849671"/>
              <a:gd name="connsiteY4" fmla="*/ 2718530 h 2722951"/>
              <a:gd name="connsiteX5" fmla="*/ 194584 w 2849671"/>
              <a:gd name="connsiteY5" fmla="*/ 2362930 h 2722951"/>
              <a:gd name="connsiteX6" fmla="*/ 16784 w 2849671"/>
              <a:gd name="connsiteY6" fmla="*/ 1232630 h 2722951"/>
              <a:gd name="connsiteX7" fmla="*/ 410484 w 2849671"/>
              <a:gd name="connsiteY7" fmla="*/ 584930 h 2722951"/>
              <a:gd name="connsiteX8" fmla="*/ 1413784 w 2849671"/>
              <a:gd name="connsiteY8" fmla="*/ 730 h 2722951"/>
              <a:gd name="connsiteX0" fmla="*/ 1413784 w 2849084"/>
              <a:gd name="connsiteY0" fmla="*/ 730 h 2722951"/>
              <a:gd name="connsiteX1" fmla="*/ 2305009 w 2849084"/>
              <a:gd name="connsiteY1" fmla="*/ 669069 h 2722951"/>
              <a:gd name="connsiteX2" fmla="*/ 2848884 w 2849084"/>
              <a:gd name="connsiteY2" fmla="*/ 1219930 h 2722951"/>
              <a:gd name="connsiteX3" fmla="*/ 2353584 w 2849084"/>
              <a:gd name="connsiteY3" fmla="*/ 2464530 h 2722951"/>
              <a:gd name="connsiteX4" fmla="*/ 1261384 w 2849084"/>
              <a:gd name="connsiteY4" fmla="*/ 2718530 h 2722951"/>
              <a:gd name="connsiteX5" fmla="*/ 194584 w 2849084"/>
              <a:gd name="connsiteY5" fmla="*/ 2362930 h 2722951"/>
              <a:gd name="connsiteX6" fmla="*/ 16784 w 2849084"/>
              <a:gd name="connsiteY6" fmla="*/ 1232630 h 2722951"/>
              <a:gd name="connsiteX7" fmla="*/ 410484 w 2849084"/>
              <a:gd name="connsiteY7" fmla="*/ 584930 h 2722951"/>
              <a:gd name="connsiteX8" fmla="*/ 1413784 w 2849084"/>
              <a:gd name="connsiteY8" fmla="*/ 730 h 2722951"/>
              <a:gd name="connsiteX0" fmla="*/ 1515384 w 2849084"/>
              <a:gd name="connsiteY0" fmla="*/ 409 h 2671830"/>
              <a:gd name="connsiteX1" fmla="*/ 2305009 w 2849084"/>
              <a:gd name="connsiteY1" fmla="*/ 617948 h 2671830"/>
              <a:gd name="connsiteX2" fmla="*/ 2848884 w 2849084"/>
              <a:gd name="connsiteY2" fmla="*/ 1168809 h 2671830"/>
              <a:gd name="connsiteX3" fmla="*/ 2353584 w 2849084"/>
              <a:gd name="connsiteY3" fmla="*/ 2413409 h 2671830"/>
              <a:gd name="connsiteX4" fmla="*/ 1261384 w 2849084"/>
              <a:gd name="connsiteY4" fmla="*/ 2667409 h 2671830"/>
              <a:gd name="connsiteX5" fmla="*/ 194584 w 2849084"/>
              <a:gd name="connsiteY5" fmla="*/ 2311809 h 2671830"/>
              <a:gd name="connsiteX6" fmla="*/ 16784 w 2849084"/>
              <a:gd name="connsiteY6" fmla="*/ 1181509 h 2671830"/>
              <a:gd name="connsiteX7" fmla="*/ 410484 w 2849084"/>
              <a:gd name="connsiteY7" fmla="*/ 533809 h 2671830"/>
              <a:gd name="connsiteX8" fmla="*/ 1515384 w 2849084"/>
              <a:gd name="connsiteY8" fmla="*/ 409 h 2671830"/>
              <a:gd name="connsiteX0" fmla="*/ 1515384 w 2849084"/>
              <a:gd name="connsiteY0" fmla="*/ 382 h 2671803"/>
              <a:gd name="connsiteX1" fmla="*/ 2305009 w 2849084"/>
              <a:gd name="connsiteY1" fmla="*/ 617921 h 2671803"/>
              <a:gd name="connsiteX2" fmla="*/ 2848884 w 2849084"/>
              <a:gd name="connsiteY2" fmla="*/ 1168782 h 2671803"/>
              <a:gd name="connsiteX3" fmla="*/ 2353584 w 2849084"/>
              <a:gd name="connsiteY3" fmla="*/ 2413382 h 2671803"/>
              <a:gd name="connsiteX4" fmla="*/ 1261384 w 2849084"/>
              <a:gd name="connsiteY4" fmla="*/ 2667382 h 2671803"/>
              <a:gd name="connsiteX5" fmla="*/ 194584 w 2849084"/>
              <a:gd name="connsiteY5" fmla="*/ 2311782 h 2671803"/>
              <a:gd name="connsiteX6" fmla="*/ 16784 w 2849084"/>
              <a:gd name="connsiteY6" fmla="*/ 1181482 h 2671803"/>
              <a:gd name="connsiteX7" fmla="*/ 410484 w 2849084"/>
              <a:gd name="connsiteY7" fmla="*/ 533782 h 2671803"/>
              <a:gd name="connsiteX8" fmla="*/ 1515384 w 2849084"/>
              <a:gd name="connsiteY8" fmla="*/ 382 h 2671803"/>
              <a:gd name="connsiteX0" fmla="*/ 1519076 w 2852776"/>
              <a:gd name="connsiteY0" fmla="*/ 55 h 2671476"/>
              <a:gd name="connsiteX1" fmla="*/ 2308701 w 2852776"/>
              <a:gd name="connsiteY1" fmla="*/ 617594 h 2671476"/>
              <a:gd name="connsiteX2" fmla="*/ 2852576 w 2852776"/>
              <a:gd name="connsiteY2" fmla="*/ 1168455 h 2671476"/>
              <a:gd name="connsiteX3" fmla="*/ 2357276 w 2852776"/>
              <a:gd name="connsiteY3" fmla="*/ 2413055 h 2671476"/>
              <a:gd name="connsiteX4" fmla="*/ 1265076 w 2852776"/>
              <a:gd name="connsiteY4" fmla="*/ 2667055 h 2671476"/>
              <a:gd name="connsiteX5" fmla="*/ 198276 w 2852776"/>
              <a:gd name="connsiteY5" fmla="*/ 2311455 h 2671476"/>
              <a:gd name="connsiteX6" fmla="*/ 20476 w 2852776"/>
              <a:gd name="connsiteY6" fmla="*/ 1181155 h 2671476"/>
              <a:gd name="connsiteX7" fmla="*/ 464976 w 2852776"/>
              <a:gd name="connsiteY7" fmla="*/ 584255 h 2671476"/>
              <a:gd name="connsiteX8" fmla="*/ 1519076 w 2852776"/>
              <a:gd name="connsiteY8" fmla="*/ 55 h 2671476"/>
              <a:gd name="connsiteX0" fmla="*/ 1519076 w 2852776"/>
              <a:gd name="connsiteY0" fmla="*/ 3113 h 2674534"/>
              <a:gd name="connsiteX1" fmla="*/ 2308701 w 2852776"/>
              <a:gd name="connsiteY1" fmla="*/ 620652 h 2674534"/>
              <a:gd name="connsiteX2" fmla="*/ 2852576 w 2852776"/>
              <a:gd name="connsiteY2" fmla="*/ 1171513 h 2674534"/>
              <a:gd name="connsiteX3" fmla="*/ 2357276 w 2852776"/>
              <a:gd name="connsiteY3" fmla="*/ 2416113 h 2674534"/>
              <a:gd name="connsiteX4" fmla="*/ 1265076 w 2852776"/>
              <a:gd name="connsiteY4" fmla="*/ 2670113 h 2674534"/>
              <a:gd name="connsiteX5" fmla="*/ 198276 w 2852776"/>
              <a:gd name="connsiteY5" fmla="*/ 2314513 h 2674534"/>
              <a:gd name="connsiteX6" fmla="*/ 20476 w 2852776"/>
              <a:gd name="connsiteY6" fmla="*/ 1184213 h 2674534"/>
              <a:gd name="connsiteX7" fmla="*/ 464976 w 2852776"/>
              <a:gd name="connsiteY7" fmla="*/ 587313 h 2674534"/>
              <a:gd name="connsiteX8" fmla="*/ 1519076 w 2852776"/>
              <a:gd name="connsiteY8" fmla="*/ 3113 h 2674534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979715"/>
              <a:gd name="connsiteY0" fmla="*/ 2833 h 2749270"/>
              <a:gd name="connsiteX1" fmla="*/ 2308701 w 2979715"/>
              <a:gd name="connsiteY1" fmla="*/ 696572 h 2749270"/>
              <a:gd name="connsiteX2" fmla="*/ 2979576 w 2979715"/>
              <a:gd name="connsiteY2" fmla="*/ 1387133 h 2749270"/>
              <a:gd name="connsiteX3" fmla="*/ 2357276 w 2979715"/>
              <a:gd name="connsiteY3" fmla="*/ 2492033 h 2749270"/>
              <a:gd name="connsiteX4" fmla="*/ 1265076 w 2979715"/>
              <a:gd name="connsiteY4" fmla="*/ 2746033 h 2749270"/>
              <a:gd name="connsiteX5" fmla="*/ 198276 w 2979715"/>
              <a:gd name="connsiteY5" fmla="*/ 2390433 h 2749270"/>
              <a:gd name="connsiteX6" fmla="*/ 20476 w 2979715"/>
              <a:gd name="connsiteY6" fmla="*/ 1260133 h 2749270"/>
              <a:gd name="connsiteX7" fmla="*/ 464976 w 2979715"/>
              <a:gd name="connsiteY7" fmla="*/ 663233 h 2749270"/>
              <a:gd name="connsiteX8" fmla="*/ 1531776 w 2979715"/>
              <a:gd name="connsiteY8" fmla="*/ 2833 h 274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715" h="2749270">
                <a:moveTo>
                  <a:pt x="1531776" y="2833"/>
                </a:moveTo>
                <a:cubicBezTo>
                  <a:pt x="2143863" y="-42411"/>
                  <a:pt x="2067401" y="465855"/>
                  <a:pt x="2308701" y="696572"/>
                </a:cubicBezTo>
                <a:cubicBezTo>
                  <a:pt x="2550001" y="927289"/>
                  <a:pt x="2971480" y="1087890"/>
                  <a:pt x="2979576" y="1387133"/>
                </a:cubicBezTo>
                <a:cubicBezTo>
                  <a:pt x="2987672" y="1686376"/>
                  <a:pt x="2643026" y="2265550"/>
                  <a:pt x="2357276" y="2492033"/>
                </a:cubicBezTo>
                <a:cubicBezTo>
                  <a:pt x="2071526" y="2718516"/>
                  <a:pt x="1624909" y="2762966"/>
                  <a:pt x="1265076" y="2746033"/>
                </a:cubicBezTo>
                <a:cubicBezTo>
                  <a:pt x="905243" y="2729100"/>
                  <a:pt x="405709" y="2638083"/>
                  <a:pt x="198276" y="2390433"/>
                </a:cubicBezTo>
                <a:cubicBezTo>
                  <a:pt x="-9157" y="2142783"/>
                  <a:pt x="-23974" y="1548000"/>
                  <a:pt x="20476" y="1260133"/>
                </a:cubicBezTo>
                <a:cubicBezTo>
                  <a:pt x="64926" y="972266"/>
                  <a:pt x="213093" y="872783"/>
                  <a:pt x="464976" y="663233"/>
                </a:cubicBezTo>
                <a:cubicBezTo>
                  <a:pt x="716859" y="453683"/>
                  <a:pt x="919689" y="48077"/>
                  <a:pt x="1531776" y="2833"/>
                </a:cubicBezTo>
                <a:close/>
              </a:path>
            </a:pathLst>
          </a:custGeom>
          <a:solidFill>
            <a:schemeClr val="bg1">
              <a:lumMod val="85000"/>
              <a:alpha val="28000"/>
            </a:schemeClr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9" name="任意多边形 78"/>
          <p:cNvSpPr/>
          <p:nvPr/>
        </p:nvSpPr>
        <p:spPr>
          <a:xfrm>
            <a:off x="4860739" y="3157469"/>
            <a:ext cx="2329197" cy="2149061"/>
          </a:xfrm>
          <a:custGeom>
            <a:avLst/>
            <a:gdLst>
              <a:gd name="connsiteX0" fmla="*/ 1397000 w 2857500"/>
              <a:gd name="connsiteY0" fmla="*/ 0 h 2514600"/>
              <a:gd name="connsiteX1" fmla="*/ 2857500 w 2857500"/>
              <a:gd name="connsiteY1" fmla="*/ 1181100 h 2514600"/>
              <a:gd name="connsiteX2" fmla="*/ 2222500 w 2857500"/>
              <a:gd name="connsiteY2" fmla="*/ 2514600 h 2514600"/>
              <a:gd name="connsiteX3" fmla="*/ 1054100 w 2857500"/>
              <a:gd name="connsiteY3" fmla="*/ 2463800 h 2514600"/>
              <a:gd name="connsiteX4" fmla="*/ 177800 w 2857500"/>
              <a:gd name="connsiteY4" fmla="*/ 2362200 h 2514600"/>
              <a:gd name="connsiteX5" fmla="*/ 0 w 2857500"/>
              <a:gd name="connsiteY5" fmla="*/ 1231900 h 2514600"/>
              <a:gd name="connsiteX6" fmla="*/ 444500 w 2857500"/>
              <a:gd name="connsiteY6" fmla="*/ 304800 h 2514600"/>
              <a:gd name="connsiteX7" fmla="*/ 1397000 w 2857500"/>
              <a:gd name="connsiteY7" fmla="*/ 0 h 2514600"/>
              <a:gd name="connsiteX0" fmla="*/ 1397000 w 2857500"/>
              <a:gd name="connsiteY0" fmla="*/ 44204 h 2558804"/>
              <a:gd name="connsiteX1" fmla="*/ 2857500 w 2857500"/>
              <a:gd name="connsiteY1" fmla="*/ 1225304 h 2558804"/>
              <a:gd name="connsiteX2" fmla="*/ 2222500 w 2857500"/>
              <a:gd name="connsiteY2" fmla="*/ 2558804 h 2558804"/>
              <a:gd name="connsiteX3" fmla="*/ 1054100 w 2857500"/>
              <a:gd name="connsiteY3" fmla="*/ 2508004 h 2558804"/>
              <a:gd name="connsiteX4" fmla="*/ 177800 w 2857500"/>
              <a:gd name="connsiteY4" fmla="*/ 2406404 h 2558804"/>
              <a:gd name="connsiteX5" fmla="*/ 0 w 2857500"/>
              <a:gd name="connsiteY5" fmla="*/ 1276104 h 2558804"/>
              <a:gd name="connsiteX6" fmla="*/ 444500 w 2857500"/>
              <a:gd name="connsiteY6" fmla="*/ 349004 h 2558804"/>
              <a:gd name="connsiteX7" fmla="*/ 1397000 w 2857500"/>
              <a:gd name="connsiteY7" fmla="*/ 44204 h 2558804"/>
              <a:gd name="connsiteX0" fmla="*/ 1397000 w 2881117"/>
              <a:gd name="connsiteY0" fmla="*/ 44204 h 2558804"/>
              <a:gd name="connsiteX1" fmla="*/ 2857500 w 2881117"/>
              <a:gd name="connsiteY1" fmla="*/ 1225304 h 2558804"/>
              <a:gd name="connsiteX2" fmla="*/ 2222500 w 2881117"/>
              <a:gd name="connsiteY2" fmla="*/ 2558804 h 2558804"/>
              <a:gd name="connsiteX3" fmla="*/ 1054100 w 2881117"/>
              <a:gd name="connsiteY3" fmla="*/ 2508004 h 2558804"/>
              <a:gd name="connsiteX4" fmla="*/ 177800 w 2881117"/>
              <a:gd name="connsiteY4" fmla="*/ 2406404 h 2558804"/>
              <a:gd name="connsiteX5" fmla="*/ 0 w 2881117"/>
              <a:gd name="connsiteY5" fmla="*/ 1276104 h 2558804"/>
              <a:gd name="connsiteX6" fmla="*/ 444500 w 2881117"/>
              <a:gd name="connsiteY6" fmla="*/ 349004 h 2558804"/>
              <a:gd name="connsiteX7" fmla="*/ 1397000 w 2881117"/>
              <a:gd name="connsiteY7" fmla="*/ 44204 h 2558804"/>
              <a:gd name="connsiteX0" fmla="*/ 1397000 w 2881117"/>
              <a:gd name="connsiteY0" fmla="*/ 44204 h 2749152"/>
              <a:gd name="connsiteX1" fmla="*/ 2857500 w 2881117"/>
              <a:gd name="connsiteY1" fmla="*/ 1225304 h 2749152"/>
              <a:gd name="connsiteX2" fmla="*/ 2222500 w 2881117"/>
              <a:gd name="connsiteY2" fmla="*/ 2558804 h 2749152"/>
              <a:gd name="connsiteX3" fmla="*/ 1054100 w 2881117"/>
              <a:gd name="connsiteY3" fmla="*/ 2508004 h 2749152"/>
              <a:gd name="connsiteX4" fmla="*/ 177800 w 2881117"/>
              <a:gd name="connsiteY4" fmla="*/ 2406404 h 2749152"/>
              <a:gd name="connsiteX5" fmla="*/ 0 w 2881117"/>
              <a:gd name="connsiteY5" fmla="*/ 1276104 h 2749152"/>
              <a:gd name="connsiteX6" fmla="*/ 444500 w 2881117"/>
              <a:gd name="connsiteY6" fmla="*/ 349004 h 2749152"/>
              <a:gd name="connsiteX7" fmla="*/ 1397000 w 2881117"/>
              <a:gd name="connsiteY7" fmla="*/ 44204 h 2749152"/>
              <a:gd name="connsiteX0" fmla="*/ 1397000 w 2881117"/>
              <a:gd name="connsiteY0" fmla="*/ 44204 h 2648579"/>
              <a:gd name="connsiteX1" fmla="*/ 2857500 w 2881117"/>
              <a:gd name="connsiteY1" fmla="*/ 1225304 h 2648579"/>
              <a:gd name="connsiteX2" fmla="*/ 2222500 w 2881117"/>
              <a:gd name="connsiteY2" fmla="*/ 2558804 h 2648579"/>
              <a:gd name="connsiteX3" fmla="*/ 1054100 w 2881117"/>
              <a:gd name="connsiteY3" fmla="*/ 2508004 h 2648579"/>
              <a:gd name="connsiteX4" fmla="*/ 177800 w 2881117"/>
              <a:gd name="connsiteY4" fmla="*/ 2406404 h 2648579"/>
              <a:gd name="connsiteX5" fmla="*/ 0 w 2881117"/>
              <a:gd name="connsiteY5" fmla="*/ 1276104 h 2648579"/>
              <a:gd name="connsiteX6" fmla="*/ 444500 w 2881117"/>
              <a:gd name="connsiteY6" fmla="*/ 349004 h 2648579"/>
              <a:gd name="connsiteX7" fmla="*/ 1397000 w 2881117"/>
              <a:gd name="connsiteY7" fmla="*/ 44204 h 2648579"/>
              <a:gd name="connsiteX0" fmla="*/ 1437786 w 2921903"/>
              <a:gd name="connsiteY0" fmla="*/ 44204 h 2648579"/>
              <a:gd name="connsiteX1" fmla="*/ 2898286 w 2921903"/>
              <a:gd name="connsiteY1" fmla="*/ 1225304 h 2648579"/>
              <a:gd name="connsiteX2" fmla="*/ 2263286 w 2921903"/>
              <a:gd name="connsiteY2" fmla="*/ 2558804 h 2648579"/>
              <a:gd name="connsiteX3" fmla="*/ 1094886 w 2921903"/>
              <a:gd name="connsiteY3" fmla="*/ 2508004 h 2648579"/>
              <a:gd name="connsiteX4" fmla="*/ 218586 w 2921903"/>
              <a:gd name="connsiteY4" fmla="*/ 2406404 h 2648579"/>
              <a:gd name="connsiteX5" fmla="*/ 40786 w 2921903"/>
              <a:gd name="connsiteY5" fmla="*/ 1276104 h 2648579"/>
              <a:gd name="connsiteX6" fmla="*/ 485286 w 2921903"/>
              <a:gd name="connsiteY6" fmla="*/ 349004 h 2648579"/>
              <a:gd name="connsiteX7" fmla="*/ 1437786 w 2921903"/>
              <a:gd name="connsiteY7" fmla="*/ 44204 h 2648579"/>
              <a:gd name="connsiteX0" fmla="*/ 1457278 w 2941395"/>
              <a:gd name="connsiteY0" fmla="*/ 44204 h 2648579"/>
              <a:gd name="connsiteX1" fmla="*/ 2917778 w 2941395"/>
              <a:gd name="connsiteY1" fmla="*/ 1225304 h 2648579"/>
              <a:gd name="connsiteX2" fmla="*/ 2282778 w 2941395"/>
              <a:gd name="connsiteY2" fmla="*/ 2558804 h 2648579"/>
              <a:gd name="connsiteX3" fmla="*/ 1114378 w 2941395"/>
              <a:gd name="connsiteY3" fmla="*/ 2508004 h 2648579"/>
              <a:gd name="connsiteX4" fmla="*/ 238078 w 2941395"/>
              <a:gd name="connsiteY4" fmla="*/ 2406404 h 2648579"/>
              <a:gd name="connsiteX5" fmla="*/ 60278 w 2941395"/>
              <a:gd name="connsiteY5" fmla="*/ 1276104 h 2648579"/>
              <a:gd name="connsiteX6" fmla="*/ 504778 w 2941395"/>
              <a:gd name="connsiteY6" fmla="*/ 349004 h 2648579"/>
              <a:gd name="connsiteX7" fmla="*/ 1457278 w 2941395"/>
              <a:gd name="connsiteY7" fmla="*/ 44204 h 2648579"/>
              <a:gd name="connsiteX0" fmla="*/ 1457278 w 2941395"/>
              <a:gd name="connsiteY0" fmla="*/ 57719 h 2662094"/>
              <a:gd name="connsiteX1" fmla="*/ 2917778 w 2941395"/>
              <a:gd name="connsiteY1" fmla="*/ 1238819 h 2662094"/>
              <a:gd name="connsiteX2" fmla="*/ 2282778 w 2941395"/>
              <a:gd name="connsiteY2" fmla="*/ 2572319 h 2662094"/>
              <a:gd name="connsiteX3" fmla="*/ 1114378 w 2941395"/>
              <a:gd name="connsiteY3" fmla="*/ 2521519 h 2662094"/>
              <a:gd name="connsiteX4" fmla="*/ 238078 w 2941395"/>
              <a:gd name="connsiteY4" fmla="*/ 2419919 h 2662094"/>
              <a:gd name="connsiteX5" fmla="*/ 60278 w 2941395"/>
              <a:gd name="connsiteY5" fmla="*/ 1289619 h 2662094"/>
              <a:gd name="connsiteX6" fmla="*/ 504778 w 2941395"/>
              <a:gd name="connsiteY6" fmla="*/ 362519 h 2662094"/>
              <a:gd name="connsiteX7" fmla="*/ 1457278 w 2941395"/>
              <a:gd name="connsiteY7" fmla="*/ 57719 h 2662094"/>
              <a:gd name="connsiteX0" fmla="*/ 1457278 w 2941395"/>
              <a:gd name="connsiteY0" fmla="*/ 41860 h 2646235"/>
              <a:gd name="connsiteX1" fmla="*/ 2917778 w 2941395"/>
              <a:gd name="connsiteY1" fmla="*/ 1222960 h 2646235"/>
              <a:gd name="connsiteX2" fmla="*/ 2282778 w 2941395"/>
              <a:gd name="connsiteY2" fmla="*/ 2556460 h 2646235"/>
              <a:gd name="connsiteX3" fmla="*/ 1114378 w 2941395"/>
              <a:gd name="connsiteY3" fmla="*/ 2505660 h 2646235"/>
              <a:gd name="connsiteX4" fmla="*/ 238078 w 2941395"/>
              <a:gd name="connsiteY4" fmla="*/ 2404060 h 2646235"/>
              <a:gd name="connsiteX5" fmla="*/ 60278 w 2941395"/>
              <a:gd name="connsiteY5" fmla="*/ 1273760 h 2646235"/>
              <a:gd name="connsiteX6" fmla="*/ 504778 w 2941395"/>
              <a:gd name="connsiteY6" fmla="*/ 346660 h 2646235"/>
              <a:gd name="connsiteX7" fmla="*/ 1457278 w 2941395"/>
              <a:gd name="connsiteY7" fmla="*/ 41860 h 2646235"/>
              <a:gd name="connsiteX0" fmla="*/ 1422504 w 2906253"/>
              <a:gd name="connsiteY0" fmla="*/ 12194 h 2616569"/>
              <a:gd name="connsiteX1" fmla="*/ 2883004 w 2906253"/>
              <a:gd name="connsiteY1" fmla="*/ 1193294 h 2616569"/>
              <a:gd name="connsiteX2" fmla="*/ 2248004 w 2906253"/>
              <a:gd name="connsiteY2" fmla="*/ 2526794 h 2616569"/>
              <a:gd name="connsiteX3" fmla="*/ 1079604 w 2906253"/>
              <a:gd name="connsiteY3" fmla="*/ 2475994 h 2616569"/>
              <a:gd name="connsiteX4" fmla="*/ 203304 w 2906253"/>
              <a:gd name="connsiteY4" fmla="*/ 2374394 h 2616569"/>
              <a:gd name="connsiteX5" fmla="*/ 25504 w 2906253"/>
              <a:gd name="connsiteY5" fmla="*/ 1244094 h 2616569"/>
              <a:gd name="connsiteX6" fmla="*/ 609704 w 2906253"/>
              <a:gd name="connsiteY6" fmla="*/ 609094 h 2616569"/>
              <a:gd name="connsiteX7" fmla="*/ 1422504 w 2906253"/>
              <a:gd name="connsiteY7" fmla="*/ 12194 h 2616569"/>
              <a:gd name="connsiteX0" fmla="*/ 1422504 w 2906253"/>
              <a:gd name="connsiteY0" fmla="*/ 16189 h 2620564"/>
              <a:gd name="connsiteX1" fmla="*/ 2883004 w 2906253"/>
              <a:gd name="connsiteY1" fmla="*/ 1197289 h 2620564"/>
              <a:gd name="connsiteX2" fmla="*/ 2248004 w 2906253"/>
              <a:gd name="connsiteY2" fmla="*/ 2530789 h 2620564"/>
              <a:gd name="connsiteX3" fmla="*/ 1079604 w 2906253"/>
              <a:gd name="connsiteY3" fmla="*/ 2479989 h 2620564"/>
              <a:gd name="connsiteX4" fmla="*/ 203304 w 2906253"/>
              <a:gd name="connsiteY4" fmla="*/ 2378389 h 2620564"/>
              <a:gd name="connsiteX5" fmla="*/ 25504 w 2906253"/>
              <a:gd name="connsiteY5" fmla="*/ 1248089 h 2620564"/>
              <a:gd name="connsiteX6" fmla="*/ 609704 w 2906253"/>
              <a:gd name="connsiteY6" fmla="*/ 613089 h 2620564"/>
              <a:gd name="connsiteX7" fmla="*/ 1422504 w 2906253"/>
              <a:gd name="connsiteY7" fmla="*/ 16189 h 2620564"/>
              <a:gd name="connsiteX0" fmla="*/ 1485957 w 2969706"/>
              <a:gd name="connsiteY0" fmla="*/ 16189 h 2620564"/>
              <a:gd name="connsiteX1" fmla="*/ 2946457 w 2969706"/>
              <a:gd name="connsiteY1" fmla="*/ 1197289 h 2620564"/>
              <a:gd name="connsiteX2" fmla="*/ 2311457 w 2969706"/>
              <a:gd name="connsiteY2" fmla="*/ 2530789 h 2620564"/>
              <a:gd name="connsiteX3" fmla="*/ 1143057 w 2969706"/>
              <a:gd name="connsiteY3" fmla="*/ 2479989 h 2620564"/>
              <a:gd name="connsiteX4" fmla="*/ 266757 w 2969706"/>
              <a:gd name="connsiteY4" fmla="*/ 2378389 h 2620564"/>
              <a:gd name="connsiteX5" fmla="*/ 88957 w 2969706"/>
              <a:gd name="connsiteY5" fmla="*/ 1248089 h 2620564"/>
              <a:gd name="connsiteX6" fmla="*/ 673157 w 2969706"/>
              <a:gd name="connsiteY6" fmla="*/ 613089 h 2620564"/>
              <a:gd name="connsiteX7" fmla="*/ 1485957 w 2969706"/>
              <a:gd name="connsiteY7" fmla="*/ 16189 h 2620564"/>
              <a:gd name="connsiteX0" fmla="*/ 1426920 w 2910669"/>
              <a:gd name="connsiteY0" fmla="*/ 16189 h 2585292"/>
              <a:gd name="connsiteX1" fmla="*/ 2887420 w 2910669"/>
              <a:gd name="connsiteY1" fmla="*/ 1197289 h 2585292"/>
              <a:gd name="connsiteX2" fmla="*/ 2252420 w 2910669"/>
              <a:gd name="connsiteY2" fmla="*/ 2530789 h 2585292"/>
              <a:gd name="connsiteX3" fmla="*/ 1249120 w 2910669"/>
              <a:gd name="connsiteY3" fmla="*/ 2327589 h 2585292"/>
              <a:gd name="connsiteX4" fmla="*/ 207720 w 2910669"/>
              <a:gd name="connsiteY4" fmla="*/ 2378389 h 2585292"/>
              <a:gd name="connsiteX5" fmla="*/ 29920 w 2910669"/>
              <a:gd name="connsiteY5" fmla="*/ 1248089 h 2585292"/>
              <a:gd name="connsiteX6" fmla="*/ 614120 w 2910669"/>
              <a:gd name="connsiteY6" fmla="*/ 613089 h 2585292"/>
              <a:gd name="connsiteX7" fmla="*/ 1426920 w 2910669"/>
              <a:gd name="connsiteY7" fmla="*/ 16189 h 2585292"/>
              <a:gd name="connsiteX0" fmla="*/ 1426920 w 2910669"/>
              <a:gd name="connsiteY0" fmla="*/ 16189 h 2636918"/>
              <a:gd name="connsiteX1" fmla="*/ 2887420 w 2910669"/>
              <a:gd name="connsiteY1" fmla="*/ 1197289 h 2636918"/>
              <a:gd name="connsiteX2" fmla="*/ 2252420 w 2910669"/>
              <a:gd name="connsiteY2" fmla="*/ 2530789 h 2636918"/>
              <a:gd name="connsiteX3" fmla="*/ 1249120 w 2910669"/>
              <a:gd name="connsiteY3" fmla="*/ 2327589 h 2636918"/>
              <a:gd name="connsiteX4" fmla="*/ 207720 w 2910669"/>
              <a:gd name="connsiteY4" fmla="*/ 2378389 h 2636918"/>
              <a:gd name="connsiteX5" fmla="*/ 29920 w 2910669"/>
              <a:gd name="connsiteY5" fmla="*/ 1248089 h 2636918"/>
              <a:gd name="connsiteX6" fmla="*/ 614120 w 2910669"/>
              <a:gd name="connsiteY6" fmla="*/ 613089 h 2636918"/>
              <a:gd name="connsiteX7" fmla="*/ 1426920 w 2910669"/>
              <a:gd name="connsiteY7" fmla="*/ 16189 h 2636918"/>
              <a:gd name="connsiteX0" fmla="*/ 1426920 w 2810511"/>
              <a:gd name="connsiteY0" fmla="*/ 16757 h 2585035"/>
              <a:gd name="connsiteX1" fmla="*/ 2785820 w 2810511"/>
              <a:gd name="connsiteY1" fmla="*/ 1210557 h 2585035"/>
              <a:gd name="connsiteX2" fmla="*/ 2252420 w 2810511"/>
              <a:gd name="connsiteY2" fmla="*/ 2531357 h 2585035"/>
              <a:gd name="connsiteX3" fmla="*/ 1249120 w 2810511"/>
              <a:gd name="connsiteY3" fmla="*/ 2328157 h 2585035"/>
              <a:gd name="connsiteX4" fmla="*/ 207720 w 2810511"/>
              <a:gd name="connsiteY4" fmla="*/ 2378957 h 2585035"/>
              <a:gd name="connsiteX5" fmla="*/ 29920 w 2810511"/>
              <a:gd name="connsiteY5" fmla="*/ 1248657 h 2585035"/>
              <a:gd name="connsiteX6" fmla="*/ 614120 w 2810511"/>
              <a:gd name="connsiteY6" fmla="*/ 613657 h 2585035"/>
              <a:gd name="connsiteX7" fmla="*/ 1426920 w 2810511"/>
              <a:gd name="connsiteY7" fmla="*/ 16757 h 2585035"/>
              <a:gd name="connsiteX0" fmla="*/ 1426920 w 2885614"/>
              <a:gd name="connsiteY0" fmla="*/ 17911 h 2584545"/>
              <a:gd name="connsiteX1" fmla="*/ 2862020 w 2885614"/>
              <a:gd name="connsiteY1" fmla="*/ 1237111 h 2584545"/>
              <a:gd name="connsiteX2" fmla="*/ 2252420 w 2885614"/>
              <a:gd name="connsiteY2" fmla="*/ 2532511 h 2584545"/>
              <a:gd name="connsiteX3" fmla="*/ 1249120 w 2885614"/>
              <a:gd name="connsiteY3" fmla="*/ 2329311 h 2584545"/>
              <a:gd name="connsiteX4" fmla="*/ 207720 w 2885614"/>
              <a:gd name="connsiteY4" fmla="*/ 2380111 h 2584545"/>
              <a:gd name="connsiteX5" fmla="*/ 29920 w 2885614"/>
              <a:gd name="connsiteY5" fmla="*/ 1249811 h 2584545"/>
              <a:gd name="connsiteX6" fmla="*/ 614120 w 2885614"/>
              <a:gd name="connsiteY6" fmla="*/ 614811 h 2584545"/>
              <a:gd name="connsiteX7" fmla="*/ 1426920 w 2885614"/>
              <a:gd name="connsiteY7" fmla="*/ 17911 h 2584545"/>
              <a:gd name="connsiteX0" fmla="*/ 1426920 w 2862065"/>
              <a:gd name="connsiteY0" fmla="*/ 17911 h 2584545"/>
              <a:gd name="connsiteX1" fmla="*/ 2280045 w 2862065"/>
              <a:gd name="connsiteY1" fmla="*/ 419550 h 2584545"/>
              <a:gd name="connsiteX2" fmla="*/ 2862020 w 2862065"/>
              <a:gd name="connsiteY2" fmla="*/ 1237111 h 2584545"/>
              <a:gd name="connsiteX3" fmla="*/ 2252420 w 2862065"/>
              <a:gd name="connsiteY3" fmla="*/ 2532511 h 2584545"/>
              <a:gd name="connsiteX4" fmla="*/ 1249120 w 2862065"/>
              <a:gd name="connsiteY4" fmla="*/ 2329311 h 2584545"/>
              <a:gd name="connsiteX5" fmla="*/ 207720 w 2862065"/>
              <a:gd name="connsiteY5" fmla="*/ 2380111 h 2584545"/>
              <a:gd name="connsiteX6" fmla="*/ 29920 w 2862065"/>
              <a:gd name="connsiteY6" fmla="*/ 1249811 h 2584545"/>
              <a:gd name="connsiteX7" fmla="*/ 614120 w 2862065"/>
              <a:gd name="connsiteY7" fmla="*/ 614811 h 2584545"/>
              <a:gd name="connsiteX8" fmla="*/ 1426920 w 2862065"/>
              <a:gd name="connsiteY8" fmla="*/ 17911 h 2584545"/>
              <a:gd name="connsiteX0" fmla="*/ 1426920 w 2868234"/>
              <a:gd name="connsiteY0" fmla="*/ 2836 h 2569470"/>
              <a:gd name="connsiteX1" fmla="*/ 1886345 w 2868234"/>
              <a:gd name="connsiteY1" fmla="*/ 810875 h 2569470"/>
              <a:gd name="connsiteX2" fmla="*/ 2862020 w 2868234"/>
              <a:gd name="connsiteY2" fmla="*/ 1222036 h 2569470"/>
              <a:gd name="connsiteX3" fmla="*/ 2252420 w 2868234"/>
              <a:gd name="connsiteY3" fmla="*/ 2517436 h 2569470"/>
              <a:gd name="connsiteX4" fmla="*/ 1249120 w 2868234"/>
              <a:gd name="connsiteY4" fmla="*/ 2314236 h 2569470"/>
              <a:gd name="connsiteX5" fmla="*/ 207720 w 2868234"/>
              <a:gd name="connsiteY5" fmla="*/ 2365036 h 2569470"/>
              <a:gd name="connsiteX6" fmla="*/ 29920 w 2868234"/>
              <a:gd name="connsiteY6" fmla="*/ 1234736 h 2569470"/>
              <a:gd name="connsiteX7" fmla="*/ 614120 w 2868234"/>
              <a:gd name="connsiteY7" fmla="*/ 599736 h 2569470"/>
              <a:gd name="connsiteX8" fmla="*/ 1426920 w 2868234"/>
              <a:gd name="connsiteY8" fmla="*/ 2836 h 2569470"/>
              <a:gd name="connsiteX0" fmla="*/ 1426920 w 2868234"/>
              <a:gd name="connsiteY0" fmla="*/ 920 h 2567554"/>
              <a:gd name="connsiteX1" fmla="*/ 1886345 w 2868234"/>
              <a:gd name="connsiteY1" fmla="*/ 808959 h 2567554"/>
              <a:gd name="connsiteX2" fmla="*/ 2862020 w 2868234"/>
              <a:gd name="connsiteY2" fmla="*/ 1220120 h 2567554"/>
              <a:gd name="connsiteX3" fmla="*/ 2252420 w 2868234"/>
              <a:gd name="connsiteY3" fmla="*/ 2515520 h 2567554"/>
              <a:gd name="connsiteX4" fmla="*/ 1249120 w 2868234"/>
              <a:gd name="connsiteY4" fmla="*/ 2312320 h 2567554"/>
              <a:gd name="connsiteX5" fmla="*/ 207720 w 2868234"/>
              <a:gd name="connsiteY5" fmla="*/ 2363120 h 2567554"/>
              <a:gd name="connsiteX6" fmla="*/ 29920 w 2868234"/>
              <a:gd name="connsiteY6" fmla="*/ 1232820 h 2567554"/>
              <a:gd name="connsiteX7" fmla="*/ 614120 w 2868234"/>
              <a:gd name="connsiteY7" fmla="*/ 597820 h 2567554"/>
              <a:gd name="connsiteX8" fmla="*/ 1426920 w 2868234"/>
              <a:gd name="connsiteY8" fmla="*/ 920 h 2567554"/>
              <a:gd name="connsiteX0" fmla="*/ 1426920 w 2862032"/>
              <a:gd name="connsiteY0" fmla="*/ 374 h 2567008"/>
              <a:gd name="connsiteX1" fmla="*/ 2267345 w 2862032"/>
              <a:gd name="connsiteY1" fmla="*/ 668713 h 2567008"/>
              <a:gd name="connsiteX2" fmla="*/ 2862020 w 2862032"/>
              <a:gd name="connsiteY2" fmla="*/ 1219574 h 2567008"/>
              <a:gd name="connsiteX3" fmla="*/ 2252420 w 2862032"/>
              <a:gd name="connsiteY3" fmla="*/ 2514974 h 2567008"/>
              <a:gd name="connsiteX4" fmla="*/ 1249120 w 2862032"/>
              <a:gd name="connsiteY4" fmla="*/ 2311774 h 2567008"/>
              <a:gd name="connsiteX5" fmla="*/ 207720 w 2862032"/>
              <a:gd name="connsiteY5" fmla="*/ 2362574 h 2567008"/>
              <a:gd name="connsiteX6" fmla="*/ 29920 w 2862032"/>
              <a:gd name="connsiteY6" fmla="*/ 1232274 h 2567008"/>
              <a:gd name="connsiteX7" fmla="*/ 614120 w 2862032"/>
              <a:gd name="connsiteY7" fmla="*/ 597274 h 2567008"/>
              <a:gd name="connsiteX8" fmla="*/ 1426920 w 2862032"/>
              <a:gd name="connsiteY8" fmla="*/ 374 h 2567008"/>
              <a:gd name="connsiteX0" fmla="*/ 1426920 w 2862032"/>
              <a:gd name="connsiteY0" fmla="*/ 374 h 2567008"/>
              <a:gd name="connsiteX1" fmla="*/ 2267345 w 2862032"/>
              <a:gd name="connsiteY1" fmla="*/ 668713 h 2567008"/>
              <a:gd name="connsiteX2" fmla="*/ 2862020 w 2862032"/>
              <a:gd name="connsiteY2" fmla="*/ 1219574 h 2567008"/>
              <a:gd name="connsiteX3" fmla="*/ 2252420 w 2862032"/>
              <a:gd name="connsiteY3" fmla="*/ 2514974 h 2567008"/>
              <a:gd name="connsiteX4" fmla="*/ 1249120 w 2862032"/>
              <a:gd name="connsiteY4" fmla="*/ 2311774 h 2567008"/>
              <a:gd name="connsiteX5" fmla="*/ 207720 w 2862032"/>
              <a:gd name="connsiteY5" fmla="*/ 2362574 h 2567008"/>
              <a:gd name="connsiteX6" fmla="*/ 29920 w 2862032"/>
              <a:gd name="connsiteY6" fmla="*/ 1232274 h 2567008"/>
              <a:gd name="connsiteX7" fmla="*/ 614120 w 2862032"/>
              <a:gd name="connsiteY7" fmla="*/ 597274 h 2567008"/>
              <a:gd name="connsiteX8" fmla="*/ 1426920 w 2862032"/>
              <a:gd name="connsiteY8" fmla="*/ 374 h 2567008"/>
              <a:gd name="connsiteX0" fmla="*/ 1413088 w 2848200"/>
              <a:gd name="connsiteY0" fmla="*/ 534 h 2567168"/>
              <a:gd name="connsiteX1" fmla="*/ 2253513 w 2848200"/>
              <a:gd name="connsiteY1" fmla="*/ 668873 h 2567168"/>
              <a:gd name="connsiteX2" fmla="*/ 2848188 w 2848200"/>
              <a:gd name="connsiteY2" fmla="*/ 1219734 h 2567168"/>
              <a:gd name="connsiteX3" fmla="*/ 2238588 w 2848200"/>
              <a:gd name="connsiteY3" fmla="*/ 2515134 h 2567168"/>
              <a:gd name="connsiteX4" fmla="*/ 1235288 w 2848200"/>
              <a:gd name="connsiteY4" fmla="*/ 2311934 h 2567168"/>
              <a:gd name="connsiteX5" fmla="*/ 193888 w 2848200"/>
              <a:gd name="connsiteY5" fmla="*/ 2362734 h 2567168"/>
              <a:gd name="connsiteX6" fmla="*/ 16088 w 2848200"/>
              <a:gd name="connsiteY6" fmla="*/ 1232434 h 2567168"/>
              <a:gd name="connsiteX7" fmla="*/ 409788 w 2848200"/>
              <a:gd name="connsiteY7" fmla="*/ 584734 h 2567168"/>
              <a:gd name="connsiteX8" fmla="*/ 1413088 w 2848200"/>
              <a:gd name="connsiteY8" fmla="*/ 534 h 2567168"/>
              <a:gd name="connsiteX0" fmla="*/ 1413088 w 2848200"/>
              <a:gd name="connsiteY0" fmla="*/ 730 h 2567364"/>
              <a:gd name="connsiteX1" fmla="*/ 2253513 w 2848200"/>
              <a:gd name="connsiteY1" fmla="*/ 669069 h 2567364"/>
              <a:gd name="connsiteX2" fmla="*/ 2848188 w 2848200"/>
              <a:gd name="connsiteY2" fmla="*/ 1219930 h 2567364"/>
              <a:gd name="connsiteX3" fmla="*/ 2238588 w 2848200"/>
              <a:gd name="connsiteY3" fmla="*/ 2515330 h 2567364"/>
              <a:gd name="connsiteX4" fmla="*/ 1235288 w 2848200"/>
              <a:gd name="connsiteY4" fmla="*/ 2312130 h 2567364"/>
              <a:gd name="connsiteX5" fmla="*/ 193888 w 2848200"/>
              <a:gd name="connsiteY5" fmla="*/ 2362930 h 2567364"/>
              <a:gd name="connsiteX6" fmla="*/ 16088 w 2848200"/>
              <a:gd name="connsiteY6" fmla="*/ 1232630 h 2567364"/>
              <a:gd name="connsiteX7" fmla="*/ 409788 w 2848200"/>
              <a:gd name="connsiteY7" fmla="*/ 584930 h 2567364"/>
              <a:gd name="connsiteX8" fmla="*/ 1413088 w 2848200"/>
              <a:gd name="connsiteY8" fmla="*/ 730 h 2567364"/>
              <a:gd name="connsiteX0" fmla="*/ 1413088 w 2848200"/>
              <a:gd name="connsiteY0" fmla="*/ 730 h 2595011"/>
              <a:gd name="connsiteX1" fmla="*/ 2253513 w 2848200"/>
              <a:gd name="connsiteY1" fmla="*/ 669069 h 2595011"/>
              <a:gd name="connsiteX2" fmla="*/ 2848188 w 2848200"/>
              <a:gd name="connsiteY2" fmla="*/ 1219930 h 2595011"/>
              <a:gd name="connsiteX3" fmla="*/ 2238588 w 2848200"/>
              <a:gd name="connsiteY3" fmla="*/ 2515330 h 2595011"/>
              <a:gd name="connsiteX4" fmla="*/ 1235288 w 2848200"/>
              <a:gd name="connsiteY4" fmla="*/ 2439130 h 2595011"/>
              <a:gd name="connsiteX5" fmla="*/ 193888 w 2848200"/>
              <a:gd name="connsiteY5" fmla="*/ 2362930 h 2595011"/>
              <a:gd name="connsiteX6" fmla="*/ 16088 w 2848200"/>
              <a:gd name="connsiteY6" fmla="*/ 1232630 h 2595011"/>
              <a:gd name="connsiteX7" fmla="*/ 409788 w 2848200"/>
              <a:gd name="connsiteY7" fmla="*/ 584930 h 2595011"/>
              <a:gd name="connsiteX8" fmla="*/ 1413088 w 2848200"/>
              <a:gd name="connsiteY8" fmla="*/ 730 h 2595011"/>
              <a:gd name="connsiteX0" fmla="*/ 1413784 w 2848896"/>
              <a:gd name="connsiteY0" fmla="*/ 730 h 2736782"/>
              <a:gd name="connsiteX1" fmla="*/ 2254209 w 2848896"/>
              <a:gd name="connsiteY1" fmla="*/ 669069 h 2736782"/>
              <a:gd name="connsiteX2" fmla="*/ 2848884 w 2848896"/>
              <a:gd name="connsiteY2" fmla="*/ 1219930 h 2736782"/>
              <a:gd name="connsiteX3" fmla="*/ 2239284 w 2848896"/>
              <a:gd name="connsiteY3" fmla="*/ 2515330 h 2736782"/>
              <a:gd name="connsiteX4" fmla="*/ 1261384 w 2848896"/>
              <a:gd name="connsiteY4" fmla="*/ 2718530 h 2736782"/>
              <a:gd name="connsiteX5" fmla="*/ 194584 w 2848896"/>
              <a:gd name="connsiteY5" fmla="*/ 2362930 h 2736782"/>
              <a:gd name="connsiteX6" fmla="*/ 16784 w 2848896"/>
              <a:gd name="connsiteY6" fmla="*/ 1232630 h 2736782"/>
              <a:gd name="connsiteX7" fmla="*/ 410484 w 2848896"/>
              <a:gd name="connsiteY7" fmla="*/ 584930 h 2736782"/>
              <a:gd name="connsiteX8" fmla="*/ 1413784 w 2848896"/>
              <a:gd name="connsiteY8" fmla="*/ 730 h 2736782"/>
              <a:gd name="connsiteX0" fmla="*/ 1413784 w 2849671"/>
              <a:gd name="connsiteY0" fmla="*/ 730 h 2722951"/>
              <a:gd name="connsiteX1" fmla="*/ 2254209 w 2849671"/>
              <a:gd name="connsiteY1" fmla="*/ 669069 h 2722951"/>
              <a:gd name="connsiteX2" fmla="*/ 2848884 w 2849671"/>
              <a:gd name="connsiteY2" fmla="*/ 1219930 h 2722951"/>
              <a:gd name="connsiteX3" fmla="*/ 2353584 w 2849671"/>
              <a:gd name="connsiteY3" fmla="*/ 2464530 h 2722951"/>
              <a:gd name="connsiteX4" fmla="*/ 1261384 w 2849671"/>
              <a:gd name="connsiteY4" fmla="*/ 2718530 h 2722951"/>
              <a:gd name="connsiteX5" fmla="*/ 194584 w 2849671"/>
              <a:gd name="connsiteY5" fmla="*/ 2362930 h 2722951"/>
              <a:gd name="connsiteX6" fmla="*/ 16784 w 2849671"/>
              <a:gd name="connsiteY6" fmla="*/ 1232630 h 2722951"/>
              <a:gd name="connsiteX7" fmla="*/ 410484 w 2849671"/>
              <a:gd name="connsiteY7" fmla="*/ 584930 h 2722951"/>
              <a:gd name="connsiteX8" fmla="*/ 1413784 w 2849671"/>
              <a:gd name="connsiteY8" fmla="*/ 730 h 2722951"/>
              <a:gd name="connsiteX0" fmla="*/ 1413784 w 2849084"/>
              <a:gd name="connsiteY0" fmla="*/ 730 h 2722951"/>
              <a:gd name="connsiteX1" fmla="*/ 2305009 w 2849084"/>
              <a:gd name="connsiteY1" fmla="*/ 669069 h 2722951"/>
              <a:gd name="connsiteX2" fmla="*/ 2848884 w 2849084"/>
              <a:gd name="connsiteY2" fmla="*/ 1219930 h 2722951"/>
              <a:gd name="connsiteX3" fmla="*/ 2353584 w 2849084"/>
              <a:gd name="connsiteY3" fmla="*/ 2464530 h 2722951"/>
              <a:gd name="connsiteX4" fmla="*/ 1261384 w 2849084"/>
              <a:gd name="connsiteY4" fmla="*/ 2718530 h 2722951"/>
              <a:gd name="connsiteX5" fmla="*/ 194584 w 2849084"/>
              <a:gd name="connsiteY5" fmla="*/ 2362930 h 2722951"/>
              <a:gd name="connsiteX6" fmla="*/ 16784 w 2849084"/>
              <a:gd name="connsiteY6" fmla="*/ 1232630 h 2722951"/>
              <a:gd name="connsiteX7" fmla="*/ 410484 w 2849084"/>
              <a:gd name="connsiteY7" fmla="*/ 584930 h 2722951"/>
              <a:gd name="connsiteX8" fmla="*/ 1413784 w 2849084"/>
              <a:gd name="connsiteY8" fmla="*/ 730 h 2722951"/>
              <a:gd name="connsiteX0" fmla="*/ 1515384 w 2849084"/>
              <a:gd name="connsiteY0" fmla="*/ 409 h 2671830"/>
              <a:gd name="connsiteX1" fmla="*/ 2305009 w 2849084"/>
              <a:gd name="connsiteY1" fmla="*/ 617948 h 2671830"/>
              <a:gd name="connsiteX2" fmla="*/ 2848884 w 2849084"/>
              <a:gd name="connsiteY2" fmla="*/ 1168809 h 2671830"/>
              <a:gd name="connsiteX3" fmla="*/ 2353584 w 2849084"/>
              <a:gd name="connsiteY3" fmla="*/ 2413409 h 2671830"/>
              <a:gd name="connsiteX4" fmla="*/ 1261384 w 2849084"/>
              <a:gd name="connsiteY4" fmla="*/ 2667409 h 2671830"/>
              <a:gd name="connsiteX5" fmla="*/ 194584 w 2849084"/>
              <a:gd name="connsiteY5" fmla="*/ 2311809 h 2671830"/>
              <a:gd name="connsiteX6" fmla="*/ 16784 w 2849084"/>
              <a:gd name="connsiteY6" fmla="*/ 1181509 h 2671830"/>
              <a:gd name="connsiteX7" fmla="*/ 410484 w 2849084"/>
              <a:gd name="connsiteY7" fmla="*/ 533809 h 2671830"/>
              <a:gd name="connsiteX8" fmla="*/ 1515384 w 2849084"/>
              <a:gd name="connsiteY8" fmla="*/ 409 h 2671830"/>
              <a:gd name="connsiteX0" fmla="*/ 1515384 w 2849084"/>
              <a:gd name="connsiteY0" fmla="*/ 382 h 2671803"/>
              <a:gd name="connsiteX1" fmla="*/ 2305009 w 2849084"/>
              <a:gd name="connsiteY1" fmla="*/ 617921 h 2671803"/>
              <a:gd name="connsiteX2" fmla="*/ 2848884 w 2849084"/>
              <a:gd name="connsiteY2" fmla="*/ 1168782 h 2671803"/>
              <a:gd name="connsiteX3" fmla="*/ 2353584 w 2849084"/>
              <a:gd name="connsiteY3" fmla="*/ 2413382 h 2671803"/>
              <a:gd name="connsiteX4" fmla="*/ 1261384 w 2849084"/>
              <a:gd name="connsiteY4" fmla="*/ 2667382 h 2671803"/>
              <a:gd name="connsiteX5" fmla="*/ 194584 w 2849084"/>
              <a:gd name="connsiteY5" fmla="*/ 2311782 h 2671803"/>
              <a:gd name="connsiteX6" fmla="*/ 16784 w 2849084"/>
              <a:gd name="connsiteY6" fmla="*/ 1181482 h 2671803"/>
              <a:gd name="connsiteX7" fmla="*/ 410484 w 2849084"/>
              <a:gd name="connsiteY7" fmla="*/ 533782 h 2671803"/>
              <a:gd name="connsiteX8" fmla="*/ 1515384 w 2849084"/>
              <a:gd name="connsiteY8" fmla="*/ 382 h 2671803"/>
              <a:gd name="connsiteX0" fmla="*/ 1519076 w 2852776"/>
              <a:gd name="connsiteY0" fmla="*/ 55 h 2671476"/>
              <a:gd name="connsiteX1" fmla="*/ 2308701 w 2852776"/>
              <a:gd name="connsiteY1" fmla="*/ 617594 h 2671476"/>
              <a:gd name="connsiteX2" fmla="*/ 2852576 w 2852776"/>
              <a:gd name="connsiteY2" fmla="*/ 1168455 h 2671476"/>
              <a:gd name="connsiteX3" fmla="*/ 2357276 w 2852776"/>
              <a:gd name="connsiteY3" fmla="*/ 2413055 h 2671476"/>
              <a:gd name="connsiteX4" fmla="*/ 1265076 w 2852776"/>
              <a:gd name="connsiteY4" fmla="*/ 2667055 h 2671476"/>
              <a:gd name="connsiteX5" fmla="*/ 198276 w 2852776"/>
              <a:gd name="connsiteY5" fmla="*/ 2311455 h 2671476"/>
              <a:gd name="connsiteX6" fmla="*/ 20476 w 2852776"/>
              <a:gd name="connsiteY6" fmla="*/ 1181155 h 2671476"/>
              <a:gd name="connsiteX7" fmla="*/ 464976 w 2852776"/>
              <a:gd name="connsiteY7" fmla="*/ 584255 h 2671476"/>
              <a:gd name="connsiteX8" fmla="*/ 1519076 w 2852776"/>
              <a:gd name="connsiteY8" fmla="*/ 55 h 2671476"/>
              <a:gd name="connsiteX0" fmla="*/ 1519076 w 2852776"/>
              <a:gd name="connsiteY0" fmla="*/ 3113 h 2674534"/>
              <a:gd name="connsiteX1" fmla="*/ 2308701 w 2852776"/>
              <a:gd name="connsiteY1" fmla="*/ 620652 h 2674534"/>
              <a:gd name="connsiteX2" fmla="*/ 2852576 w 2852776"/>
              <a:gd name="connsiteY2" fmla="*/ 1171513 h 2674534"/>
              <a:gd name="connsiteX3" fmla="*/ 2357276 w 2852776"/>
              <a:gd name="connsiteY3" fmla="*/ 2416113 h 2674534"/>
              <a:gd name="connsiteX4" fmla="*/ 1265076 w 2852776"/>
              <a:gd name="connsiteY4" fmla="*/ 2670113 h 2674534"/>
              <a:gd name="connsiteX5" fmla="*/ 198276 w 2852776"/>
              <a:gd name="connsiteY5" fmla="*/ 2314513 h 2674534"/>
              <a:gd name="connsiteX6" fmla="*/ 20476 w 2852776"/>
              <a:gd name="connsiteY6" fmla="*/ 1184213 h 2674534"/>
              <a:gd name="connsiteX7" fmla="*/ 464976 w 2852776"/>
              <a:gd name="connsiteY7" fmla="*/ 587313 h 2674534"/>
              <a:gd name="connsiteX8" fmla="*/ 1519076 w 2852776"/>
              <a:gd name="connsiteY8" fmla="*/ 3113 h 2674534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852776"/>
              <a:gd name="connsiteY0" fmla="*/ 2698 h 2750319"/>
              <a:gd name="connsiteX1" fmla="*/ 2308701 w 2852776"/>
              <a:gd name="connsiteY1" fmla="*/ 696437 h 2750319"/>
              <a:gd name="connsiteX2" fmla="*/ 2852576 w 2852776"/>
              <a:gd name="connsiteY2" fmla="*/ 1247298 h 2750319"/>
              <a:gd name="connsiteX3" fmla="*/ 2357276 w 2852776"/>
              <a:gd name="connsiteY3" fmla="*/ 2491898 h 2750319"/>
              <a:gd name="connsiteX4" fmla="*/ 1265076 w 2852776"/>
              <a:gd name="connsiteY4" fmla="*/ 2745898 h 2750319"/>
              <a:gd name="connsiteX5" fmla="*/ 198276 w 2852776"/>
              <a:gd name="connsiteY5" fmla="*/ 2390298 h 2750319"/>
              <a:gd name="connsiteX6" fmla="*/ 20476 w 2852776"/>
              <a:gd name="connsiteY6" fmla="*/ 1259998 h 2750319"/>
              <a:gd name="connsiteX7" fmla="*/ 464976 w 2852776"/>
              <a:gd name="connsiteY7" fmla="*/ 663098 h 2750319"/>
              <a:gd name="connsiteX8" fmla="*/ 1531776 w 2852776"/>
              <a:gd name="connsiteY8" fmla="*/ 2698 h 2750319"/>
              <a:gd name="connsiteX0" fmla="*/ 1531776 w 2979715"/>
              <a:gd name="connsiteY0" fmla="*/ 2833 h 2749270"/>
              <a:gd name="connsiteX1" fmla="*/ 2308701 w 2979715"/>
              <a:gd name="connsiteY1" fmla="*/ 696572 h 2749270"/>
              <a:gd name="connsiteX2" fmla="*/ 2979576 w 2979715"/>
              <a:gd name="connsiteY2" fmla="*/ 1387133 h 2749270"/>
              <a:gd name="connsiteX3" fmla="*/ 2357276 w 2979715"/>
              <a:gd name="connsiteY3" fmla="*/ 2492033 h 2749270"/>
              <a:gd name="connsiteX4" fmla="*/ 1265076 w 2979715"/>
              <a:gd name="connsiteY4" fmla="*/ 2746033 h 2749270"/>
              <a:gd name="connsiteX5" fmla="*/ 198276 w 2979715"/>
              <a:gd name="connsiteY5" fmla="*/ 2390433 h 2749270"/>
              <a:gd name="connsiteX6" fmla="*/ 20476 w 2979715"/>
              <a:gd name="connsiteY6" fmla="*/ 1260133 h 2749270"/>
              <a:gd name="connsiteX7" fmla="*/ 464976 w 2979715"/>
              <a:gd name="connsiteY7" fmla="*/ 663233 h 2749270"/>
              <a:gd name="connsiteX8" fmla="*/ 1531776 w 2979715"/>
              <a:gd name="connsiteY8" fmla="*/ 2833 h 2749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79715" h="2749270">
                <a:moveTo>
                  <a:pt x="1531776" y="2833"/>
                </a:moveTo>
                <a:cubicBezTo>
                  <a:pt x="2143863" y="-42411"/>
                  <a:pt x="2067401" y="465855"/>
                  <a:pt x="2308701" y="696572"/>
                </a:cubicBezTo>
                <a:cubicBezTo>
                  <a:pt x="2550001" y="927289"/>
                  <a:pt x="2971480" y="1087890"/>
                  <a:pt x="2979576" y="1387133"/>
                </a:cubicBezTo>
                <a:cubicBezTo>
                  <a:pt x="2987672" y="1686376"/>
                  <a:pt x="2643026" y="2265550"/>
                  <a:pt x="2357276" y="2492033"/>
                </a:cubicBezTo>
                <a:cubicBezTo>
                  <a:pt x="2071526" y="2718516"/>
                  <a:pt x="1624909" y="2762966"/>
                  <a:pt x="1265076" y="2746033"/>
                </a:cubicBezTo>
                <a:cubicBezTo>
                  <a:pt x="905243" y="2729100"/>
                  <a:pt x="405709" y="2638083"/>
                  <a:pt x="198276" y="2390433"/>
                </a:cubicBezTo>
                <a:cubicBezTo>
                  <a:pt x="-9157" y="2142783"/>
                  <a:pt x="-23974" y="1548000"/>
                  <a:pt x="20476" y="1260133"/>
                </a:cubicBezTo>
                <a:cubicBezTo>
                  <a:pt x="64926" y="972266"/>
                  <a:pt x="213093" y="872783"/>
                  <a:pt x="464976" y="663233"/>
                </a:cubicBezTo>
                <a:cubicBezTo>
                  <a:pt x="716859" y="453683"/>
                  <a:pt x="919689" y="48077"/>
                  <a:pt x="1531776" y="2833"/>
                </a:cubicBezTo>
                <a:close/>
              </a:path>
            </a:pathLst>
          </a:custGeom>
          <a:solidFill>
            <a:srgbClr val="FDFFFE"/>
          </a:solidFill>
          <a:ln>
            <a:noFill/>
          </a:ln>
          <a:effectLst>
            <a:softEdge rad="25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2" name="椭圆 81"/>
          <p:cNvSpPr/>
          <p:nvPr/>
        </p:nvSpPr>
        <p:spPr>
          <a:xfrm>
            <a:off x="5532532" y="3726282"/>
            <a:ext cx="919524" cy="919524"/>
          </a:xfrm>
          <a:prstGeom prst="ellipse">
            <a:avLst/>
          </a:prstGeom>
          <a:solidFill>
            <a:srgbClr val="E5AD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3" name="椭圆 82"/>
          <p:cNvSpPr>
            <a:spLocks noChangeAspect="1"/>
          </p:cNvSpPr>
          <p:nvPr/>
        </p:nvSpPr>
        <p:spPr>
          <a:xfrm>
            <a:off x="5501311" y="3673639"/>
            <a:ext cx="995678" cy="946478"/>
          </a:xfrm>
          <a:prstGeom prst="ellipse">
            <a:avLst/>
          </a:prstGeom>
          <a:solidFill>
            <a:srgbClr val="FFDB0A"/>
          </a:solidFill>
          <a:ln>
            <a:noFill/>
          </a:ln>
          <a:effectLst>
            <a:softEdge rad="889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5" name="椭圆 84"/>
          <p:cNvSpPr/>
          <p:nvPr/>
        </p:nvSpPr>
        <p:spPr>
          <a:xfrm rot="3021694">
            <a:off x="6103299" y="3943799"/>
            <a:ext cx="226191" cy="104689"/>
          </a:xfrm>
          <a:prstGeom prst="ellipse">
            <a:avLst/>
          </a:prstGeom>
          <a:solidFill>
            <a:srgbClr val="FA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6" name="椭圆 85"/>
          <p:cNvSpPr/>
          <p:nvPr/>
        </p:nvSpPr>
        <p:spPr>
          <a:xfrm rot="496962" flipV="1">
            <a:off x="5942273" y="3847306"/>
            <a:ext cx="92372" cy="42753"/>
          </a:xfrm>
          <a:prstGeom prst="ellipse">
            <a:avLst/>
          </a:prstGeom>
          <a:solidFill>
            <a:srgbClr val="FAE9D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0" name="任意多边形 109"/>
          <p:cNvSpPr>
            <a:spLocks noChangeAspect="1"/>
          </p:cNvSpPr>
          <p:nvPr/>
        </p:nvSpPr>
        <p:spPr>
          <a:xfrm rot="7200000" flipV="1">
            <a:off x="5495038" y="4411172"/>
            <a:ext cx="2345245" cy="1007626"/>
          </a:xfrm>
          <a:custGeom>
            <a:avLst/>
            <a:gdLst>
              <a:gd name="connsiteX0" fmla="*/ 127157 w 3215578"/>
              <a:gd name="connsiteY0" fmla="*/ 595949 h 1381557"/>
              <a:gd name="connsiteX1" fmla="*/ 0 w 3215578"/>
              <a:gd name="connsiteY1" fmla="*/ 816192 h 1381557"/>
              <a:gd name="connsiteX2" fmla="*/ 198340 w 3215578"/>
              <a:gd name="connsiteY2" fmla="*/ 798312 h 1381557"/>
              <a:gd name="connsiteX3" fmla="*/ 185600 w 3215578"/>
              <a:gd name="connsiteY3" fmla="*/ 830816 h 1381557"/>
              <a:gd name="connsiteX4" fmla="*/ 232791 w 3215578"/>
              <a:gd name="connsiteY4" fmla="*/ 1049130 h 1381557"/>
              <a:gd name="connsiteX5" fmla="*/ 240371 w 3215578"/>
              <a:gd name="connsiteY5" fmla="*/ 1057328 h 1381557"/>
              <a:gd name="connsiteX6" fmla="*/ 244591 w 3215578"/>
              <a:gd name="connsiteY6" fmla="*/ 1066107 h 1381557"/>
              <a:gd name="connsiteX7" fmla="*/ 267942 w 3215578"/>
              <a:gd name="connsiteY7" fmla="*/ 1091805 h 1381557"/>
              <a:gd name="connsiteX8" fmla="*/ 300772 w 3215578"/>
              <a:gd name="connsiteY8" fmla="*/ 1110872 h 1381557"/>
              <a:gd name="connsiteX9" fmla="*/ 311755 w 3215578"/>
              <a:gd name="connsiteY9" fmla="*/ 1118781 h 1381557"/>
              <a:gd name="connsiteX10" fmla="*/ 323483 w 3215578"/>
              <a:gd name="connsiteY10" fmla="*/ 1124062 h 1381557"/>
              <a:gd name="connsiteX11" fmla="*/ 340694 w 3215578"/>
              <a:gd name="connsiteY11" fmla="*/ 1134058 h 1381557"/>
              <a:gd name="connsiteX12" fmla="*/ 1358794 w 3215578"/>
              <a:gd name="connsiteY12" fmla="*/ 1381551 h 1381557"/>
              <a:gd name="connsiteX13" fmla="*/ 1555090 w 3215578"/>
              <a:gd name="connsiteY13" fmla="*/ 1371395 h 1381557"/>
              <a:gd name="connsiteX14" fmla="*/ 1760713 w 3215578"/>
              <a:gd name="connsiteY14" fmla="*/ 1340013 h 1381557"/>
              <a:gd name="connsiteX15" fmla="*/ 2889465 w 3215578"/>
              <a:gd name="connsiteY15" fmla="*/ 722696 h 1381557"/>
              <a:gd name="connsiteX16" fmla="*/ 3009809 w 3215578"/>
              <a:gd name="connsiteY16" fmla="*/ 588687 h 1381557"/>
              <a:gd name="connsiteX17" fmla="*/ 3018078 w 3215578"/>
              <a:gd name="connsiteY17" fmla="*/ 583619 h 1381557"/>
              <a:gd name="connsiteX18" fmla="*/ 3087729 w 3215578"/>
              <a:gd name="connsiteY18" fmla="*/ 504654 h 1381557"/>
              <a:gd name="connsiteX19" fmla="*/ 3069640 w 3215578"/>
              <a:gd name="connsiteY19" fmla="*/ 212095 h 1381557"/>
              <a:gd name="connsiteX20" fmla="*/ 3058406 w 3215578"/>
              <a:gd name="connsiteY20" fmla="*/ 199945 h 1381557"/>
              <a:gd name="connsiteX21" fmla="*/ 3215578 w 3215578"/>
              <a:gd name="connsiteY21" fmla="*/ 127157 h 1381557"/>
              <a:gd name="connsiteX22" fmla="*/ 2995336 w 3215578"/>
              <a:gd name="connsiteY22" fmla="*/ 0 h 1381557"/>
              <a:gd name="connsiteX23" fmla="*/ 3009391 w 3215578"/>
              <a:gd name="connsiteY23" fmla="*/ 155921 h 1381557"/>
              <a:gd name="connsiteX24" fmla="*/ 2990675 w 3215578"/>
              <a:gd name="connsiteY24" fmla="*/ 142443 h 1381557"/>
              <a:gd name="connsiteX25" fmla="*/ 2628463 w 3215578"/>
              <a:gd name="connsiteY25" fmla="*/ 239497 h 1381557"/>
              <a:gd name="connsiteX26" fmla="*/ 2626077 w 3215578"/>
              <a:gd name="connsiteY26" fmla="*/ 244795 h 1381557"/>
              <a:gd name="connsiteX27" fmla="*/ 2616514 w 3215578"/>
              <a:gd name="connsiteY27" fmla="*/ 252908 h 1381557"/>
              <a:gd name="connsiteX28" fmla="*/ 2597732 w 3215578"/>
              <a:gd name="connsiteY28" fmla="*/ 281889 h 1381557"/>
              <a:gd name="connsiteX29" fmla="*/ 2593982 w 3215578"/>
              <a:gd name="connsiteY29" fmla="*/ 278587 h 1381557"/>
              <a:gd name="connsiteX30" fmla="*/ 2543384 w 3215578"/>
              <a:gd name="connsiteY30" fmla="*/ 336356 h 1381557"/>
              <a:gd name="connsiteX31" fmla="*/ 2001302 w 3215578"/>
              <a:gd name="connsiteY31" fmla="*/ 708618 h 1381557"/>
              <a:gd name="connsiteX32" fmla="*/ 1519055 w 3215578"/>
              <a:gd name="connsiteY32" fmla="*/ 833042 h 1381557"/>
              <a:gd name="connsiteX33" fmla="*/ 1501350 w 3215578"/>
              <a:gd name="connsiteY33" fmla="*/ 833958 h 1381557"/>
              <a:gd name="connsiteX34" fmla="*/ 1487459 w 3215578"/>
              <a:gd name="connsiteY34" fmla="*/ 836078 h 1381557"/>
              <a:gd name="connsiteX35" fmla="*/ 1318142 w 3215578"/>
              <a:gd name="connsiteY35" fmla="*/ 844628 h 1381557"/>
              <a:gd name="connsiteX36" fmla="*/ 673552 w 3215578"/>
              <a:gd name="connsiteY36" fmla="*/ 714492 h 1381557"/>
              <a:gd name="connsiteX37" fmla="*/ 612252 w 3215578"/>
              <a:gd name="connsiteY37" fmla="*/ 684963 h 1381557"/>
              <a:gd name="connsiteX38" fmla="*/ 576912 w 3215578"/>
              <a:gd name="connsiteY38" fmla="*/ 659515 h 1381557"/>
              <a:gd name="connsiteX39" fmla="*/ 214701 w 3215578"/>
              <a:gd name="connsiteY39" fmla="*/ 756570 h 1381557"/>
              <a:gd name="connsiteX40" fmla="*/ 208669 w 3215578"/>
              <a:gd name="connsiteY40" fmla="*/ 771960 h 138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5578" h="1381557">
                <a:moveTo>
                  <a:pt x="127157" y="595949"/>
                </a:moveTo>
                <a:lnTo>
                  <a:pt x="0" y="816192"/>
                </a:lnTo>
                <a:lnTo>
                  <a:pt x="198340" y="798312"/>
                </a:lnTo>
                <a:lnTo>
                  <a:pt x="185600" y="830816"/>
                </a:lnTo>
                <a:cubicBezTo>
                  <a:pt x="168366" y="907152"/>
                  <a:pt x="186072" y="987297"/>
                  <a:pt x="232791" y="1049130"/>
                </a:cubicBezTo>
                <a:lnTo>
                  <a:pt x="240371" y="1057328"/>
                </a:lnTo>
                <a:lnTo>
                  <a:pt x="244591" y="1066107"/>
                </a:lnTo>
                <a:lnTo>
                  <a:pt x="267942" y="1091805"/>
                </a:lnTo>
                <a:lnTo>
                  <a:pt x="300772" y="1110872"/>
                </a:lnTo>
                <a:lnTo>
                  <a:pt x="311755" y="1118781"/>
                </a:lnTo>
                <a:lnTo>
                  <a:pt x="323483" y="1124062"/>
                </a:lnTo>
                <a:lnTo>
                  <a:pt x="340694" y="1134058"/>
                </a:lnTo>
                <a:cubicBezTo>
                  <a:pt x="652797" y="1295861"/>
                  <a:pt x="1002220" y="1382409"/>
                  <a:pt x="1358794" y="1381551"/>
                </a:cubicBezTo>
                <a:lnTo>
                  <a:pt x="1555090" y="1371395"/>
                </a:lnTo>
                <a:lnTo>
                  <a:pt x="1760713" y="1340013"/>
                </a:lnTo>
                <a:cubicBezTo>
                  <a:pt x="2198511" y="1250427"/>
                  <a:pt x="2588853" y="1030563"/>
                  <a:pt x="2889465" y="722696"/>
                </a:cubicBezTo>
                <a:lnTo>
                  <a:pt x="3009809" y="588687"/>
                </a:lnTo>
                <a:lnTo>
                  <a:pt x="3018078" y="583619"/>
                </a:lnTo>
                <a:cubicBezTo>
                  <a:pt x="3045559" y="562855"/>
                  <a:pt x="3069424" y="536360"/>
                  <a:pt x="3087729" y="504654"/>
                </a:cubicBezTo>
                <a:cubicBezTo>
                  <a:pt x="3142645" y="409538"/>
                  <a:pt x="3131932" y="294539"/>
                  <a:pt x="3069640" y="212095"/>
                </a:cubicBezTo>
                <a:lnTo>
                  <a:pt x="3058406" y="199945"/>
                </a:lnTo>
                <a:lnTo>
                  <a:pt x="3215578" y="127157"/>
                </a:lnTo>
                <a:lnTo>
                  <a:pt x="2995336" y="0"/>
                </a:lnTo>
                <a:lnTo>
                  <a:pt x="3009391" y="155921"/>
                </a:lnTo>
                <a:lnTo>
                  <a:pt x="2990675" y="142443"/>
                </a:lnTo>
                <a:cubicBezTo>
                  <a:pt x="2863852" y="69222"/>
                  <a:pt x="2701684" y="112675"/>
                  <a:pt x="2628463" y="239497"/>
                </a:cubicBezTo>
                <a:lnTo>
                  <a:pt x="2626077" y="244795"/>
                </a:lnTo>
                <a:lnTo>
                  <a:pt x="2616514" y="252908"/>
                </a:lnTo>
                <a:lnTo>
                  <a:pt x="2597732" y="281889"/>
                </a:lnTo>
                <a:lnTo>
                  <a:pt x="2593982" y="278587"/>
                </a:lnTo>
                <a:lnTo>
                  <a:pt x="2543384" y="336356"/>
                </a:lnTo>
                <a:cubicBezTo>
                  <a:pt x="2393929" y="491072"/>
                  <a:pt x="2211671" y="619042"/>
                  <a:pt x="2001302" y="708618"/>
                </a:cubicBezTo>
                <a:cubicBezTo>
                  <a:pt x="1843526" y="775800"/>
                  <a:pt x="1681139" y="816615"/>
                  <a:pt x="1519055" y="833042"/>
                </a:cubicBezTo>
                <a:lnTo>
                  <a:pt x="1501350" y="833958"/>
                </a:lnTo>
                <a:lnTo>
                  <a:pt x="1487459" y="836078"/>
                </a:lnTo>
                <a:cubicBezTo>
                  <a:pt x="1431789" y="841732"/>
                  <a:pt x="1375303" y="844628"/>
                  <a:pt x="1318142" y="844628"/>
                </a:cubicBezTo>
                <a:cubicBezTo>
                  <a:pt x="1089496" y="844628"/>
                  <a:pt x="871673" y="798290"/>
                  <a:pt x="673552" y="714492"/>
                </a:cubicBezTo>
                <a:lnTo>
                  <a:pt x="612252" y="684963"/>
                </a:lnTo>
                <a:lnTo>
                  <a:pt x="576912" y="659515"/>
                </a:lnTo>
                <a:cubicBezTo>
                  <a:pt x="450090" y="586294"/>
                  <a:pt x="287922" y="629747"/>
                  <a:pt x="214701" y="756570"/>
                </a:cubicBezTo>
                <a:lnTo>
                  <a:pt x="208669" y="77196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9000"/>
            </a:schemeClr>
          </a:solidFill>
          <a:ln w="9525">
            <a:solidFill>
              <a:srgbClr val="AA2306"/>
            </a:solidFill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9" name="任意多边形 108"/>
          <p:cNvSpPr>
            <a:spLocks noChangeAspect="1"/>
          </p:cNvSpPr>
          <p:nvPr/>
        </p:nvSpPr>
        <p:spPr>
          <a:xfrm rot="7200000" flipV="1">
            <a:off x="5432143" y="4440115"/>
            <a:ext cx="2345245" cy="1007626"/>
          </a:xfrm>
          <a:custGeom>
            <a:avLst/>
            <a:gdLst>
              <a:gd name="connsiteX0" fmla="*/ 127157 w 3215578"/>
              <a:gd name="connsiteY0" fmla="*/ 595949 h 1381557"/>
              <a:gd name="connsiteX1" fmla="*/ 0 w 3215578"/>
              <a:gd name="connsiteY1" fmla="*/ 816192 h 1381557"/>
              <a:gd name="connsiteX2" fmla="*/ 198340 w 3215578"/>
              <a:gd name="connsiteY2" fmla="*/ 798312 h 1381557"/>
              <a:gd name="connsiteX3" fmla="*/ 185600 w 3215578"/>
              <a:gd name="connsiteY3" fmla="*/ 830816 h 1381557"/>
              <a:gd name="connsiteX4" fmla="*/ 232791 w 3215578"/>
              <a:gd name="connsiteY4" fmla="*/ 1049130 h 1381557"/>
              <a:gd name="connsiteX5" fmla="*/ 240371 w 3215578"/>
              <a:gd name="connsiteY5" fmla="*/ 1057328 h 1381557"/>
              <a:gd name="connsiteX6" fmla="*/ 244591 w 3215578"/>
              <a:gd name="connsiteY6" fmla="*/ 1066107 h 1381557"/>
              <a:gd name="connsiteX7" fmla="*/ 267942 w 3215578"/>
              <a:gd name="connsiteY7" fmla="*/ 1091805 h 1381557"/>
              <a:gd name="connsiteX8" fmla="*/ 300772 w 3215578"/>
              <a:gd name="connsiteY8" fmla="*/ 1110872 h 1381557"/>
              <a:gd name="connsiteX9" fmla="*/ 311755 w 3215578"/>
              <a:gd name="connsiteY9" fmla="*/ 1118781 h 1381557"/>
              <a:gd name="connsiteX10" fmla="*/ 323483 w 3215578"/>
              <a:gd name="connsiteY10" fmla="*/ 1124062 h 1381557"/>
              <a:gd name="connsiteX11" fmla="*/ 340694 w 3215578"/>
              <a:gd name="connsiteY11" fmla="*/ 1134058 h 1381557"/>
              <a:gd name="connsiteX12" fmla="*/ 1358794 w 3215578"/>
              <a:gd name="connsiteY12" fmla="*/ 1381551 h 1381557"/>
              <a:gd name="connsiteX13" fmla="*/ 1555090 w 3215578"/>
              <a:gd name="connsiteY13" fmla="*/ 1371395 h 1381557"/>
              <a:gd name="connsiteX14" fmla="*/ 1760713 w 3215578"/>
              <a:gd name="connsiteY14" fmla="*/ 1340013 h 1381557"/>
              <a:gd name="connsiteX15" fmla="*/ 2889465 w 3215578"/>
              <a:gd name="connsiteY15" fmla="*/ 722696 h 1381557"/>
              <a:gd name="connsiteX16" fmla="*/ 3009809 w 3215578"/>
              <a:gd name="connsiteY16" fmla="*/ 588687 h 1381557"/>
              <a:gd name="connsiteX17" fmla="*/ 3018078 w 3215578"/>
              <a:gd name="connsiteY17" fmla="*/ 583619 h 1381557"/>
              <a:gd name="connsiteX18" fmla="*/ 3087729 w 3215578"/>
              <a:gd name="connsiteY18" fmla="*/ 504654 h 1381557"/>
              <a:gd name="connsiteX19" fmla="*/ 3069640 w 3215578"/>
              <a:gd name="connsiteY19" fmla="*/ 212095 h 1381557"/>
              <a:gd name="connsiteX20" fmla="*/ 3058406 w 3215578"/>
              <a:gd name="connsiteY20" fmla="*/ 199945 h 1381557"/>
              <a:gd name="connsiteX21" fmla="*/ 3215578 w 3215578"/>
              <a:gd name="connsiteY21" fmla="*/ 127157 h 1381557"/>
              <a:gd name="connsiteX22" fmla="*/ 2995336 w 3215578"/>
              <a:gd name="connsiteY22" fmla="*/ 0 h 1381557"/>
              <a:gd name="connsiteX23" fmla="*/ 3009391 w 3215578"/>
              <a:gd name="connsiteY23" fmla="*/ 155921 h 1381557"/>
              <a:gd name="connsiteX24" fmla="*/ 2990675 w 3215578"/>
              <a:gd name="connsiteY24" fmla="*/ 142443 h 1381557"/>
              <a:gd name="connsiteX25" fmla="*/ 2628463 w 3215578"/>
              <a:gd name="connsiteY25" fmla="*/ 239497 h 1381557"/>
              <a:gd name="connsiteX26" fmla="*/ 2626077 w 3215578"/>
              <a:gd name="connsiteY26" fmla="*/ 244795 h 1381557"/>
              <a:gd name="connsiteX27" fmla="*/ 2616514 w 3215578"/>
              <a:gd name="connsiteY27" fmla="*/ 252908 h 1381557"/>
              <a:gd name="connsiteX28" fmla="*/ 2597732 w 3215578"/>
              <a:gd name="connsiteY28" fmla="*/ 281889 h 1381557"/>
              <a:gd name="connsiteX29" fmla="*/ 2593982 w 3215578"/>
              <a:gd name="connsiteY29" fmla="*/ 278587 h 1381557"/>
              <a:gd name="connsiteX30" fmla="*/ 2543384 w 3215578"/>
              <a:gd name="connsiteY30" fmla="*/ 336356 h 1381557"/>
              <a:gd name="connsiteX31" fmla="*/ 2001302 w 3215578"/>
              <a:gd name="connsiteY31" fmla="*/ 708618 h 1381557"/>
              <a:gd name="connsiteX32" fmla="*/ 1519055 w 3215578"/>
              <a:gd name="connsiteY32" fmla="*/ 833042 h 1381557"/>
              <a:gd name="connsiteX33" fmla="*/ 1501350 w 3215578"/>
              <a:gd name="connsiteY33" fmla="*/ 833958 h 1381557"/>
              <a:gd name="connsiteX34" fmla="*/ 1487459 w 3215578"/>
              <a:gd name="connsiteY34" fmla="*/ 836078 h 1381557"/>
              <a:gd name="connsiteX35" fmla="*/ 1318142 w 3215578"/>
              <a:gd name="connsiteY35" fmla="*/ 844628 h 1381557"/>
              <a:gd name="connsiteX36" fmla="*/ 673552 w 3215578"/>
              <a:gd name="connsiteY36" fmla="*/ 714492 h 1381557"/>
              <a:gd name="connsiteX37" fmla="*/ 612252 w 3215578"/>
              <a:gd name="connsiteY37" fmla="*/ 684963 h 1381557"/>
              <a:gd name="connsiteX38" fmla="*/ 576912 w 3215578"/>
              <a:gd name="connsiteY38" fmla="*/ 659515 h 1381557"/>
              <a:gd name="connsiteX39" fmla="*/ 214701 w 3215578"/>
              <a:gd name="connsiteY39" fmla="*/ 756570 h 1381557"/>
              <a:gd name="connsiteX40" fmla="*/ 208669 w 3215578"/>
              <a:gd name="connsiteY40" fmla="*/ 771960 h 138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5578" h="1381557">
                <a:moveTo>
                  <a:pt x="127157" y="595949"/>
                </a:moveTo>
                <a:lnTo>
                  <a:pt x="0" y="816192"/>
                </a:lnTo>
                <a:lnTo>
                  <a:pt x="198340" y="798312"/>
                </a:lnTo>
                <a:lnTo>
                  <a:pt x="185600" y="830816"/>
                </a:lnTo>
                <a:cubicBezTo>
                  <a:pt x="168366" y="907152"/>
                  <a:pt x="186072" y="987297"/>
                  <a:pt x="232791" y="1049130"/>
                </a:cubicBezTo>
                <a:lnTo>
                  <a:pt x="240371" y="1057328"/>
                </a:lnTo>
                <a:lnTo>
                  <a:pt x="244591" y="1066107"/>
                </a:lnTo>
                <a:lnTo>
                  <a:pt x="267942" y="1091805"/>
                </a:lnTo>
                <a:lnTo>
                  <a:pt x="300772" y="1110872"/>
                </a:lnTo>
                <a:lnTo>
                  <a:pt x="311755" y="1118781"/>
                </a:lnTo>
                <a:lnTo>
                  <a:pt x="323483" y="1124062"/>
                </a:lnTo>
                <a:lnTo>
                  <a:pt x="340694" y="1134058"/>
                </a:lnTo>
                <a:cubicBezTo>
                  <a:pt x="652797" y="1295861"/>
                  <a:pt x="1002220" y="1382409"/>
                  <a:pt x="1358794" y="1381551"/>
                </a:cubicBezTo>
                <a:lnTo>
                  <a:pt x="1555090" y="1371395"/>
                </a:lnTo>
                <a:lnTo>
                  <a:pt x="1760713" y="1340013"/>
                </a:lnTo>
                <a:cubicBezTo>
                  <a:pt x="2198511" y="1250427"/>
                  <a:pt x="2588853" y="1030563"/>
                  <a:pt x="2889465" y="722696"/>
                </a:cubicBezTo>
                <a:lnTo>
                  <a:pt x="3009809" y="588687"/>
                </a:lnTo>
                <a:lnTo>
                  <a:pt x="3018078" y="583619"/>
                </a:lnTo>
                <a:cubicBezTo>
                  <a:pt x="3045559" y="562855"/>
                  <a:pt x="3069424" y="536360"/>
                  <a:pt x="3087729" y="504654"/>
                </a:cubicBezTo>
                <a:cubicBezTo>
                  <a:pt x="3142645" y="409538"/>
                  <a:pt x="3131932" y="294539"/>
                  <a:pt x="3069640" y="212095"/>
                </a:cubicBezTo>
                <a:lnTo>
                  <a:pt x="3058406" y="199945"/>
                </a:lnTo>
                <a:lnTo>
                  <a:pt x="3215578" y="127157"/>
                </a:lnTo>
                <a:lnTo>
                  <a:pt x="2995336" y="0"/>
                </a:lnTo>
                <a:lnTo>
                  <a:pt x="3009391" y="155921"/>
                </a:lnTo>
                <a:lnTo>
                  <a:pt x="2990675" y="142443"/>
                </a:lnTo>
                <a:cubicBezTo>
                  <a:pt x="2863852" y="69222"/>
                  <a:pt x="2701684" y="112675"/>
                  <a:pt x="2628463" y="239497"/>
                </a:cubicBezTo>
                <a:lnTo>
                  <a:pt x="2626077" y="244795"/>
                </a:lnTo>
                <a:lnTo>
                  <a:pt x="2616514" y="252908"/>
                </a:lnTo>
                <a:lnTo>
                  <a:pt x="2597732" y="281889"/>
                </a:lnTo>
                <a:lnTo>
                  <a:pt x="2593982" y="278587"/>
                </a:lnTo>
                <a:lnTo>
                  <a:pt x="2543384" y="336356"/>
                </a:lnTo>
                <a:cubicBezTo>
                  <a:pt x="2393929" y="491072"/>
                  <a:pt x="2211671" y="619042"/>
                  <a:pt x="2001302" y="708618"/>
                </a:cubicBezTo>
                <a:cubicBezTo>
                  <a:pt x="1843526" y="775800"/>
                  <a:pt x="1681139" y="816615"/>
                  <a:pt x="1519055" y="833042"/>
                </a:cubicBezTo>
                <a:lnTo>
                  <a:pt x="1501350" y="833958"/>
                </a:lnTo>
                <a:lnTo>
                  <a:pt x="1487459" y="836078"/>
                </a:lnTo>
                <a:cubicBezTo>
                  <a:pt x="1431789" y="841732"/>
                  <a:pt x="1375303" y="844628"/>
                  <a:pt x="1318142" y="844628"/>
                </a:cubicBezTo>
                <a:cubicBezTo>
                  <a:pt x="1089496" y="844628"/>
                  <a:pt x="871673" y="798290"/>
                  <a:pt x="673552" y="714492"/>
                </a:cubicBezTo>
                <a:lnTo>
                  <a:pt x="612252" y="684963"/>
                </a:lnTo>
                <a:lnTo>
                  <a:pt x="576912" y="659515"/>
                </a:lnTo>
                <a:cubicBezTo>
                  <a:pt x="450090" y="586294"/>
                  <a:pt x="287922" y="629747"/>
                  <a:pt x="214701" y="756570"/>
                </a:cubicBezTo>
                <a:lnTo>
                  <a:pt x="208669" y="77196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39000"/>
            </a:schemeClr>
          </a:solidFill>
          <a:ln w="6350"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3" name="任意多边形 102"/>
          <p:cNvSpPr>
            <a:spLocks noChangeAspect="1"/>
          </p:cNvSpPr>
          <p:nvPr/>
        </p:nvSpPr>
        <p:spPr>
          <a:xfrm rot="7200000" flipV="1">
            <a:off x="5503095" y="4421526"/>
            <a:ext cx="2297052" cy="986920"/>
          </a:xfrm>
          <a:custGeom>
            <a:avLst/>
            <a:gdLst>
              <a:gd name="connsiteX0" fmla="*/ 127157 w 3215578"/>
              <a:gd name="connsiteY0" fmla="*/ 595949 h 1381557"/>
              <a:gd name="connsiteX1" fmla="*/ 0 w 3215578"/>
              <a:gd name="connsiteY1" fmla="*/ 816192 h 1381557"/>
              <a:gd name="connsiteX2" fmla="*/ 198340 w 3215578"/>
              <a:gd name="connsiteY2" fmla="*/ 798312 h 1381557"/>
              <a:gd name="connsiteX3" fmla="*/ 185600 w 3215578"/>
              <a:gd name="connsiteY3" fmla="*/ 830816 h 1381557"/>
              <a:gd name="connsiteX4" fmla="*/ 232791 w 3215578"/>
              <a:gd name="connsiteY4" fmla="*/ 1049130 h 1381557"/>
              <a:gd name="connsiteX5" fmla="*/ 240371 w 3215578"/>
              <a:gd name="connsiteY5" fmla="*/ 1057328 h 1381557"/>
              <a:gd name="connsiteX6" fmla="*/ 244591 w 3215578"/>
              <a:gd name="connsiteY6" fmla="*/ 1066107 h 1381557"/>
              <a:gd name="connsiteX7" fmla="*/ 267942 w 3215578"/>
              <a:gd name="connsiteY7" fmla="*/ 1091805 h 1381557"/>
              <a:gd name="connsiteX8" fmla="*/ 300772 w 3215578"/>
              <a:gd name="connsiteY8" fmla="*/ 1110872 h 1381557"/>
              <a:gd name="connsiteX9" fmla="*/ 311755 w 3215578"/>
              <a:gd name="connsiteY9" fmla="*/ 1118781 h 1381557"/>
              <a:gd name="connsiteX10" fmla="*/ 323483 w 3215578"/>
              <a:gd name="connsiteY10" fmla="*/ 1124062 h 1381557"/>
              <a:gd name="connsiteX11" fmla="*/ 340694 w 3215578"/>
              <a:gd name="connsiteY11" fmla="*/ 1134058 h 1381557"/>
              <a:gd name="connsiteX12" fmla="*/ 1358794 w 3215578"/>
              <a:gd name="connsiteY12" fmla="*/ 1381551 h 1381557"/>
              <a:gd name="connsiteX13" fmla="*/ 1555090 w 3215578"/>
              <a:gd name="connsiteY13" fmla="*/ 1371395 h 1381557"/>
              <a:gd name="connsiteX14" fmla="*/ 1760713 w 3215578"/>
              <a:gd name="connsiteY14" fmla="*/ 1340013 h 1381557"/>
              <a:gd name="connsiteX15" fmla="*/ 2889465 w 3215578"/>
              <a:gd name="connsiteY15" fmla="*/ 722696 h 1381557"/>
              <a:gd name="connsiteX16" fmla="*/ 3009809 w 3215578"/>
              <a:gd name="connsiteY16" fmla="*/ 588687 h 1381557"/>
              <a:gd name="connsiteX17" fmla="*/ 3018078 w 3215578"/>
              <a:gd name="connsiteY17" fmla="*/ 583619 h 1381557"/>
              <a:gd name="connsiteX18" fmla="*/ 3087729 w 3215578"/>
              <a:gd name="connsiteY18" fmla="*/ 504654 h 1381557"/>
              <a:gd name="connsiteX19" fmla="*/ 3069640 w 3215578"/>
              <a:gd name="connsiteY19" fmla="*/ 212095 h 1381557"/>
              <a:gd name="connsiteX20" fmla="*/ 3058406 w 3215578"/>
              <a:gd name="connsiteY20" fmla="*/ 199945 h 1381557"/>
              <a:gd name="connsiteX21" fmla="*/ 3215578 w 3215578"/>
              <a:gd name="connsiteY21" fmla="*/ 127157 h 1381557"/>
              <a:gd name="connsiteX22" fmla="*/ 2995336 w 3215578"/>
              <a:gd name="connsiteY22" fmla="*/ 0 h 1381557"/>
              <a:gd name="connsiteX23" fmla="*/ 3009391 w 3215578"/>
              <a:gd name="connsiteY23" fmla="*/ 155921 h 1381557"/>
              <a:gd name="connsiteX24" fmla="*/ 2990675 w 3215578"/>
              <a:gd name="connsiteY24" fmla="*/ 142443 h 1381557"/>
              <a:gd name="connsiteX25" fmla="*/ 2628463 w 3215578"/>
              <a:gd name="connsiteY25" fmla="*/ 239497 h 1381557"/>
              <a:gd name="connsiteX26" fmla="*/ 2626077 w 3215578"/>
              <a:gd name="connsiteY26" fmla="*/ 244795 h 1381557"/>
              <a:gd name="connsiteX27" fmla="*/ 2616514 w 3215578"/>
              <a:gd name="connsiteY27" fmla="*/ 252908 h 1381557"/>
              <a:gd name="connsiteX28" fmla="*/ 2597732 w 3215578"/>
              <a:gd name="connsiteY28" fmla="*/ 281889 h 1381557"/>
              <a:gd name="connsiteX29" fmla="*/ 2593982 w 3215578"/>
              <a:gd name="connsiteY29" fmla="*/ 278587 h 1381557"/>
              <a:gd name="connsiteX30" fmla="*/ 2543384 w 3215578"/>
              <a:gd name="connsiteY30" fmla="*/ 336356 h 1381557"/>
              <a:gd name="connsiteX31" fmla="*/ 2001302 w 3215578"/>
              <a:gd name="connsiteY31" fmla="*/ 708618 h 1381557"/>
              <a:gd name="connsiteX32" fmla="*/ 1519055 w 3215578"/>
              <a:gd name="connsiteY32" fmla="*/ 833042 h 1381557"/>
              <a:gd name="connsiteX33" fmla="*/ 1501350 w 3215578"/>
              <a:gd name="connsiteY33" fmla="*/ 833958 h 1381557"/>
              <a:gd name="connsiteX34" fmla="*/ 1487459 w 3215578"/>
              <a:gd name="connsiteY34" fmla="*/ 836078 h 1381557"/>
              <a:gd name="connsiteX35" fmla="*/ 1318142 w 3215578"/>
              <a:gd name="connsiteY35" fmla="*/ 844628 h 1381557"/>
              <a:gd name="connsiteX36" fmla="*/ 673552 w 3215578"/>
              <a:gd name="connsiteY36" fmla="*/ 714492 h 1381557"/>
              <a:gd name="connsiteX37" fmla="*/ 612252 w 3215578"/>
              <a:gd name="connsiteY37" fmla="*/ 684963 h 1381557"/>
              <a:gd name="connsiteX38" fmla="*/ 576912 w 3215578"/>
              <a:gd name="connsiteY38" fmla="*/ 659515 h 1381557"/>
              <a:gd name="connsiteX39" fmla="*/ 214701 w 3215578"/>
              <a:gd name="connsiteY39" fmla="*/ 756570 h 1381557"/>
              <a:gd name="connsiteX40" fmla="*/ 208669 w 3215578"/>
              <a:gd name="connsiteY40" fmla="*/ 771960 h 138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5578" h="1381557">
                <a:moveTo>
                  <a:pt x="127157" y="595949"/>
                </a:moveTo>
                <a:lnTo>
                  <a:pt x="0" y="816192"/>
                </a:lnTo>
                <a:lnTo>
                  <a:pt x="198340" y="798312"/>
                </a:lnTo>
                <a:lnTo>
                  <a:pt x="185600" y="830816"/>
                </a:lnTo>
                <a:cubicBezTo>
                  <a:pt x="168366" y="907152"/>
                  <a:pt x="186072" y="987297"/>
                  <a:pt x="232791" y="1049130"/>
                </a:cubicBezTo>
                <a:lnTo>
                  <a:pt x="240371" y="1057328"/>
                </a:lnTo>
                <a:lnTo>
                  <a:pt x="244591" y="1066107"/>
                </a:lnTo>
                <a:lnTo>
                  <a:pt x="267942" y="1091805"/>
                </a:lnTo>
                <a:lnTo>
                  <a:pt x="300772" y="1110872"/>
                </a:lnTo>
                <a:lnTo>
                  <a:pt x="311755" y="1118781"/>
                </a:lnTo>
                <a:lnTo>
                  <a:pt x="323483" y="1124062"/>
                </a:lnTo>
                <a:lnTo>
                  <a:pt x="340694" y="1134058"/>
                </a:lnTo>
                <a:cubicBezTo>
                  <a:pt x="652797" y="1295861"/>
                  <a:pt x="1002220" y="1382409"/>
                  <a:pt x="1358794" y="1381551"/>
                </a:cubicBezTo>
                <a:lnTo>
                  <a:pt x="1555090" y="1371395"/>
                </a:lnTo>
                <a:lnTo>
                  <a:pt x="1760713" y="1340013"/>
                </a:lnTo>
                <a:cubicBezTo>
                  <a:pt x="2198511" y="1250427"/>
                  <a:pt x="2588853" y="1030563"/>
                  <a:pt x="2889465" y="722696"/>
                </a:cubicBezTo>
                <a:lnTo>
                  <a:pt x="3009809" y="588687"/>
                </a:lnTo>
                <a:lnTo>
                  <a:pt x="3018078" y="583619"/>
                </a:lnTo>
                <a:cubicBezTo>
                  <a:pt x="3045559" y="562855"/>
                  <a:pt x="3069424" y="536360"/>
                  <a:pt x="3087729" y="504654"/>
                </a:cubicBezTo>
                <a:cubicBezTo>
                  <a:pt x="3142645" y="409538"/>
                  <a:pt x="3131932" y="294539"/>
                  <a:pt x="3069640" y="212095"/>
                </a:cubicBezTo>
                <a:lnTo>
                  <a:pt x="3058406" y="199945"/>
                </a:lnTo>
                <a:lnTo>
                  <a:pt x="3215578" y="127157"/>
                </a:lnTo>
                <a:lnTo>
                  <a:pt x="2995336" y="0"/>
                </a:lnTo>
                <a:lnTo>
                  <a:pt x="3009391" y="155921"/>
                </a:lnTo>
                <a:lnTo>
                  <a:pt x="2990675" y="142443"/>
                </a:lnTo>
                <a:cubicBezTo>
                  <a:pt x="2863852" y="69222"/>
                  <a:pt x="2701684" y="112675"/>
                  <a:pt x="2628463" y="239497"/>
                </a:cubicBezTo>
                <a:lnTo>
                  <a:pt x="2626077" y="244795"/>
                </a:lnTo>
                <a:lnTo>
                  <a:pt x="2616514" y="252908"/>
                </a:lnTo>
                <a:lnTo>
                  <a:pt x="2597732" y="281889"/>
                </a:lnTo>
                <a:lnTo>
                  <a:pt x="2593982" y="278587"/>
                </a:lnTo>
                <a:lnTo>
                  <a:pt x="2543384" y="336356"/>
                </a:lnTo>
                <a:cubicBezTo>
                  <a:pt x="2393929" y="491072"/>
                  <a:pt x="2211671" y="619042"/>
                  <a:pt x="2001302" y="708618"/>
                </a:cubicBezTo>
                <a:cubicBezTo>
                  <a:pt x="1843526" y="775800"/>
                  <a:pt x="1681139" y="816615"/>
                  <a:pt x="1519055" y="833042"/>
                </a:cubicBezTo>
                <a:lnTo>
                  <a:pt x="1501350" y="833958"/>
                </a:lnTo>
                <a:lnTo>
                  <a:pt x="1487459" y="836078"/>
                </a:lnTo>
                <a:cubicBezTo>
                  <a:pt x="1431789" y="841732"/>
                  <a:pt x="1375303" y="844628"/>
                  <a:pt x="1318142" y="844628"/>
                </a:cubicBezTo>
                <a:cubicBezTo>
                  <a:pt x="1089496" y="844628"/>
                  <a:pt x="871673" y="798290"/>
                  <a:pt x="673552" y="714492"/>
                </a:cubicBezTo>
                <a:lnTo>
                  <a:pt x="612252" y="684963"/>
                </a:lnTo>
                <a:lnTo>
                  <a:pt x="576912" y="659515"/>
                </a:lnTo>
                <a:cubicBezTo>
                  <a:pt x="450090" y="586294"/>
                  <a:pt x="287922" y="629747"/>
                  <a:pt x="214701" y="756570"/>
                </a:cubicBezTo>
                <a:lnTo>
                  <a:pt x="208669" y="771960"/>
                </a:lnTo>
                <a:close/>
              </a:path>
            </a:pathLst>
          </a:custGeom>
          <a:solidFill>
            <a:srgbClr val="CE3B1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07" name="任意多边形 106"/>
          <p:cNvSpPr>
            <a:spLocks noChangeAspect="1"/>
          </p:cNvSpPr>
          <p:nvPr/>
        </p:nvSpPr>
        <p:spPr>
          <a:xfrm rot="7200000" flipV="1">
            <a:off x="5531520" y="4458257"/>
            <a:ext cx="2297052" cy="932185"/>
          </a:xfrm>
          <a:custGeom>
            <a:avLst/>
            <a:gdLst>
              <a:gd name="connsiteX0" fmla="*/ 194717 w 3215578"/>
              <a:gd name="connsiteY0" fmla="*/ 730934 h 1304935"/>
              <a:gd name="connsiteX1" fmla="*/ 185600 w 3215578"/>
              <a:gd name="connsiteY1" fmla="*/ 754194 h 1304935"/>
              <a:gd name="connsiteX2" fmla="*/ 232791 w 3215578"/>
              <a:gd name="connsiteY2" fmla="*/ 972508 h 1304935"/>
              <a:gd name="connsiteX3" fmla="*/ 240371 w 3215578"/>
              <a:gd name="connsiteY3" fmla="*/ 980706 h 1304935"/>
              <a:gd name="connsiteX4" fmla="*/ 244591 w 3215578"/>
              <a:gd name="connsiteY4" fmla="*/ 989485 h 1304935"/>
              <a:gd name="connsiteX5" fmla="*/ 267942 w 3215578"/>
              <a:gd name="connsiteY5" fmla="*/ 1015183 h 1304935"/>
              <a:gd name="connsiteX6" fmla="*/ 300772 w 3215578"/>
              <a:gd name="connsiteY6" fmla="*/ 1034250 h 1304935"/>
              <a:gd name="connsiteX7" fmla="*/ 311755 w 3215578"/>
              <a:gd name="connsiteY7" fmla="*/ 1042159 h 1304935"/>
              <a:gd name="connsiteX8" fmla="*/ 323483 w 3215578"/>
              <a:gd name="connsiteY8" fmla="*/ 1047440 h 1304935"/>
              <a:gd name="connsiteX9" fmla="*/ 340694 w 3215578"/>
              <a:gd name="connsiteY9" fmla="*/ 1057436 h 1304935"/>
              <a:gd name="connsiteX10" fmla="*/ 1358794 w 3215578"/>
              <a:gd name="connsiteY10" fmla="*/ 1304929 h 1304935"/>
              <a:gd name="connsiteX11" fmla="*/ 1555090 w 3215578"/>
              <a:gd name="connsiteY11" fmla="*/ 1294773 h 1304935"/>
              <a:gd name="connsiteX12" fmla="*/ 1760713 w 3215578"/>
              <a:gd name="connsiteY12" fmla="*/ 1263391 h 1304935"/>
              <a:gd name="connsiteX13" fmla="*/ 2889465 w 3215578"/>
              <a:gd name="connsiteY13" fmla="*/ 646074 h 1304935"/>
              <a:gd name="connsiteX14" fmla="*/ 3009809 w 3215578"/>
              <a:gd name="connsiteY14" fmla="*/ 512065 h 1304935"/>
              <a:gd name="connsiteX15" fmla="*/ 3018078 w 3215578"/>
              <a:gd name="connsiteY15" fmla="*/ 506997 h 1304935"/>
              <a:gd name="connsiteX16" fmla="*/ 3087729 w 3215578"/>
              <a:gd name="connsiteY16" fmla="*/ 428032 h 1304935"/>
              <a:gd name="connsiteX17" fmla="*/ 3069640 w 3215578"/>
              <a:gd name="connsiteY17" fmla="*/ 135473 h 1304935"/>
              <a:gd name="connsiteX18" fmla="*/ 3058406 w 3215578"/>
              <a:gd name="connsiteY18" fmla="*/ 123323 h 1304935"/>
              <a:gd name="connsiteX19" fmla="*/ 3215578 w 3215578"/>
              <a:gd name="connsiteY19" fmla="*/ 50535 h 1304935"/>
              <a:gd name="connsiteX20" fmla="*/ 3128049 w 3215578"/>
              <a:gd name="connsiteY20" fmla="*/ 0 h 1304935"/>
              <a:gd name="connsiteX21" fmla="*/ 3029362 w 3215578"/>
              <a:gd name="connsiteY21" fmla="*/ 152602 h 1304935"/>
              <a:gd name="connsiteX22" fmla="*/ 226652 w 3215578"/>
              <a:gd name="connsiteY22" fmla="*/ 751586 h 1304935"/>
              <a:gd name="connsiteX23" fmla="*/ 56567 w 3215578"/>
              <a:gd name="connsiteY23" fmla="*/ 641592 h 1304935"/>
              <a:gd name="connsiteX24" fmla="*/ 0 w 3215578"/>
              <a:gd name="connsiteY24" fmla="*/ 739570 h 1304935"/>
              <a:gd name="connsiteX25" fmla="*/ 182615 w 3215578"/>
              <a:gd name="connsiteY25" fmla="*/ 723107 h 1304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215578" h="1304935">
                <a:moveTo>
                  <a:pt x="194717" y="730934"/>
                </a:moveTo>
                <a:lnTo>
                  <a:pt x="185600" y="754194"/>
                </a:lnTo>
                <a:cubicBezTo>
                  <a:pt x="168366" y="830530"/>
                  <a:pt x="186072" y="910675"/>
                  <a:pt x="232791" y="972508"/>
                </a:cubicBezTo>
                <a:lnTo>
                  <a:pt x="240371" y="980706"/>
                </a:lnTo>
                <a:lnTo>
                  <a:pt x="244591" y="989485"/>
                </a:lnTo>
                <a:lnTo>
                  <a:pt x="267942" y="1015183"/>
                </a:lnTo>
                <a:lnTo>
                  <a:pt x="300772" y="1034250"/>
                </a:lnTo>
                <a:lnTo>
                  <a:pt x="311755" y="1042159"/>
                </a:lnTo>
                <a:lnTo>
                  <a:pt x="323483" y="1047440"/>
                </a:lnTo>
                <a:lnTo>
                  <a:pt x="340694" y="1057436"/>
                </a:lnTo>
                <a:cubicBezTo>
                  <a:pt x="652797" y="1219239"/>
                  <a:pt x="1002220" y="1305787"/>
                  <a:pt x="1358794" y="1304929"/>
                </a:cubicBezTo>
                <a:lnTo>
                  <a:pt x="1555090" y="1294773"/>
                </a:lnTo>
                <a:lnTo>
                  <a:pt x="1760713" y="1263391"/>
                </a:lnTo>
                <a:cubicBezTo>
                  <a:pt x="2198511" y="1173805"/>
                  <a:pt x="2588853" y="953941"/>
                  <a:pt x="2889465" y="646074"/>
                </a:cubicBezTo>
                <a:lnTo>
                  <a:pt x="3009809" y="512065"/>
                </a:lnTo>
                <a:lnTo>
                  <a:pt x="3018078" y="506997"/>
                </a:lnTo>
                <a:cubicBezTo>
                  <a:pt x="3045559" y="486233"/>
                  <a:pt x="3069424" y="459738"/>
                  <a:pt x="3087729" y="428032"/>
                </a:cubicBezTo>
                <a:cubicBezTo>
                  <a:pt x="3142645" y="332916"/>
                  <a:pt x="3131932" y="217917"/>
                  <a:pt x="3069640" y="135473"/>
                </a:cubicBezTo>
                <a:lnTo>
                  <a:pt x="3058406" y="123323"/>
                </a:lnTo>
                <a:lnTo>
                  <a:pt x="3215578" y="50535"/>
                </a:lnTo>
                <a:lnTo>
                  <a:pt x="3128049" y="0"/>
                </a:lnTo>
                <a:lnTo>
                  <a:pt x="3029362" y="152602"/>
                </a:lnTo>
                <a:cubicBezTo>
                  <a:pt x="2395266" y="1031835"/>
                  <a:pt x="1185674" y="1305278"/>
                  <a:pt x="226652" y="751586"/>
                </a:cubicBezTo>
                <a:close/>
                <a:moveTo>
                  <a:pt x="56567" y="641592"/>
                </a:moveTo>
                <a:lnTo>
                  <a:pt x="0" y="739570"/>
                </a:lnTo>
                <a:lnTo>
                  <a:pt x="182615" y="723107"/>
                </a:lnTo>
                <a:close/>
              </a:path>
            </a:pathLst>
          </a:custGeom>
          <a:solidFill>
            <a:srgbClr val="AA2306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14" name="文本框 113"/>
          <p:cNvSpPr txBox="1"/>
          <p:nvPr/>
        </p:nvSpPr>
        <p:spPr>
          <a:xfrm>
            <a:off x="9668322" y="5995033"/>
            <a:ext cx="14830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000" dirty="0" smtClean="0">
                <a:solidFill>
                  <a:srgbClr val="FAE9D3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@</a:t>
            </a:r>
            <a:r>
              <a:rPr lang="zh-CN" altLang="en-US" sz="2000" dirty="0" smtClean="0">
                <a:solidFill>
                  <a:srgbClr val="FAE9D3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一宏</a:t>
            </a:r>
            <a:r>
              <a:rPr lang="en-US" altLang="zh-CN" sz="2000" dirty="0" smtClean="0">
                <a:solidFill>
                  <a:srgbClr val="FAE9D3"/>
                </a:solidFill>
                <a:latin typeface="迷你简启体" panose="03000509000000000000" pitchFamily="65" charset="-122"/>
                <a:ea typeface="迷你简启体" panose="03000509000000000000" pitchFamily="65" charset="-122"/>
              </a:rPr>
              <a:t>Waffle</a:t>
            </a:r>
            <a:endParaRPr lang="zh-CN" altLang="en-US" sz="2000" dirty="0">
              <a:solidFill>
                <a:srgbClr val="FAE9D3"/>
              </a:solidFill>
              <a:latin typeface="迷你简启体" panose="03000509000000000000" pitchFamily="65" charset="-122"/>
              <a:ea typeface="迷你简启体" panose="03000509000000000000" pitchFamily="65" charset="-122"/>
            </a:endParaRPr>
          </a:p>
        </p:txBody>
      </p:sp>
      <p:sp>
        <p:nvSpPr>
          <p:cNvPr id="116" name="矩形 115"/>
          <p:cNvSpPr/>
          <p:nvPr/>
        </p:nvSpPr>
        <p:spPr>
          <a:xfrm>
            <a:off x="1229236" y="597774"/>
            <a:ext cx="847278" cy="2214839"/>
          </a:xfrm>
          <a:prstGeom prst="rect">
            <a:avLst/>
          </a:prstGeom>
          <a:solidFill>
            <a:srgbClr val="398E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4000" dirty="0" smtClean="0">
                <a:latin typeface="方正兰亭纤黑_GBK" panose="02000000000000000000" pitchFamily="2" charset="-122"/>
                <a:ea typeface="方正兰亭纤黑_GBK" panose="02000000000000000000" pitchFamily="2" charset="-122"/>
              </a:rPr>
              <a:t>立  夏</a:t>
            </a:r>
            <a:endParaRPr lang="zh-CN" altLang="en-US" sz="4000" dirty="0">
              <a:latin typeface="方正兰亭纤黑_GBK" panose="02000000000000000000" pitchFamily="2" charset="-122"/>
              <a:ea typeface="方正兰亭纤黑_GBK" panose="02000000000000000000" pitchFamily="2" charset="-122"/>
            </a:endParaRPr>
          </a:p>
        </p:txBody>
      </p:sp>
      <p:cxnSp>
        <p:nvCxnSpPr>
          <p:cNvPr id="118" name="直接连接符 117"/>
          <p:cNvCxnSpPr/>
          <p:nvPr/>
        </p:nvCxnSpPr>
        <p:spPr>
          <a:xfrm>
            <a:off x="1085850" y="590485"/>
            <a:ext cx="0" cy="2214839"/>
          </a:xfrm>
          <a:prstGeom prst="line">
            <a:avLst/>
          </a:prstGeom>
          <a:ln w="15875">
            <a:solidFill>
              <a:srgbClr val="398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矩形 118"/>
          <p:cNvSpPr/>
          <p:nvPr/>
        </p:nvSpPr>
        <p:spPr>
          <a:xfrm>
            <a:off x="386182" y="597774"/>
            <a:ext cx="847278" cy="221483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2400" b="1" dirty="0" smtClean="0">
                <a:solidFill>
                  <a:srgbClr val="398E87"/>
                </a:solidFill>
                <a:latin typeface="方正兰亭黑简体" panose="02000000000000000000" pitchFamily="2" charset="-122"/>
                <a:ea typeface="方正兰亭黑简体" panose="02000000000000000000" pitchFamily="2" charset="-122"/>
              </a:rPr>
              <a:t>二十四节气之</a:t>
            </a:r>
            <a:endParaRPr lang="zh-CN" altLang="en-US" sz="2400" b="1" dirty="0">
              <a:solidFill>
                <a:srgbClr val="398E87"/>
              </a:solidFill>
              <a:latin typeface="方正兰亭黑简体" panose="02000000000000000000" pitchFamily="2" charset="-122"/>
              <a:ea typeface="方正兰亭黑简体" panose="02000000000000000000" pitchFamily="2" charset="-122"/>
            </a:endParaRPr>
          </a:p>
        </p:txBody>
      </p:sp>
      <p:sp>
        <p:nvSpPr>
          <p:cNvPr id="130" name="Freeform 17"/>
          <p:cNvSpPr>
            <a:spLocks/>
          </p:cNvSpPr>
          <p:nvPr/>
        </p:nvSpPr>
        <p:spPr bwMode="auto">
          <a:xfrm rot="8802516" flipV="1">
            <a:off x="4929378" y="4696972"/>
            <a:ext cx="577852" cy="984163"/>
          </a:xfrm>
          <a:custGeom>
            <a:avLst/>
            <a:gdLst>
              <a:gd name="T0" fmla="*/ 494 w 638"/>
              <a:gd name="T1" fmla="*/ 478 h 717"/>
              <a:gd name="T2" fmla="*/ 457 w 638"/>
              <a:gd name="T3" fmla="*/ 497 h 717"/>
              <a:gd name="T4" fmla="*/ 438 w 638"/>
              <a:gd name="T5" fmla="*/ 514 h 717"/>
              <a:gd name="T6" fmla="*/ 402 w 638"/>
              <a:gd name="T7" fmla="*/ 566 h 717"/>
              <a:gd name="T8" fmla="*/ 387 w 638"/>
              <a:gd name="T9" fmla="*/ 675 h 717"/>
              <a:gd name="T10" fmla="*/ 356 w 638"/>
              <a:gd name="T11" fmla="*/ 708 h 717"/>
              <a:gd name="T12" fmla="*/ 340 w 638"/>
              <a:gd name="T13" fmla="*/ 709 h 717"/>
              <a:gd name="T14" fmla="*/ 296 w 638"/>
              <a:gd name="T15" fmla="*/ 700 h 717"/>
              <a:gd name="T16" fmla="*/ 265 w 638"/>
              <a:gd name="T17" fmla="*/ 687 h 717"/>
              <a:gd name="T18" fmla="*/ 241 w 638"/>
              <a:gd name="T19" fmla="*/ 654 h 717"/>
              <a:gd name="T20" fmla="*/ 243 w 638"/>
              <a:gd name="T21" fmla="*/ 489 h 717"/>
              <a:gd name="T22" fmla="*/ 236 w 638"/>
              <a:gd name="T23" fmla="*/ 464 h 717"/>
              <a:gd name="T24" fmla="*/ 188 w 638"/>
              <a:gd name="T25" fmla="*/ 435 h 717"/>
              <a:gd name="T26" fmla="*/ 117 w 638"/>
              <a:gd name="T27" fmla="*/ 415 h 717"/>
              <a:gd name="T28" fmla="*/ 93 w 638"/>
              <a:gd name="T29" fmla="*/ 411 h 717"/>
              <a:gd name="T30" fmla="*/ 30 w 638"/>
              <a:gd name="T31" fmla="*/ 396 h 717"/>
              <a:gd name="T32" fmla="*/ 14 w 638"/>
              <a:gd name="T33" fmla="*/ 353 h 717"/>
              <a:gd name="T34" fmla="*/ 11 w 638"/>
              <a:gd name="T35" fmla="*/ 306 h 717"/>
              <a:gd name="T36" fmla="*/ 48 w 638"/>
              <a:gd name="T37" fmla="*/ 208 h 717"/>
              <a:gd name="T38" fmla="*/ 102 w 638"/>
              <a:gd name="T39" fmla="*/ 201 h 717"/>
              <a:gd name="T40" fmla="*/ 135 w 638"/>
              <a:gd name="T41" fmla="*/ 182 h 717"/>
              <a:gd name="T42" fmla="*/ 160 w 638"/>
              <a:gd name="T43" fmla="*/ 147 h 717"/>
              <a:gd name="T44" fmla="*/ 171 w 638"/>
              <a:gd name="T45" fmla="*/ 121 h 717"/>
              <a:gd name="T46" fmla="*/ 208 w 638"/>
              <a:gd name="T47" fmla="*/ 58 h 717"/>
              <a:gd name="T48" fmla="*/ 272 w 638"/>
              <a:gd name="T49" fmla="*/ 60 h 717"/>
              <a:gd name="T50" fmla="*/ 293 w 638"/>
              <a:gd name="T51" fmla="*/ 56 h 717"/>
              <a:gd name="T52" fmla="*/ 307 w 638"/>
              <a:gd name="T53" fmla="*/ 43 h 717"/>
              <a:gd name="T54" fmla="*/ 440 w 638"/>
              <a:gd name="T55" fmla="*/ 90 h 717"/>
              <a:gd name="T56" fmla="*/ 460 w 638"/>
              <a:gd name="T57" fmla="*/ 109 h 717"/>
              <a:gd name="T58" fmla="*/ 549 w 638"/>
              <a:gd name="T59" fmla="*/ 136 h 717"/>
              <a:gd name="T60" fmla="*/ 558 w 638"/>
              <a:gd name="T61" fmla="*/ 140 h 717"/>
              <a:gd name="T62" fmla="*/ 585 w 638"/>
              <a:gd name="T63" fmla="*/ 213 h 717"/>
              <a:gd name="T64" fmla="*/ 597 w 638"/>
              <a:gd name="T65" fmla="*/ 243 h 717"/>
              <a:gd name="T66" fmla="*/ 630 w 638"/>
              <a:gd name="T67" fmla="*/ 329 h 717"/>
              <a:gd name="T68" fmla="*/ 631 w 638"/>
              <a:gd name="T69" fmla="*/ 386 h 717"/>
              <a:gd name="T70" fmla="*/ 593 w 638"/>
              <a:gd name="T71" fmla="*/ 442 h 717"/>
              <a:gd name="T72" fmla="*/ 541 w 638"/>
              <a:gd name="T73" fmla="*/ 469 h 717"/>
              <a:gd name="T74" fmla="*/ 494 w 638"/>
              <a:gd name="T75" fmla="*/ 478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8" h="717">
                <a:moveTo>
                  <a:pt x="494" y="478"/>
                </a:moveTo>
                <a:cubicBezTo>
                  <a:pt x="480" y="471"/>
                  <a:pt x="468" y="484"/>
                  <a:pt x="457" y="497"/>
                </a:cubicBezTo>
                <a:cubicBezTo>
                  <a:pt x="451" y="503"/>
                  <a:pt x="446" y="511"/>
                  <a:pt x="438" y="514"/>
                </a:cubicBezTo>
                <a:cubicBezTo>
                  <a:pt x="414" y="524"/>
                  <a:pt x="408" y="545"/>
                  <a:pt x="402" y="566"/>
                </a:cubicBezTo>
                <a:cubicBezTo>
                  <a:pt x="393" y="602"/>
                  <a:pt x="386" y="637"/>
                  <a:pt x="387" y="675"/>
                </a:cubicBezTo>
                <a:cubicBezTo>
                  <a:pt x="389" y="707"/>
                  <a:pt x="387" y="707"/>
                  <a:pt x="356" y="708"/>
                </a:cubicBezTo>
                <a:cubicBezTo>
                  <a:pt x="350" y="708"/>
                  <a:pt x="344" y="707"/>
                  <a:pt x="340" y="709"/>
                </a:cubicBezTo>
                <a:cubicBezTo>
                  <a:pt x="322" y="717"/>
                  <a:pt x="308" y="710"/>
                  <a:pt x="296" y="700"/>
                </a:cubicBezTo>
                <a:cubicBezTo>
                  <a:pt x="286" y="692"/>
                  <a:pt x="277" y="688"/>
                  <a:pt x="265" y="687"/>
                </a:cubicBezTo>
                <a:cubicBezTo>
                  <a:pt x="242" y="684"/>
                  <a:pt x="236" y="676"/>
                  <a:pt x="241" y="654"/>
                </a:cubicBezTo>
                <a:cubicBezTo>
                  <a:pt x="255" y="599"/>
                  <a:pt x="252" y="544"/>
                  <a:pt x="243" y="489"/>
                </a:cubicBezTo>
                <a:cubicBezTo>
                  <a:pt x="242" y="481"/>
                  <a:pt x="239" y="472"/>
                  <a:pt x="236" y="464"/>
                </a:cubicBezTo>
                <a:cubicBezTo>
                  <a:pt x="222" y="432"/>
                  <a:pt x="222" y="432"/>
                  <a:pt x="188" y="435"/>
                </a:cubicBezTo>
                <a:cubicBezTo>
                  <a:pt x="162" y="438"/>
                  <a:pt x="137" y="434"/>
                  <a:pt x="117" y="415"/>
                </a:cubicBezTo>
                <a:cubicBezTo>
                  <a:pt x="110" y="409"/>
                  <a:pt x="102" y="409"/>
                  <a:pt x="93" y="411"/>
                </a:cubicBezTo>
                <a:cubicBezTo>
                  <a:pt x="70" y="414"/>
                  <a:pt x="48" y="414"/>
                  <a:pt x="30" y="396"/>
                </a:cubicBezTo>
                <a:cubicBezTo>
                  <a:pt x="18" y="384"/>
                  <a:pt x="11" y="370"/>
                  <a:pt x="14" y="353"/>
                </a:cubicBezTo>
                <a:cubicBezTo>
                  <a:pt x="17" y="337"/>
                  <a:pt x="15" y="321"/>
                  <a:pt x="11" y="306"/>
                </a:cubicBezTo>
                <a:cubicBezTo>
                  <a:pt x="0" y="269"/>
                  <a:pt x="16" y="225"/>
                  <a:pt x="48" y="208"/>
                </a:cubicBezTo>
                <a:cubicBezTo>
                  <a:pt x="64" y="200"/>
                  <a:pt x="83" y="196"/>
                  <a:pt x="102" y="201"/>
                </a:cubicBezTo>
                <a:cubicBezTo>
                  <a:pt x="119" y="206"/>
                  <a:pt x="134" y="207"/>
                  <a:pt x="135" y="182"/>
                </a:cubicBezTo>
                <a:cubicBezTo>
                  <a:pt x="135" y="166"/>
                  <a:pt x="147" y="155"/>
                  <a:pt x="160" y="147"/>
                </a:cubicBezTo>
                <a:cubicBezTo>
                  <a:pt x="170" y="141"/>
                  <a:pt x="174" y="135"/>
                  <a:pt x="171" y="121"/>
                </a:cubicBezTo>
                <a:cubicBezTo>
                  <a:pt x="164" y="94"/>
                  <a:pt x="181" y="65"/>
                  <a:pt x="208" y="58"/>
                </a:cubicBezTo>
                <a:cubicBezTo>
                  <a:pt x="230" y="52"/>
                  <a:pt x="251" y="43"/>
                  <a:pt x="272" y="60"/>
                </a:cubicBezTo>
                <a:cubicBezTo>
                  <a:pt x="278" y="64"/>
                  <a:pt x="287" y="62"/>
                  <a:pt x="293" y="56"/>
                </a:cubicBezTo>
                <a:cubicBezTo>
                  <a:pt x="297" y="51"/>
                  <a:pt x="302" y="47"/>
                  <a:pt x="307" y="43"/>
                </a:cubicBezTo>
                <a:cubicBezTo>
                  <a:pt x="356" y="0"/>
                  <a:pt x="430" y="43"/>
                  <a:pt x="440" y="90"/>
                </a:cubicBezTo>
                <a:cubicBezTo>
                  <a:pt x="442" y="102"/>
                  <a:pt x="449" y="108"/>
                  <a:pt x="460" y="109"/>
                </a:cubicBezTo>
                <a:cubicBezTo>
                  <a:pt x="491" y="112"/>
                  <a:pt x="520" y="125"/>
                  <a:pt x="549" y="136"/>
                </a:cubicBezTo>
                <a:cubicBezTo>
                  <a:pt x="552" y="137"/>
                  <a:pt x="557" y="138"/>
                  <a:pt x="558" y="140"/>
                </a:cubicBezTo>
                <a:cubicBezTo>
                  <a:pt x="568" y="164"/>
                  <a:pt x="589" y="184"/>
                  <a:pt x="585" y="213"/>
                </a:cubicBezTo>
                <a:cubicBezTo>
                  <a:pt x="584" y="226"/>
                  <a:pt x="587" y="235"/>
                  <a:pt x="597" y="243"/>
                </a:cubicBezTo>
                <a:cubicBezTo>
                  <a:pt x="625" y="265"/>
                  <a:pt x="638" y="296"/>
                  <a:pt x="630" y="329"/>
                </a:cubicBezTo>
                <a:cubicBezTo>
                  <a:pt x="624" y="350"/>
                  <a:pt x="627" y="367"/>
                  <a:pt x="631" y="386"/>
                </a:cubicBezTo>
                <a:cubicBezTo>
                  <a:pt x="635" y="407"/>
                  <a:pt x="617" y="434"/>
                  <a:pt x="593" y="442"/>
                </a:cubicBezTo>
                <a:cubicBezTo>
                  <a:pt x="573" y="448"/>
                  <a:pt x="556" y="456"/>
                  <a:pt x="541" y="469"/>
                </a:cubicBezTo>
                <a:cubicBezTo>
                  <a:pt x="529" y="479"/>
                  <a:pt x="514" y="481"/>
                  <a:pt x="494" y="478"/>
                </a:cubicBezTo>
                <a:close/>
              </a:path>
            </a:pathLst>
          </a:custGeom>
          <a:solidFill>
            <a:srgbClr val="58A36B"/>
          </a:solidFill>
          <a:ln w="15875">
            <a:solidFill>
              <a:srgbClr val="3A8B51"/>
            </a:solidFill>
          </a:ln>
          <a:effectLst>
            <a:outerShdw blurRad="50800" dist="12700" dir="9000000" sx="102000" sy="102000" algn="t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31" name="任意多边形 130"/>
          <p:cNvSpPr>
            <a:spLocks/>
          </p:cNvSpPr>
          <p:nvPr/>
        </p:nvSpPr>
        <p:spPr bwMode="auto">
          <a:xfrm rot="8802516" flipV="1">
            <a:off x="4826050" y="4759615"/>
            <a:ext cx="565887" cy="523945"/>
          </a:xfrm>
          <a:custGeom>
            <a:avLst/>
            <a:gdLst>
              <a:gd name="connsiteX0" fmla="*/ 275251 w 857894"/>
              <a:gd name="connsiteY0" fmla="*/ 44902 h 523945"/>
              <a:gd name="connsiteX1" fmla="*/ 363129 w 857894"/>
              <a:gd name="connsiteY1" fmla="*/ 47646 h 523945"/>
              <a:gd name="connsiteX2" fmla="*/ 391964 w 857894"/>
              <a:gd name="connsiteY2" fmla="*/ 42157 h 523945"/>
              <a:gd name="connsiteX3" fmla="*/ 411187 w 857894"/>
              <a:gd name="connsiteY3" fmla="*/ 24313 h 523945"/>
              <a:gd name="connsiteX4" fmla="*/ 593808 w 857894"/>
              <a:gd name="connsiteY4" fmla="*/ 88825 h 523945"/>
              <a:gd name="connsiteX5" fmla="*/ 621271 w 857894"/>
              <a:gd name="connsiteY5" fmla="*/ 114905 h 523945"/>
              <a:gd name="connsiteX6" fmla="*/ 743476 w 857894"/>
              <a:gd name="connsiteY6" fmla="*/ 151965 h 523945"/>
              <a:gd name="connsiteX7" fmla="*/ 755834 w 857894"/>
              <a:gd name="connsiteY7" fmla="*/ 157456 h 523945"/>
              <a:gd name="connsiteX8" fmla="*/ 792907 w 857894"/>
              <a:gd name="connsiteY8" fmla="*/ 257656 h 523945"/>
              <a:gd name="connsiteX9" fmla="*/ 809385 w 857894"/>
              <a:gd name="connsiteY9" fmla="*/ 298834 h 523945"/>
              <a:gd name="connsiteX10" fmla="*/ 854696 w 857894"/>
              <a:gd name="connsiteY10" fmla="*/ 416879 h 523945"/>
              <a:gd name="connsiteX11" fmla="*/ 856069 w 857894"/>
              <a:gd name="connsiteY11" fmla="*/ 495119 h 523945"/>
              <a:gd name="connsiteX12" fmla="*/ 855910 w 857894"/>
              <a:gd name="connsiteY12" fmla="*/ 498116 h 523945"/>
              <a:gd name="connsiteX13" fmla="*/ 837933 w 857894"/>
              <a:gd name="connsiteY13" fmla="*/ 467983 h 523945"/>
              <a:gd name="connsiteX14" fmla="*/ 693624 w 857894"/>
              <a:gd name="connsiteY14" fmla="*/ 364192 h 523945"/>
              <a:gd name="connsiteX15" fmla="*/ 644280 w 857894"/>
              <a:gd name="connsiteY15" fmla="*/ 358947 h 523945"/>
              <a:gd name="connsiteX16" fmla="*/ 643644 w 857894"/>
              <a:gd name="connsiteY16" fmla="*/ 358879 h 523945"/>
              <a:gd name="connsiteX17" fmla="*/ 472526 w 857894"/>
              <a:gd name="connsiteY17" fmla="*/ 232573 h 523945"/>
              <a:gd name="connsiteX18" fmla="*/ 416173 w 857894"/>
              <a:gd name="connsiteY18" fmla="*/ 237497 h 523945"/>
              <a:gd name="connsiteX19" fmla="*/ 324356 w 857894"/>
              <a:gd name="connsiteY19" fmla="*/ 379637 h 523945"/>
              <a:gd name="connsiteX20" fmla="*/ 321764 w 857894"/>
              <a:gd name="connsiteY20" fmla="*/ 378097 h 523945"/>
              <a:gd name="connsiteX21" fmla="*/ 279816 w 857894"/>
              <a:gd name="connsiteY21" fmla="*/ 353194 h 523945"/>
              <a:gd name="connsiteX22" fmla="*/ 157568 w 857894"/>
              <a:gd name="connsiteY22" fmla="*/ 362194 h 523945"/>
              <a:gd name="connsiteX23" fmla="*/ 105622 w 857894"/>
              <a:gd name="connsiteY23" fmla="*/ 473360 h 523945"/>
              <a:gd name="connsiteX24" fmla="*/ 106994 w 857894"/>
              <a:gd name="connsiteY24" fmla="*/ 520686 h 523945"/>
              <a:gd name="connsiteX25" fmla="*/ 107089 w 857894"/>
              <a:gd name="connsiteY25" fmla="*/ 523945 h 523945"/>
              <a:gd name="connsiteX26" fmla="*/ 62999 w 857894"/>
              <a:gd name="connsiteY26" fmla="*/ 503881 h 523945"/>
              <a:gd name="connsiteX27" fmla="*/ 21725 w 857894"/>
              <a:gd name="connsiteY27" fmla="*/ 495718 h 523945"/>
              <a:gd name="connsiteX28" fmla="*/ 12133 w 857894"/>
              <a:gd name="connsiteY28" fmla="*/ 481907 h 523945"/>
              <a:gd name="connsiteX29" fmla="*/ 8872 w 857894"/>
              <a:gd name="connsiteY29" fmla="*/ 449822 h 523945"/>
              <a:gd name="connsiteX30" fmla="*/ 4752 w 857894"/>
              <a:gd name="connsiteY30" fmla="*/ 385310 h 523945"/>
              <a:gd name="connsiteX31" fmla="*/ 55556 w 857894"/>
              <a:gd name="connsiteY31" fmla="*/ 250794 h 523945"/>
              <a:gd name="connsiteX32" fmla="*/ 129704 w 857894"/>
              <a:gd name="connsiteY32" fmla="*/ 241185 h 523945"/>
              <a:gd name="connsiteX33" fmla="*/ 175015 w 857894"/>
              <a:gd name="connsiteY33" fmla="*/ 215105 h 523945"/>
              <a:gd name="connsiteX34" fmla="*/ 209343 w 857894"/>
              <a:gd name="connsiteY34" fmla="*/ 167064 h 523945"/>
              <a:gd name="connsiteX35" fmla="*/ 224447 w 857894"/>
              <a:gd name="connsiteY35" fmla="*/ 131376 h 523945"/>
              <a:gd name="connsiteX36" fmla="*/ 275251 w 857894"/>
              <a:gd name="connsiteY36" fmla="*/ 44902 h 5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7894" h="523945">
                <a:moveTo>
                  <a:pt x="275251" y="44902"/>
                </a:moveTo>
                <a:cubicBezTo>
                  <a:pt x="305459" y="36666"/>
                  <a:pt x="334294" y="24312"/>
                  <a:pt x="363129" y="47646"/>
                </a:cubicBezTo>
                <a:cubicBezTo>
                  <a:pt x="371367" y="53137"/>
                  <a:pt x="383725" y="50392"/>
                  <a:pt x="391964" y="42157"/>
                </a:cubicBezTo>
                <a:cubicBezTo>
                  <a:pt x="397456" y="35293"/>
                  <a:pt x="404322" y="29803"/>
                  <a:pt x="411187" y="24313"/>
                </a:cubicBezTo>
                <a:cubicBezTo>
                  <a:pt x="478469" y="-34710"/>
                  <a:pt x="580077" y="24313"/>
                  <a:pt x="593808" y="88825"/>
                </a:cubicBezTo>
                <a:cubicBezTo>
                  <a:pt x="596555" y="105296"/>
                  <a:pt x="606166" y="113532"/>
                  <a:pt x="621271" y="114905"/>
                </a:cubicBezTo>
                <a:cubicBezTo>
                  <a:pt x="663836" y="119023"/>
                  <a:pt x="703656" y="136866"/>
                  <a:pt x="743476" y="151965"/>
                </a:cubicBezTo>
                <a:cubicBezTo>
                  <a:pt x="747595" y="153338"/>
                  <a:pt x="754460" y="154711"/>
                  <a:pt x="755834" y="157456"/>
                </a:cubicBezTo>
                <a:cubicBezTo>
                  <a:pt x="769564" y="190398"/>
                  <a:pt x="798400" y="217851"/>
                  <a:pt x="792907" y="257656"/>
                </a:cubicBezTo>
                <a:cubicBezTo>
                  <a:pt x="791534" y="275500"/>
                  <a:pt x="795653" y="287854"/>
                  <a:pt x="809385" y="298834"/>
                </a:cubicBezTo>
                <a:cubicBezTo>
                  <a:pt x="847831" y="329032"/>
                  <a:pt x="865681" y="371583"/>
                  <a:pt x="854696" y="416879"/>
                </a:cubicBezTo>
                <a:cubicBezTo>
                  <a:pt x="846458" y="445704"/>
                  <a:pt x="850577" y="469039"/>
                  <a:pt x="856069" y="495119"/>
                </a:cubicBezTo>
                <a:lnTo>
                  <a:pt x="855910" y="498116"/>
                </a:lnTo>
                <a:lnTo>
                  <a:pt x="837933" y="467983"/>
                </a:lnTo>
                <a:cubicBezTo>
                  <a:pt x="795842" y="413997"/>
                  <a:pt x="744285" y="377469"/>
                  <a:pt x="693624" y="364192"/>
                </a:cubicBezTo>
                <a:lnTo>
                  <a:pt x="644280" y="358947"/>
                </a:lnTo>
                <a:lnTo>
                  <a:pt x="643644" y="358879"/>
                </a:lnTo>
                <a:cubicBezTo>
                  <a:pt x="598501" y="287785"/>
                  <a:pt x="534259" y="240381"/>
                  <a:pt x="472526" y="232573"/>
                </a:cubicBezTo>
                <a:cubicBezTo>
                  <a:pt x="452269" y="230009"/>
                  <a:pt x="433317" y="231817"/>
                  <a:pt x="416173" y="237497"/>
                </a:cubicBezTo>
                <a:cubicBezTo>
                  <a:pt x="364742" y="254537"/>
                  <a:pt x="329590" y="306425"/>
                  <a:pt x="324356" y="379637"/>
                </a:cubicBezTo>
                <a:lnTo>
                  <a:pt x="321764" y="378097"/>
                </a:lnTo>
                <a:lnTo>
                  <a:pt x="279816" y="353194"/>
                </a:lnTo>
                <a:cubicBezTo>
                  <a:pt x="235072" y="333994"/>
                  <a:pt x="190869" y="336637"/>
                  <a:pt x="157568" y="362194"/>
                </a:cubicBezTo>
                <a:cubicBezTo>
                  <a:pt x="127308" y="385403"/>
                  <a:pt x="109136" y="425233"/>
                  <a:pt x="105622" y="473360"/>
                </a:cubicBezTo>
                <a:lnTo>
                  <a:pt x="106994" y="520686"/>
                </a:lnTo>
                <a:lnTo>
                  <a:pt x="107089" y="523945"/>
                </a:lnTo>
                <a:cubicBezTo>
                  <a:pt x="92129" y="515210"/>
                  <a:pt x="77380" y="508564"/>
                  <a:pt x="62999" y="503881"/>
                </a:cubicBezTo>
                <a:lnTo>
                  <a:pt x="21725" y="495718"/>
                </a:lnTo>
                <a:lnTo>
                  <a:pt x="12133" y="481907"/>
                </a:lnTo>
                <a:cubicBezTo>
                  <a:pt x="8185" y="472127"/>
                  <a:pt x="6812" y="461489"/>
                  <a:pt x="8872" y="449822"/>
                </a:cubicBezTo>
                <a:cubicBezTo>
                  <a:pt x="12991" y="427860"/>
                  <a:pt x="10245" y="405899"/>
                  <a:pt x="4752" y="385310"/>
                </a:cubicBezTo>
                <a:cubicBezTo>
                  <a:pt x="-10352" y="334523"/>
                  <a:pt x="11617" y="274128"/>
                  <a:pt x="55556" y="250794"/>
                </a:cubicBezTo>
                <a:cubicBezTo>
                  <a:pt x="77526" y="239812"/>
                  <a:pt x="103615" y="234322"/>
                  <a:pt x="129704" y="241185"/>
                </a:cubicBezTo>
                <a:cubicBezTo>
                  <a:pt x="153046" y="248048"/>
                  <a:pt x="173642" y="249421"/>
                  <a:pt x="175015" y="215105"/>
                </a:cubicBezTo>
                <a:cubicBezTo>
                  <a:pt x="175015" y="193144"/>
                  <a:pt x="191493" y="178045"/>
                  <a:pt x="209343" y="167064"/>
                </a:cubicBezTo>
                <a:cubicBezTo>
                  <a:pt x="223074" y="158828"/>
                  <a:pt x="228566" y="150593"/>
                  <a:pt x="224447" y="131376"/>
                </a:cubicBezTo>
                <a:cubicBezTo>
                  <a:pt x="214835" y="94315"/>
                  <a:pt x="238178" y="54510"/>
                  <a:pt x="275251" y="44902"/>
                </a:cubicBezTo>
                <a:close/>
              </a:path>
            </a:pathLst>
          </a:custGeom>
          <a:solidFill>
            <a:srgbClr val="3A8B51"/>
          </a:solidFill>
          <a:ln>
            <a:noFill/>
          </a:ln>
          <a:scene3d>
            <a:camera prst="orthographicFront"/>
            <a:lightRig rig="threePt" dir="t"/>
          </a:scene3d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  <p:sp>
        <p:nvSpPr>
          <p:cNvPr id="124" name="Freeform 17"/>
          <p:cNvSpPr>
            <a:spLocks/>
          </p:cNvSpPr>
          <p:nvPr/>
        </p:nvSpPr>
        <p:spPr bwMode="auto">
          <a:xfrm rot="1532307">
            <a:off x="5197627" y="4651608"/>
            <a:ext cx="798703" cy="984163"/>
          </a:xfrm>
          <a:custGeom>
            <a:avLst/>
            <a:gdLst>
              <a:gd name="T0" fmla="*/ 494 w 638"/>
              <a:gd name="T1" fmla="*/ 478 h 717"/>
              <a:gd name="T2" fmla="*/ 457 w 638"/>
              <a:gd name="T3" fmla="*/ 497 h 717"/>
              <a:gd name="T4" fmla="*/ 438 w 638"/>
              <a:gd name="T5" fmla="*/ 514 h 717"/>
              <a:gd name="T6" fmla="*/ 402 w 638"/>
              <a:gd name="T7" fmla="*/ 566 h 717"/>
              <a:gd name="T8" fmla="*/ 387 w 638"/>
              <a:gd name="T9" fmla="*/ 675 h 717"/>
              <a:gd name="T10" fmla="*/ 356 w 638"/>
              <a:gd name="T11" fmla="*/ 708 h 717"/>
              <a:gd name="T12" fmla="*/ 340 w 638"/>
              <a:gd name="T13" fmla="*/ 709 h 717"/>
              <a:gd name="T14" fmla="*/ 296 w 638"/>
              <a:gd name="T15" fmla="*/ 700 h 717"/>
              <a:gd name="T16" fmla="*/ 265 w 638"/>
              <a:gd name="T17" fmla="*/ 687 h 717"/>
              <a:gd name="T18" fmla="*/ 241 w 638"/>
              <a:gd name="T19" fmla="*/ 654 h 717"/>
              <a:gd name="T20" fmla="*/ 243 w 638"/>
              <a:gd name="T21" fmla="*/ 489 h 717"/>
              <a:gd name="T22" fmla="*/ 236 w 638"/>
              <a:gd name="T23" fmla="*/ 464 h 717"/>
              <a:gd name="T24" fmla="*/ 188 w 638"/>
              <a:gd name="T25" fmla="*/ 435 h 717"/>
              <a:gd name="T26" fmla="*/ 117 w 638"/>
              <a:gd name="T27" fmla="*/ 415 h 717"/>
              <a:gd name="T28" fmla="*/ 93 w 638"/>
              <a:gd name="T29" fmla="*/ 411 h 717"/>
              <a:gd name="T30" fmla="*/ 30 w 638"/>
              <a:gd name="T31" fmla="*/ 396 h 717"/>
              <a:gd name="T32" fmla="*/ 14 w 638"/>
              <a:gd name="T33" fmla="*/ 353 h 717"/>
              <a:gd name="T34" fmla="*/ 11 w 638"/>
              <a:gd name="T35" fmla="*/ 306 h 717"/>
              <a:gd name="T36" fmla="*/ 48 w 638"/>
              <a:gd name="T37" fmla="*/ 208 h 717"/>
              <a:gd name="T38" fmla="*/ 102 w 638"/>
              <a:gd name="T39" fmla="*/ 201 h 717"/>
              <a:gd name="T40" fmla="*/ 135 w 638"/>
              <a:gd name="T41" fmla="*/ 182 h 717"/>
              <a:gd name="T42" fmla="*/ 160 w 638"/>
              <a:gd name="T43" fmla="*/ 147 h 717"/>
              <a:gd name="T44" fmla="*/ 171 w 638"/>
              <a:gd name="T45" fmla="*/ 121 h 717"/>
              <a:gd name="T46" fmla="*/ 208 w 638"/>
              <a:gd name="T47" fmla="*/ 58 h 717"/>
              <a:gd name="T48" fmla="*/ 272 w 638"/>
              <a:gd name="T49" fmla="*/ 60 h 717"/>
              <a:gd name="T50" fmla="*/ 293 w 638"/>
              <a:gd name="T51" fmla="*/ 56 h 717"/>
              <a:gd name="T52" fmla="*/ 307 w 638"/>
              <a:gd name="T53" fmla="*/ 43 h 717"/>
              <a:gd name="T54" fmla="*/ 440 w 638"/>
              <a:gd name="T55" fmla="*/ 90 h 717"/>
              <a:gd name="T56" fmla="*/ 460 w 638"/>
              <a:gd name="T57" fmla="*/ 109 h 717"/>
              <a:gd name="T58" fmla="*/ 549 w 638"/>
              <a:gd name="T59" fmla="*/ 136 h 717"/>
              <a:gd name="T60" fmla="*/ 558 w 638"/>
              <a:gd name="T61" fmla="*/ 140 h 717"/>
              <a:gd name="T62" fmla="*/ 585 w 638"/>
              <a:gd name="T63" fmla="*/ 213 h 717"/>
              <a:gd name="T64" fmla="*/ 597 w 638"/>
              <a:gd name="T65" fmla="*/ 243 h 717"/>
              <a:gd name="T66" fmla="*/ 630 w 638"/>
              <a:gd name="T67" fmla="*/ 329 h 717"/>
              <a:gd name="T68" fmla="*/ 631 w 638"/>
              <a:gd name="T69" fmla="*/ 386 h 717"/>
              <a:gd name="T70" fmla="*/ 593 w 638"/>
              <a:gd name="T71" fmla="*/ 442 h 717"/>
              <a:gd name="T72" fmla="*/ 541 w 638"/>
              <a:gd name="T73" fmla="*/ 469 h 717"/>
              <a:gd name="T74" fmla="*/ 494 w 638"/>
              <a:gd name="T75" fmla="*/ 478 h 7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638" h="717">
                <a:moveTo>
                  <a:pt x="494" y="478"/>
                </a:moveTo>
                <a:cubicBezTo>
                  <a:pt x="480" y="471"/>
                  <a:pt x="468" y="484"/>
                  <a:pt x="457" y="497"/>
                </a:cubicBezTo>
                <a:cubicBezTo>
                  <a:pt x="451" y="503"/>
                  <a:pt x="446" y="511"/>
                  <a:pt x="438" y="514"/>
                </a:cubicBezTo>
                <a:cubicBezTo>
                  <a:pt x="414" y="524"/>
                  <a:pt x="408" y="545"/>
                  <a:pt x="402" y="566"/>
                </a:cubicBezTo>
                <a:cubicBezTo>
                  <a:pt x="393" y="602"/>
                  <a:pt x="386" y="637"/>
                  <a:pt x="387" y="675"/>
                </a:cubicBezTo>
                <a:cubicBezTo>
                  <a:pt x="389" y="707"/>
                  <a:pt x="387" y="707"/>
                  <a:pt x="356" y="708"/>
                </a:cubicBezTo>
                <a:cubicBezTo>
                  <a:pt x="350" y="708"/>
                  <a:pt x="344" y="707"/>
                  <a:pt x="340" y="709"/>
                </a:cubicBezTo>
                <a:cubicBezTo>
                  <a:pt x="322" y="717"/>
                  <a:pt x="308" y="710"/>
                  <a:pt x="296" y="700"/>
                </a:cubicBezTo>
                <a:cubicBezTo>
                  <a:pt x="286" y="692"/>
                  <a:pt x="277" y="688"/>
                  <a:pt x="265" y="687"/>
                </a:cubicBezTo>
                <a:cubicBezTo>
                  <a:pt x="242" y="684"/>
                  <a:pt x="236" y="676"/>
                  <a:pt x="241" y="654"/>
                </a:cubicBezTo>
                <a:cubicBezTo>
                  <a:pt x="255" y="599"/>
                  <a:pt x="252" y="544"/>
                  <a:pt x="243" y="489"/>
                </a:cubicBezTo>
                <a:cubicBezTo>
                  <a:pt x="242" y="481"/>
                  <a:pt x="239" y="472"/>
                  <a:pt x="236" y="464"/>
                </a:cubicBezTo>
                <a:cubicBezTo>
                  <a:pt x="222" y="432"/>
                  <a:pt x="222" y="432"/>
                  <a:pt x="188" y="435"/>
                </a:cubicBezTo>
                <a:cubicBezTo>
                  <a:pt x="162" y="438"/>
                  <a:pt x="137" y="434"/>
                  <a:pt x="117" y="415"/>
                </a:cubicBezTo>
                <a:cubicBezTo>
                  <a:pt x="110" y="409"/>
                  <a:pt x="102" y="409"/>
                  <a:pt x="93" y="411"/>
                </a:cubicBezTo>
                <a:cubicBezTo>
                  <a:pt x="70" y="414"/>
                  <a:pt x="48" y="414"/>
                  <a:pt x="30" y="396"/>
                </a:cubicBezTo>
                <a:cubicBezTo>
                  <a:pt x="18" y="384"/>
                  <a:pt x="11" y="370"/>
                  <a:pt x="14" y="353"/>
                </a:cubicBezTo>
                <a:cubicBezTo>
                  <a:pt x="17" y="337"/>
                  <a:pt x="15" y="321"/>
                  <a:pt x="11" y="306"/>
                </a:cubicBezTo>
                <a:cubicBezTo>
                  <a:pt x="0" y="269"/>
                  <a:pt x="16" y="225"/>
                  <a:pt x="48" y="208"/>
                </a:cubicBezTo>
                <a:cubicBezTo>
                  <a:pt x="64" y="200"/>
                  <a:pt x="83" y="196"/>
                  <a:pt x="102" y="201"/>
                </a:cubicBezTo>
                <a:cubicBezTo>
                  <a:pt x="119" y="206"/>
                  <a:pt x="134" y="207"/>
                  <a:pt x="135" y="182"/>
                </a:cubicBezTo>
                <a:cubicBezTo>
                  <a:pt x="135" y="166"/>
                  <a:pt x="147" y="155"/>
                  <a:pt x="160" y="147"/>
                </a:cubicBezTo>
                <a:cubicBezTo>
                  <a:pt x="170" y="141"/>
                  <a:pt x="174" y="135"/>
                  <a:pt x="171" y="121"/>
                </a:cubicBezTo>
                <a:cubicBezTo>
                  <a:pt x="164" y="94"/>
                  <a:pt x="181" y="65"/>
                  <a:pt x="208" y="58"/>
                </a:cubicBezTo>
                <a:cubicBezTo>
                  <a:pt x="230" y="52"/>
                  <a:pt x="251" y="43"/>
                  <a:pt x="272" y="60"/>
                </a:cubicBezTo>
                <a:cubicBezTo>
                  <a:pt x="278" y="64"/>
                  <a:pt x="287" y="62"/>
                  <a:pt x="293" y="56"/>
                </a:cubicBezTo>
                <a:cubicBezTo>
                  <a:pt x="297" y="51"/>
                  <a:pt x="302" y="47"/>
                  <a:pt x="307" y="43"/>
                </a:cubicBezTo>
                <a:cubicBezTo>
                  <a:pt x="356" y="0"/>
                  <a:pt x="430" y="43"/>
                  <a:pt x="440" y="90"/>
                </a:cubicBezTo>
                <a:cubicBezTo>
                  <a:pt x="442" y="102"/>
                  <a:pt x="449" y="108"/>
                  <a:pt x="460" y="109"/>
                </a:cubicBezTo>
                <a:cubicBezTo>
                  <a:pt x="491" y="112"/>
                  <a:pt x="520" y="125"/>
                  <a:pt x="549" y="136"/>
                </a:cubicBezTo>
                <a:cubicBezTo>
                  <a:pt x="552" y="137"/>
                  <a:pt x="557" y="138"/>
                  <a:pt x="558" y="140"/>
                </a:cubicBezTo>
                <a:cubicBezTo>
                  <a:pt x="568" y="164"/>
                  <a:pt x="589" y="184"/>
                  <a:pt x="585" y="213"/>
                </a:cubicBezTo>
                <a:cubicBezTo>
                  <a:pt x="584" y="226"/>
                  <a:pt x="587" y="235"/>
                  <a:pt x="597" y="243"/>
                </a:cubicBezTo>
                <a:cubicBezTo>
                  <a:pt x="625" y="265"/>
                  <a:pt x="638" y="296"/>
                  <a:pt x="630" y="329"/>
                </a:cubicBezTo>
                <a:cubicBezTo>
                  <a:pt x="624" y="350"/>
                  <a:pt x="627" y="367"/>
                  <a:pt x="631" y="386"/>
                </a:cubicBezTo>
                <a:cubicBezTo>
                  <a:pt x="635" y="407"/>
                  <a:pt x="617" y="434"/>
                  <a:pt x="593" y="442"/>
                </a:cubicBezTo>
                <a:cubicBezTo>
                  <a:pt x="573" y="448"/>
                  <a:pt x="556" y="456"/>
                  <a:pt x="541" y="469"/>
                </a:cubicBezTo>
                <a:cubicBezTo>
                  <a:pt x="529" y="479"/>
                  <a:pt x="514" y="481"/>
                  <a:pt x="494" y="478"/>
                </a:cubicBezTo>
                <a:close/>
              </a:path>
            </a:pathLst>
          </a:custGeom>
          <a:solidFill>
            <a:srgbClr val="58A36B"/>
          </a:solidFill>
          <a:ln w="15875">
            <a:solidFill>
              <a:srgbClr val="3A8B51"/>
            </a:solidFill>
          </a:ln>
          <a:effectLst>
            <a:outerShdw blurRad="50800" dist="12700" dir="9000000" sx="102000" sy="102000" algn="t" rotWithShape="0">
              <a:prstClr val="black">
                <a:alpha val="31000"/>
              </a:prst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CN" altLang="en-US"/>
          </a:p>
        </p:txBody>
      </p:sp>
      <p:sp>
        <p:nvSpPr>
          <p:cNvPr id="127" name="任意多边形 126"/>
          <p:cNvSpPr>
            <a:spLocks/>
          </p:cNvSpPr>
          <p:nvPr/>
        </p:nvSpPr>
        <p:spPr bwMode="auto">
          <a:xfrm rot="1532307">
            <a:off x="5283782" y="4707324"/>
            <a:ext cx="782165" cy="539926"/>
          </a:xfrm>
          <a:custGeom>
            <a:avLst/>
            <a:gdLst>
              <a:gd name="connsiteX0" fmla="*/ 275251 w 857894"/>
              <a:gd name="connsiteY0" fmla="*/ 44902 h 523945"/>
              <a:gd name="connsiteX1" fmla="*/ 363129 w 857894"/>
              <a:gd name="connsiteY1" fmla="*/ 47646 h 523945"/>
              <a:gd name="connsiteX2" fmla="*/ 391964 w 857894"/>
              <a:gd name="connsiteY2" fmla="*/ 42157 h 523945"/>
              <a:gd name="connsiteX3" fmla="*/ 411187 w 857894"/>
              <a:gd name="connsiteY3" fmla="*/ 24313 h 523945"/>
              <a:gd name="connsiteX4" fmla="*/ 593808 w 857894"/>
              <a:gd name="connsiteY4" fmla="*/ 88825 h 523945"/>
              <a:gd name="connsiteX5" fmla="*/ 621271 w 857894"/>
              <a:gd name="connsiteY5" fmla="*/ 114905 h 523945"/>
              <a:gd name="connsiteX6" fmla="*/ 743476 w 857894"/>
              <a:gd name="connsiteY6" fmla="*/ 151965 h 523945"/>
              <a:gd name="connsiteX7" fmla="*/ 755834 w 857894"/>
              <a:gd name="connsiteY7" fmla="*/ 157456 h 523945"/>
              <a:gd name="connsiteX8" fmla="*/ 792907 w 857894"/>
              <a:gd name="connsiteY8" fmla="*/ 257656 h 523945"/>
              <a:gd name="connsiteX9" fmla="*/ 809385 w 857894"/>
              <a:gd name="connsiteY9" fmla="*/ 298834 h 523945"/>
              <a:gd name="connsiteX10" fmla="*/ 854696 w 857894"/>
              <a:gd name="connsiteY10" fmla="*/ 416879 h 523945"/>
              <a:gd name="connsiteX11" fmla="*/ 856069 w 857894"/>
              <a:gd name="connsiteY11" fmla="*/ 495119 h 523945"/>
              <a:gd name="connsiteX12" fmla="*/ 855910 w 857894"/>
              <a:gd name="connsiteY12" fmla="*/ 498116 h 523945"/>
              <a:gd name="connsiteX13" fmla="*/ 837933 w 857894"/>
              <a:gd name="connsiteY13" fmla="*/ 467983 h 523945"/>
              <a:gd name="connsiteX14" fmla="*/ 693624 w 857894"/>
              <a:gd name="connsiteY14" fmla="*/ 364192 h 523945"/>
              <a:gd name="connsiteX15" fmla="*/ 644280 w 857894"/>
              <a:gd name="connsiteY15" fmla="*/ 358947 h 523945"/>
              <a:gd name="connsiteX16" fmla="*/ 643644 w 857894"/>
              <a:gd name="connsiteY16" fmla="*/ 358879 h 523945"/>
              <a:gd name="connsiteX17" fmla="*/ 472526 w 857894"/>
              <a:gd name="connsiteY17" fmla="*/ 232573 h 523945"/>
              <a:gd name="connsiteX18" fmla="*/ 416173 w 857894"/>
              <a:gd name="connsiteY18" fmla="*/ 237497 h 523945"/>
              <a:gd name="connsiteX19" fmla="*/ 324356 w 857894"/>
              <a:gd name="connsiteY19" fmla="*/ 379637 h 523945"/>
              <a:gd name="connsiteX20" fmla="*/ 321764 w 857894"/>
              <a:gd name="connsiteY20" fmla="*/ 378097 h 523945"/>
              <a:gd name="connsiteX21" fmla="*/ 279816 w 857894"/>
              <a:gd name="connsiteY21" fmla="*/ 353194 h 523945"/>
              <a:gd name="connsiteX22" fmla="*/ 157568 w 857894"/>
              <a:gd name="connsiteY22" fmla="*/ 362194 h 523945"/>
              <a:gd name="connsiteX23" fmla="*/ 105622 w 857894"/>
              <a:gd name="connsiteY23" fmla="*/ 473360 h 523945"/>
              <a:gd name="connsiteX24" fmla="*/ 106994 w 857894"/>
              <a:gd name="connsiteY24" fmla="*/ 520686 h 523945"/>
              <a:gd name="connsiteX25" fmla="*/ 107089 w 857894"/>
              <a:gd name="connsiteY25" fmla="*/ 523945 h 523945"/>
              <a:gd name="connsiteX26" fmla="*/ 62999 w 857894"/>
              <a:gd name="connsiteY26" fmla="*/ 503881 h 523945"/>
              <a:gd name="connsiteX27" fmla="*/ 21725 w 857894"/>
              <a:gd name="connsiteY27" fmla="*/ 495718 h 523945"/>
              <a:gd name="connsiteX28" fmla="*/ 12133 w 857894"/>
              <a:gd name="connsiteY28" fmla="*/ 481907 h 523945"/>
              <a:gd name="connsiteX29" fmla="*/ 8872 w 857894"/>
              <a:gd name="connsiteY29" fmla="*/ 449822 h 523945"/>
              <a:gd name="connsiteX30" fmla="*/ 4752 w 857894"/>
              <a:gd name="connsiteY30" fmla="*/ 385310 h 523945"/>
              <a:gd name="connsiteX31" fmla="*/ 55556 w 857894"/>
              <a:gd name="connsiteY31" fmla="*/ 250794 h 523945"/>
              <a:gd name="connsiteX32" fmla="*/ 129704 w 857894"/>
              <a:gd name="connsiteY32" fmla="*/ 241185 h 523945"/>
              <a:gd name="connsiteX33" fmla="*/ 175015 w 857894"/>
              <a:gd name="connsiteY33" fmla="*/ 215105 h 523945"/>
              <a:gd name="connsiteX34" fmla="*/ 209343 w 857894"/>
              <a:gd name="connsiteY34" fmla="*/ 167064 h 523945"/>
              <a:gd name="connsiteX35" fmla="*/ 224447 w 857894"/>
              <a:gd name="connsiteY35" fmla="*/ 131376 h 523945"/>
              <a:gd name="connsiteX36" fmla="*/ 275251 w 857894"/>
              <a:gd name="connsiteY36" fmla="*/ 44902 h 523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857894" h="523945">
                <a:moveTo>
                  <a:pt x="275251" y="44902"/>
                </a:moveTo>
                <a:cubicBezTo>
                  <a:pt x="305459" y="36666"/>
                  <a:pt x="334294" y="24312"/>
                  <a:pt x="363129" y="47646"/>
                </a:cubicBezTo>
                <a:cubicBezTo>
                  <a:pt x="371367" y="53137"/>
                  <a:pt x="383725" y="50392"/>
                  <a:pt x="391964" y="42157"/>
                </a:cubicBezTo>
                <a:cubicBezTo>
                  <a:pt x="397456" y="35293"/>
                  <a:pt x="404322" y="29803"/>
                  <a:pt x="411187" y="24313"/>
                </a:cubicBezTo>
                <a:cubicBezTo>
                  <a:pt x="478469" y="-34710"/>
                  <a:pt x="580077" y="24313"/>
                  <a:pt x="593808" y="88825"/>
                </a:cubicBezTo>
                <a:cubicBezTo>
                  <a:pt x="596555" y="105296"/>
                  <a:pt x="606166" y="113532"/>
                  <a:pt x="621271" y="114905"/>
                </a:cubicBezTo>
                <a:cubicBezTo>
                  <a:pt x="663836" y="119023"/>
                  <a:pt x="703656" y="136866"/>
                  <a:pt x="743476" y="151965"/>
                </a:cubicBezTo>
                <a:cubicBezTo>
                  <a:pt x="747595" y="153338"/>
                  <a:pt x="754460" y="154711"/>
                  <a:pt x="755834" y="157456"/>
                </a:cubicBezTo>
                <a:cubicBezTo>
                  <a:pt x="769564" y="190398"/>
                  <a:pt x="798400" y="217851"/>
                  <a:pt x="792907" y="257656"/>
                </a:cubicBezTo>
                <a:cubicBezTo>
                  <a:pt x="791534" y="275500"/>
                  <a:pt x="795653" y="287854"/>
                  <a:pt x="809385" y="298834"/>
                </a:cubicBezTo>
                <a:cubicBezTo>
                  <a:pt x="847831" y="329032"/>
                  <a:pt x="865681" y="371583"/>
                  <a:pt x="854696" y="416879"/>
                </a:cubicBezTo>
                <a:cubicBezTo>
                  <a:pt x="846458" y="445704"/>
                  <a:pt x="850577" y="469039"/>
                  <a:pt x="856069" y="495119"/>
                </a:cubicBezTo>
                <a:lnTo>
                  <a:pt x="855910" y="498116"/>
                </a:lnTo>
                <a:lnTo>
                  <a:pt x="837933" y="467983"/>
                </a:lnTo>
                <a:cubicBezTo>
                  <a:pt x="795842" y="413997"/>
                  <a:pt x="744285" y="377469"/>
                  <a:pt x="693624" y="364192"/>
                </a:cubicBezTo>
                <a:lnTo>
                  <a:pt x="644280" y="358947"/>
                </a:lnTo>
                <a:lnTo>
                  <a:pt x="643644" y="358879"/>
                </a:lnTo>
                <a:cubicBezTo>
                  <a:pt x="598501" y="287785"/>
                  <a:pt x="534259" y="240381"/>
                  <a:pt x="472526" y="232573"/>
                </a:cubicBezTo>
                <a:cubicBezTo>
                  <a:pt x="452269" y="230009"/>
                  <a:pt x="433317" y="231817"/>
                  <a:pt x="416173" y="237497"/>
                </a:cubicBezTo>
                <a:cubicBezTo>
                  <a:pt x="364742" y="254537"/>
                  <a:pt x="329590" y="306425"/>
                  <a:pt x="324356" y="379637"/>
                </a:cubicBezTo>
                <a:lnTo>
                  <a:pt x="321764" y="378097"/>
                </a:lnTo>
                <a:lnTo>
                  <a:pt x="279816" y="353194"/>
                </a:lnTo>
                <a:cubicBezTo>
                  <a:pt x="235072" y="333994"/>
                  <a:pt x="190869" y="336637"/>
                  <a:pt x="157568" y="362194"/>
                </a:cubicBezTo>
                <a:cubicBezTo>
                  <a:pt x="127308" y="385403"/>
                  <a:pt x="109136" y="425233"/>
                  <a:pt x="105622" y="473360"/>
                </a:cubicBezTo>
                <a:lnTo>
                  <a:pt x="106994" y="520686"/>
                </a:lnTo>
                <a:lnTo>
                  <a:pt x="107089" y="523945"/>
                </a:lnTo>
                <a:cubicBezTo>
                  <a:pt x="92129" y="515210"/>
                  <a:pt x="77380" y="508564"/>
                  <a:pt x="62999" y="503881"/>
                </a:cubicBezTo>
                <a:lnTo>
                  <a:pt x="21725" y="495718"/>
                </a:lnTo>
                <a:lnTo>
                  <a:pt x="12133" y="481907"/>
                </a:lnTo>
                <a:cubicBezTo>
                  <a:pt x="8185" y="472127"/>
                  <a:pt x="6812" y="461489"/>
                  <a:pt x="8872" y="449822"/>
                </a:cubicBezTo>
                <a:cubicBezTo>
                  <a:pt x="12991" y="427860"/>
                  <a:pt x="10245" y="405899"/>
                  <a:pt x="4752" y="385310"/>
                </a:cubicBezTo>
                <a:cubicBezTo>
                  <a:pt x="-10352" y="334523"/>
                  <a:pt x="11617" y="274128"/>
                  <a:pt x="55556" y="250794"/>
                </a:cubicBezTo>
                <a:cubicBezTo>
                  <a:pt x="77526" y="239812"/>
                  <a:pt x="103615" y="234322"/>
                  <a:pt x="129704" y="241185"/>
                </a:cubicBezTo>
                <a:cubicBezTo>
                  <a:pt x="153046" y="248048"/>
                  <a:pt x="173642" y="249421"/>
                  <a:pt x="175015" y="215105"/>
                </a:cubicBezTo>
                <a:cubicBezTo>
                  <a:pt x="175015" y="193144"/>
                  <a:pt x="191493" y="178045"/>
                  <a:pt x="209343" y="167064"/>
                </a:cubicBezTo>
                <a:cubicBezTo>
                  <a:pt x="223074" y="158828"/>
                  <a:pt x="228566" y="150593"/>
                  <a:pt x="224447" y="131376"/>
                </a:cubicBezTo>
                <a:cubicBezTo>
                  <a:pt x="214835" y="94315"/>
                  <a:pt x="238178" y="54510"/>
                  <a:pt x="275251" y="44902"/>
                </a:cubicBezTo>
                <a:close/>
              </a:path>
            </a:pathLst>
          </a:custGeom>
          <a:solidFill>
            <a:srgbClr val="3A8B5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xmlns="" val="23696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B35DE7-5DA3-4923-8FE8-8BE6A4F104B6}" type="slidenum">
              <a:rPr lang="zh-CN" altLang="en-US"/>
              <a:pPr>
                <a:defRPr/>
              </a:pPr>
              <a:t>2</a:t>
            </a:fld>
            <a:endParaRPr lang="zh-CN" altLang="en-US" sz="2300" dirty="0">
              <a:solidFill>
                <a:srgbClr val="000000"/>
              </a:solidFill>
              <a:latin typeface="Arial" pitchFamily="34" charset="0"/>
              <a:ea typeface="宋体" pitchFamily="2" charset="-122"/>
            </a:endParaRPr>
          </a:p>
        </p:txBody>
      </p:sp>
      <p:pic>
        <p:nvPicPr>
          <p:cNvPr id="13315" name="图片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356738"/>
            <a:ext cx="12192000" cy="4634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6" name="Line 7"/>
          <p:cNvSpPr>
            <a:spLocks noChangeShapeType="1"/>
          </p:cNvSpPr>
          <p:nvPr/>
        </p:nvSpPr>
        <p:spPr bwMode="auto">
          <a:xfrm>
            <a:off x="0" y="5943346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7" name="Line 33"/>
          <p:cNvSpPr>
            <a:spLocks noChangeShapeType="1"/>
          </p:cNvSpPr>
          <p:nvPr/>
        </p:nvSpPr>
        <p:spPr bwMode="auto">
          <a:xfrm>
            <a:off x="-27518" y="1257649"/>
            <a:ext cx="12185651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8" name="Line 36"/>
          <p:cNvSpPr>
            <a:spLocks noChangeShapeType="1"/>
          </p:cNvSpPr>
          <p:nvPr/>
        </p:nvSpPr>
        <p:spPr bwMode="auto">
          <a:xfrm>
            <a:off x="0" y="5956684"/>
            <a:ext cx="12192000" cy="0"/>
          </a:xfrm>
          <a:prstGeom prst="line">
            <a:avLst/>
          </a:prstGeom>
          <a:noFill/>
          <a:ln w="152400">
            <a:solidFill>
              <a:schemeClr val="tx1"/>
            </a:solidFill>
            <a:miter lim="800000"/>
            <a:headEnd/>
            <a:tailEnd/>
          </a:ln>
        </p:spPr>
        <p:txBody>
          <a:bodyPr lIns="117225" tIns="58612" rIns="117225" bIns="58612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3319" name="Rectangle 43"/>
          <p:cNvSpPr>
            <a:spLocks noChangeArrowheads="1"/>
          </p:cNvSpPr>
          <p:nvPr/>
        </p:nvSpPr>
        <p:spPr bwMode="auto">
          <a:xfrm>
            <a:off x="0" y="0"/>
            <a:ext cx="12192000" cy="119667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117225" tIns="58612" rIns="117225" bIns="58612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zh-CN" smtClean="0">
              <a:solidFill>
                <a:srgbClr val="000000"/>
              </a:solidFill>
              <a:sym typeface="Calibri" pitchFamily="34" charset="0"/>
            </a:endParaRPr>
          </a:p>
        </p:txBody>
      </p:sp>
      <p:pic>
        <p:nvPicPr>
          <p:cNvPr id="8203" name="Picture 35" descr="热气球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552517" y="362052"/>
            <a:ext cx="1905000" cy="1987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4" name="TextBox 8"/>
          <p:cNvSpPr>
            <a:spLocks noChangeArrowheads="1"/>
          </p:cNvSpPr>
          <p:nvPr/>
        </p:nvSpPr>
        <p:spPr bwMode="auto">
          <a:xfrm>
            <a:off x="3983569" y="548794"/>
            <a:ext cx="6913033" cy="51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宝藏致力于优秀的</a:t>
            </a:r>
            <a:r>
              <a:rPr lang="en-US" altLang="zh-CN" sz="2600" b="1" i="1" dirty="0" err="1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ppt</a:t>
            </a:r>
            <a:r>
              <a:rPr lang="zh-CN" altLang="en-US" sz="2600" b="1" i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  <a:sym typeface="黑体" pitchFamily="49" charset="-122"/>
              </a:rPr>
              <a:t>分享</a:t>
            </a:r>
            <a:endParaRPr lang="zh-CN" altLang="en-US" dirty="0" smtClean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322" name="图片 3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569" y="129578"/>
            <a:ext cx="3977217" cy="996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6" name="图片 8" descr="07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525184" y="0"/>
            <a:ext cx="1312333" cy="97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7" name="Picture 9" descr="美女跳舞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9184" y="1341494"/>
            <a:ext cx="3062816" cy="5247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5" name="Picture 60" descr="绿风车棍子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281833" y="4218842"/>
            <a:ext cx="95251" cy="1657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9" name="Picture 59" descr="绿风车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66917" y="3723405"/>
            <a:ext cx="1623483" cy="1219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10" name="TextBox 4"/>
          <p:cNvSpPr>
            <a:spLocks noChangeArrowheads="1"/>
          </p:cNvSpPr>
          <p:nvPr/>
        </p:nvSpPr>
        <p:spPr bwMode="auto">
          <a:xfrm>
            <a:off x="3503086" y="2477188"/>
            <a:ext cx="7105649" cy="2380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6"/>
              </a:rPr>
              <a:t>模板下载 </a:t>
            </a:r>
            <a:r>
              <a:rPr lang="en-US" altLang="zh-CN" sz="2100" dirty="0" smtClean="0">
                <a:solidFill>
                  <a:srgbClr val="000000"/>
                </a:solidFill>
                <a:hlinkClick r:id="rId6"/>
              </a:rPr>
              <a:t>http://www.pptbz.com/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2"/>
              </a:rPr>
              <a:t>素材下载  </a:t>
            </a:r>
            <a:r>
              <a:rPr lang="en-US" altLang="zh-CN" sz="2100" dirty="0" smtClean="0">
                <a:solidFill>
                  <a:srgbClr val="000000"/>
                </a:solidFill>
                <a:hlinkClick r:id="rId12"/>
              </a:rPr>
              <a:t>http://www.pptbz.com/pptshucai/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3"/>
              </a:rPr>
              <a:t>背景图片 </a:t>
            </a:r>
            <a:r>
              <a:rPr lang="en-US" altLang="zh-CN" sz="2100" dirty="0" smtClean="0">
                <a:solidFill>
                  <a:srgbClr val="000000"/>
                </a:solidFill>
                <a:hlinkClick r:id="rId13"/>
              </a:rPr>
              <a:t>http://www.pptbz.com/pptpic/</a:t>
            </a:r>
            <a:endParaRPr lang="en-US" altLang="zh-CN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endParaRPr lang="zh-CN" altLang="en-US" sz="21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PPT</a:t>
            </a:r>
            <a:r>
              <a:rPr lang="zh-CN" altLang="en-US" sz="2100" dirty="0" smtClean="0">
                <a:solidFill>
                  <a:srgbClr val="000000"/>
                </a:solidFill>
                <a:hlinkClick r:id="rId14"/>
              </a:rPr>
              <a:t>课件下载 </a:t>
            </a:r>
            <a:r>
              <a:rPr lang="en-US" altLang="zh-CN" sz="2100" dirty="0" smtClean="0">
                <a:solidFill>
                  <a:srgbClr val="000000"/>
                </a:solidFill>
                <a:hlinkClick r:id="rId14"/>
              </a:rPr>
              <a:t>http://www.pptbz.com/kejian/</a:t>
            </a:r>
            <a:endParaRPr lang="zh-CN" altLang="en-US" sz="2100" dirty="0" smtClean="0">
              <a:solidFill>
                <a:srgbClr val="000000"/>
              </a:solidFill>
            </a:endParaRPr>
          </a:p>
        </p:txBody>
      </p:sp>
      <p:pic>
        <p:nvPicPr>
          <p:cNvPr id="8211" name="图片 55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370478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2" name="图片 5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295166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3" name="图片 57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3527135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14" name="图片 58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305206">
            <a:off x="3058584" y="4104511"/>
            <a:ext cx="609600" cy="4573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32" name="TextBox 22"/>
          <p:cNvSpPr>
            <a:spLocks noChangeArrowheads="1"/>
          </p:cNvSpPr>
          <p:nvPr/>
        </p:nvSpPr>
        <p:spPr bwMode="auto">
          <a:xfrm>
            <a:off x="2537885" y="6166294"/>
            <a:ext cx="8856663" cy="59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17225" tIns="58612" rIns="117225" bIns="58612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 typeface="Arial" charset="0"/>
              <a:buNone/>
            </a:pPr>
            <a:r>
              <a:rPr lang="zh-CN" altLang="en-US" sz="3100" dirty="0" smtClean="0">
                <a:solidFill>
                  <a:srgbClr val="FF0000"/>
                </a:solidFill>
              </a:rPr>
              <a:t>更多精美</a:t>
            </a:r>
            <a:r>
              <a:rPr lang="en-US" altLang="zh-CN" sz="3100" dirty="0" err="1" smtClean="0">
                <a:solidFill>
                  <a:srgbClr val="FF0000"/>
                </a:solidFill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</a:rPr>
              <a:t>下载请点击：</a:t>
            </a:r>
            <a:r>
              <a:rPr lang="en-US" altLang="zh-CN" sz="3100" dirty="0" err="1" smtClean="0">
                <a:solidFill>
                  <a:srgbClr val="FF0000"/>
                </a:solidFill>
                <a:hlinkClick r:id="rId6"/>
              </a:rPr>
              <a:t>ppt</a:t>
            </a:r>
            <a:r>
              <a:rPr lang="zh-CN" altLang="en-US" sz="3100" dirty="0" smtClean="0">
                <a:solidFill>
                  <a:srgbClr val="FF0000"/>
                </a:solidFill>
                <a:hlinkClick r:id="rId6"/>
              </a:rPr>
              <a:t>宝藏</a:t>
            </a:r>
            <a:r>
              <a:rPr lang="en-US" altLang="zh-CN" sz="3100" dirty="0" smtClean="0">
                <a:solidFill>
                  <a:srgbClr val="FF0000"/>
                </a:solidFill>
                <a:hlinkClick r:id="rId6"/>
              </a:rPr>
              <a:t>-www.pptbz.com</a:t>
            </a:r>
            <a:endParaRPr lang="zh-CN" altLang="en-US" sz="31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sndAc>
      <p:stSnd loop="1">
        <p:snd r:embed="rId3" name="亡灵序曲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7" dur="1000"/>
                                        <p:tgtEl>
                                          <p:spTgt spid="8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3" presetClass="entr" presetSubtype="3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repeatCount="2000" fill="hold" grpId="1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6" dur="200"/>
                                        <p:tgtEl>
                                          <p:spTgt spid="8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indefinite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19" dur="1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repeatCount="indefinite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>
                                      <p:cBhvr>
                                        <p:cTn id="21" dur="9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899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25" dur="1000"/>
                                        <p:tgtEl>
                                          <p:spTgt spid="82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5000" fill="hold"/>
                                        <p:tgtEl>
                                          <p:spTgt spid="82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2" dur="500"/>
                                        <p:tgtEl>
                                          <p:spTgt spid="8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5" dur="500"/>
                                        <p:tgtEl>
                                          <p:spTgt spid="8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38" dur="500"/>
                                        <p:tgtEl>
                                          <p:spTgt spid="8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1" dur="500"/>
                                        <p:tgtEl>
                                          <p:spTgt spid="8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>
                                      <p:cBhvr>
                                        <p:cTn id="44" dur="500"/>
                                        <p:tgtEl>
                                          <p:spTgt spid="8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4" grpId="0" bldLvl="0" autoUpdateAnimBg="0"/>
      <p:bldP spid="8204" grpId="1" bldLvl="0" autoUpdateAnimBg="0"/>
      <p:bldP spid="8210" grpId="0" bldLvl="0" autoUpdateAnimBg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398E87"/>
        </a:solidFill>
        <a:ln>
          <a:noFill/>
        </a:ln>
      </a:spPr>
      <a:bodyPr vert="eaVert" rtlCol="0" anchor="ctr"/>
      <a:lstStyle>
        <a:defPPr algn="ctr">
          <a:defRPr sz="4000" dirty="0" smtClean="0">
            <a:latin typeface="方正兰亭纤黑_GBK" panose="02000000000000000000" pitchFamily="2" charset="-122"/>
            <a:ea typeface="方正兰亭纤黑_GBK" panose="02000000000000000000" pitchFamily="2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主题">
      <a:majorFont>
        <a:latin typeface="Calibri"/>
        <a:ea typeface="宋体"/>
        <a:cs typeface=""/>
      </a:majorFont>
      <a:minorFont>
        <a:latin typeface="Calibri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宋体" pitchFamily="2" charset="-122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56</Words>
  <Application>Microsoft Office PowerPoint</Application>
  <PresentationFormat>自定义</PresentationFormat>
  <Paragraphs>14</Paragraphs>
  <Slides>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</vt:i4>
      </vt:variant>
    </vt:vector>
  </HeadingPairs>
  <TitlesOfParts>
    <vt:vector size="13" baseType="lpstr">
      <vt:lpstr>Arial</vt:lpstr>
      <vt:lpstr>宋体</vt:lpstr>
      <vt:lpstr>Calibri</vt:lpstr>
      <vt:lpstr>迷你简启体</vt:lpstr>
      <vt:lpstr>方正兰亭纤黑_GBK</vt:lpstr>
      <vt:lpstr>方正兰亭黑简体</vt:lpstr>
      <vt:lpstr>MS PGothic</vt:lpstr>
      <vt:lpstr>黑体</vt:lpstr>
      <vt:lpstr>Calibri Light</vt:lpstr>
      <vt:lpstr>Office 主题</vt:lpstr>
      <vt:lpstr>1_Office 主题</vt:lpstr>
      <vt:lpstr>幻灯片 1</vt:lpstr>
      <vt:lpstr>幻灯片 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www.pptbz.com</dc:creator>
  <cp:lastModifiedBy>微软用户</cp:lastModifiedBy>
  <cp:revision>24</cp:revision>
  <dcterms:created xsi:type="dcterms:W3CDTF">2015-05-06T03:28:03Z</dcterms:created>
  <dcterms:modified xsi:type="dcterms:W3CDTF">2015-05-11T05:39:20Z</dcterms:modified>
</cp:coreProperties>
</file>