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9"/>
  </p:notesMasterIdLst>
  <p:sldIdLst>
    <p:sldId id="260" r:id="rId4"/>
    <p:sldId id="266" r:id="rId5"/>
    <p:sldId id="294" r:id="rId6"/>
    <p:sldId id="270" r:id="rId7"/>
    <p:sldId id="265" r:id="rId8"/>
    <p:sldId id="269" r:id="rId9"/>
    <p:sldId id="293" r:id="rId10"/>
    <p:sldId id="279" r:id="rId11"/>
    <p:sldId id="274" r:id="rId12"/>
    <p:sldId id="268" r:id="rId13"/>
    <p:sldId id="292" r:id="rId14"/>
    <p:sldId id="280" r:id="rId15"/>
    <p:sldId id="275" r:id="rId16"/>
    <p:sldId id="286" r:id="rId17"/>
    <p:sldId id="291" r:id="rId18"/>
    <p:sldId id="271" r:id="rId19"/>
    <p:sldId id="272" r:id="rId20"/>
    <p:sldId id="273" r:id="rId21"/>
    <p:sldId id="290" r:id="rId22"/>
    <p:sldId id="281" r:id="rId23"/>
    <p:sldId id="285" r:id="rId24"/>
    <p:sldId id="295" r:id="rId25"/>
    <p:sldId id="277" r:id="rId26"/>
    <p:sldId id="288" r:id="rId27"/>
    <p:sldId id="296" r:id="rId2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5" userDrawn="1">
          <p15:clr>
            <a:srgbClr val="A4A3A4"/>
          </p15:clr>
        </p15:guide>
        <p15:guide id="2" pos="5125" userDrawn="1">
          <p15:clr>
            <a:srgbClr val="A4A3A4"/>
          </p15:clr>
        </p15:guide>
        <p15:guide id="3" pos="1519" userDrawn="1">
          <p15:clr>
            <a:srgbClr val="A4A3A4"/>
          </p15:clr>
        </p15:guide>
        <p15:guide id="5" orient="horz" pos="1139" userDrawn="1">
          <p15:clr>
            <a:srgbClr val="A4A3A4"/>
          </p15:clr>
        </p15:guide>
        <p15:guide id="6" orient="horz" pos="2319" userDrawn="1">
          <p15:clr>
            <a:srgbClr val="A4A3A4"/>
          </p15:clr>
        </p15:guide>
        <p15:guide id="7"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14F"/>
    <a:srgbClr val="0174AB"/>
    <a:srgbClr val="666666"/>
    <a:srgbClr val="BFC0C0"/>
    <a:srgbClr val="9F9D9A"/>
    <a:srgbClr val="0A377B"/>
    <a:srgbClr val="000000"/>
    <a:srgbClr val="083F80"/>
    <a:srgbClr val="1F497D"/>
    <a:srgbClr val="9677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1108" autoAdjust="0"/>
  </p:normalViewPr>
  <p:slideViewPr>
    <p:cSldViewPr snapToGrid="0" showGuides="1">
      <p:cViewPr>
        <p:scale>
          <a:sx n="50" d="100"/>
          <a:sy n="50" d="100"/>
        </p:scale>
        <p:origin x="-2994" y="-1164"/>
      </p:cViewPr>
      <p:guideLst>
        <p:guide orient="horz" pos="255"/>
        <p:guide orient="horz" pos="1139"/>
        <p:guide orient="horz" pos="2319"/>
        <p:guide orient="horz" pos="3226"/>
        <p:guide pos="5125"/>
        <p:guide pos="151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___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bar"/>
        <c:grouping val="clustered"/>
        <c:ser>
          <c:idx val="0"/>
          <c:order val="0"/>
          <c:tx>
            <c:strRef>
              <c:f>Sheet1!$B$1</c:f>
              <c:strCache>
                <c:ptCount val="1"/>
                <c:pt idx="0">
                  <c:v>系列 2</c:v>
                </c:pt>
              </c:strCache>
            </c:strRef>
          </c:tx>
          <c:spPr>
            <a:solidFill>
              <a:srgbClr val="92D14F"/>
            </a:solidFill>
            <a:ln>
              <a:noFill/>
            </a:ln>
            <a:effectLst/>
          </c:spPr>
          <c:cat>
            <c:strRef>
              <c:f>Sheet1!$A$2:$A$4</c:f>
              <c:strCache>
                <c:ptCount val="3"/>
                <c:pt idx="0">
                  <c:v>TEXT A</c:v>
                </c:pt>
                <c:pt idx="1">
                  <c:v>TEXT B</c:v>
                </c:pt>
                <c:pt idx="2">
                  <c:v>TEXT C</c:v>
                </c:pt>
              </c:strCache>
            </c:strRef>
          </c:cat>
          <c:val>
            <c:numRef>
              <c:f>Sheet1!$B$2:$B$4</c:f>
              <c:numCache>
                <c:formatCode>General</c:formatCode>
                <c:ptCount val="3"/>
                <c:pt idx="0">
                  <c:v>4</c:v>
                </c:pt>
                <c:pt idx="1">
                  <c:v>1.8</c:v>
                </c:pt>
                <c:pt idx="2">
                  <c:v>2.8</c:v>
                </c:pt>
              </c:numCache>
            </c:numRef>
          </c:val>
        </c:ser>
        <c:ser>
          <c:idx val="1"/>
          <c:order val="1"/>
          <c:tx>
            <c:strRef>
              <c:f>Sheet1!$C$1</c:f>
              <c:strCache>
                <c:ptCount val="1"/>
                <c:pt idx="0">
                  <c:v>系列 3</c:v>
                </c:pt>
              </c:strCache>
            </c:strRef>
          </c:tx>
          <c:spPr>
            <a:solidFill>
              <a:srgbClr val="0174AB"/>
            </a:solidFill>
            <a:ln>
              <a:noFill/>
            </a:ln>
            <a:effectLst/>
          </c:spPr>
          <c:cat>
            <c:strRef>
              <c:f>Sheet1!$A$2:$A$4</c:f>
              <c:strCache>
                <c:ptCount val="3"/>
                <c:pt idx="0">
                  <c:v>TEXT A</c:v>
                </c:pt>
                <c:pt idx="1">
                  <c:v>TEXT B</c:v>
                </c:pt>
                <c:pt idx="2">
                  <c:v>TEXT C</c:v>
                </c:pt>
              </c:strCache>
            </c:strRef>
          </c:cat>
          <c:val>
            <c:numRef>
              <c:f>Sheet1!$C$2:$C$4</c:f>
              <c:numCache>
                <c:formatCode>General</c:formatCode>
                <c:ptCount val="3"/>
                <c:pt idx="0">
                  <c:v>2</c:v>
                </c:pt>
                <c:pt idx="1">
                  <c:v>3</c:v>
                </c:pt>
                <c:pt idx="2">
                  <c:v>4.3</c:v>
                </c:pt>
              </c:numCache>
            </c:numRef>
          </c:val>
        </c:ser>
        <c:dLbls/>
        <c:gapWidth val="85"/>
        <c:axId val="104042496"/>
        <c:axId val="104044032"/>
      </c:barChart>
      <c:catAx>
        <c:axId val="104042496"/>
        <c:scaling>
          <c:orientation val="minMax"/>
        </c:scaling>
        <c:axPos val="l"/>
        <c:numFmt formatCode="General" sourceLinked="1"/>
        <c:maj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rgbClr val="0174AB"/>
                </a:solidFill>
                <a:latin typeface="+mn-lt"/>
                <a:ea typeface="+mn-ea"/>
                <a:cs typeface="+mn-cs"/>
              </a:defRPr>
            </a:pPr>
            <a:endParaRPr lang="zh-CN"/>
          </a:p>
        </c:txPr>
        <c:crossAx val="104044032"/>
        <c:crosses val="autoZero"/>
        <c:auto val="1"/>
        <c:lblAlgn val="ctr"/>
        <c:lblOffset val="100"/>
      </c:catAx>
      <c:valAx>
        <c:axId val="104044032"/>
        <c:scaling>
          <c:orientation val="minMax"/>
        </c:scaling>
        <c:axPos val="b"/>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174AB"/>
                </a:solidFill>
                <a:latin typeface="+mn-lt"/>
                <a:ea typeface="+mn-ea"/>
                <a:cs typeface="+mn-cs"/>
              </a:defRPr>
            </a:pPr>
            <a:endParaRPr lang="zh-CN"/>
          </a:p>
        </c:txPr>
        <c:crossAx val="104042496"/>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0174AB"/>
              </a:solidFill>
              <a:ln w="19050">
                <a:solidFill>
                  <a:schemeClr val="lt1"/>
                </a:solidFill>
              </a:ln>
              <a:effectLst/>
            </c:spPr>
          </c:dPt>
          <c:dPt>
            <c:idx val="1"/>
            <c:spPr>
              <a:solidFill>
                <a:srgbClr val="92D14F"/>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3.2</c:v>
                </c:pt>
              </c:numCache>
            </c:numRef>
          </c:val>
        </c:ser>
        <c:dLbls/>
        <c:firstSliceAng val="100"/>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0174AB"/>
              </a:solidFill>
              <a:ln w="19050">
                <a:solidFill>
                  <a:schemeClr val="lt1"/>
                </a:solidFill>
              </a:ln>
              <a:effectLst/>
            </c:spPr>
          </c:dPt>
          <c:dPt>
            <c:idx val="1"/>
            <c:spPr>
              <a:solidFill>
                <a:srgbClr val="92D14F"/>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6</c:v>
                </c:pt>
              </c:numCache>
            </c:numRef>
          </c:val>
        </c:ser>
        <c:dLbls/>
        <c:firstSliceAng val="151"/>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92D14F"/>
            </a:solidFill>
          </c:spPr>
          <c:dPt>
            <c:idx val="0"/>
            <c:spPr>
              <a:solidFill>
                <a:srgbClr val="0174AB"/>
              </a:solidFill>
              <a:ln w="19050">
                <a:solidFill>
                  <a:schemeClr val="lt1"/>
                </a:solidFill>
              </a:ln>
              <a:effectLst/>
            </c:spPr>
          </c:dPt>
          <c:dPt>
            <c:idx val="1"/>
            <c:spPr>
              <a:solidFill>
                <a:srgbClr val="92D14F"/>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8.2000000000000011</c:v>
                </c:pt>
                <c:pt idx="1">
                  <c:v>7</c:v>
                </c:pt>
              </c:numCache>
            </c:numRef>
          </c:val>
        </c:ser>
        <c:dLbls/>
        <c:firstSliceAng val="167"/>
        <c:holeSize val="64"/>
      </c:doughnutChart>
      <c:spPr>
        <a:noFill/>
        <a:ln>
          <a:noFill/>
        </a:ln>
        <a:effectLst/>
      </c:spPr>
    </c:plotArea>
    <c:plotVisOnly val="1"/>
    <c:dispBlanksAs val="zero"/>
  </c:chart>
  <c:spPr>
    <a:noFill/>
    <a:ln>
      <a:noFill/>
    </a:ln>
    <a:effectLst/>
  </c:spPr>
  <c:txPr>
    <a:bodyPr/>
    <a:lstStyle/>
    <a:p>
      <a:pPr>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lineChart>
        <c:grouping val="standard"/>
        <c:ser>
          <c:idx val="0"/>
          <c:order val="0"/>
          <c:tx>
            <c:strRef>
              <c:f>Sheet1!$B$1</c:f>
              <c:strCache>
                <c:ptCount val="1"/>
                <c:pt idx="0">
                  <c:v>系列 1</c:v>
                </c:pt>
              </c:strCache>
            </c:strRef>
          </c:tx>
          <c:spPr>
            <a:ln w="28575" cap="rnd">
              <a:solidFill>
                <a:srgbClr val="0174AB"/>
              </a:solidFill>
              <a:round/>
            </a:ln>
            <a:effectLst>
              <a:outerShdw blurRad="50800" dist="38100" dir="2700000" algn="tl" rotWithShape="0">
                <a:prstClr val="black">
                  <a:alpha val="40000"/>
                </a:prstClr>
              </a:outerShdw>
            </a:effectLst>
          </c:spPr>
          <c:marker>
            <c:symbol val="circle"/>
            <c:size val="5"/>
            <c:spPr>
              <a:solidFill>
                <a:srgbClr val="0174AB"/>
              </a:solidFill>
              <a:ln w="57150">
                <a:solidFill>
                  <a:srgbClr val="0174AB"/>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ln w="28575" cap="rnd">
              <a:solidFill>
                <a:srgbClr val="0174AB"/>
              </a:solidFill>
              <a:round/>
            </a:ln>
            <a:effectLst>
              <a:outerShdw blurRad="50800" dist="38100" dir="2700000" algn="tl" rotWithShape="0">
                <a:prstClr val="black">
                  <a:alpha val="40000"/>
                </a:prstClr>
              </a:outerShdw>
            </a:effectLst>
          </c:spPr>
          <c:marker>
            <c:symbol val="circle"/>
            <c:size val="5"/>
            <c:spPr>
              <a:solidFill>
                <a:srgbClr val="0174AB"/>
              </a:solidFill>
              <a:ln w="57150">
                <a:solidFill>
                  <a:srgbClr val="0174AB"/>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ln w="28575" cap="rnd">
              <a:solidFill>
                <a:srgbClr val="92D14F"/>
              </a:solidFill>
              <a:round/>
            </a:ln>
            <a:effectLst>
              <a:outerShdw blurRad="50800" dist="38100" dir="2700000" algn="tl" rotWithShape="0">
                <a:prstClr val="black">
                  <a:alpha val="40000"/>
                </a:prstClr>
              </a:outerShdw>
            </a:effectLst>
          </c:spPr>
          <c:marker>
            <c:symbol val="circle"/>
            <c:size val="5"/>
            <c:spPr>
              <a:solidFill>
                <a:srgbClr val="92D14F"/>
              </a:solidFill>
              <a:ln w="57150">
                <a:solidFill>
                  <a:srgbClr val="92D14F"/>
                </a:solidFill>
              </a:ln>
              <a:effectLst>
                <a:outerShdw blurRad="50800" dist="38100" dir="2700000" algn="tl" rotWithShape="0">
                  <a:prstClr val="black">
                    <a:alpha val="40000"/>
                  </a:prstClr>
                </a:outerShdw>
              </a:effectLst>
            </c:spPr>
          </c:marker>
          <c:cat>
            <c:strRef>
              <c:f>Sheet1!$A$2:$A$5</c:f>
              <c:strCache>
                <c:ptCount val="4"/>
                <c:pt idx="0">
                  <c:v>TEXT A</c:v>
                </c:pt>
                <c:pt idx="1">
                  <c:v>TEXT B</c:v>
                </c:pt>
                <c:pt idx="2">
                  <c:v>TEXT C</c:v>
                </c:pt>
                <c:pt idx="3">
                  <c:v>TEXT D</c:v>
                </c:pt>
              </c:strCache>
            </c:strRef>
          </c:cat>
          <c:val>
            <c:numRef>
              <c:f>Sheet1!$D$2:$D$5</c:f>
              <c:numCache>
                <c:formatCode>General</c:formatCode>
                <c:ptCount val="4"/>
                <c:pt idx="0">
                  <c:v>2</c:v>
                </c:pt>
                <c:pt idx="1">
                  <c:v>2</c:v>
                </c:pt>
                <c:pt idx="2">
                  <c:v>3</c:v>
                </c:pt>
                <c:pt idx="3">
                  <c:v>5</c:v>
                </c:pt>
              </c:numCache>
            </c:numRef>
          </c:val>
        </c:ser>
        <c:dLbls/>
        <c:marker val="1"/>
        <c:axId val="110544384"/>
        <c:axId val="110545920"/>
      </c:lineChart>
      <c:catAx>
        <c:axId val="1105443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0545920"/>
        <c:crosses val="autoZero"/>
        <c:auto val="1"/>
        <c:lblAlgn val="ctr"/>
        <c:lblOffset val="100"/>
      </c:catAx>
      <c:valAx>
        <c:axId val="1105459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110544384"/>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1AF50-F64A-4707-A30B-1FA66C047E05}" type="datetimeFigureOut">
              <a:rPr lang="zh-CN" altLang="en-US" smtClean="0"/>
              <a:t>2015/5/25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199C1-7D0D-4EB8-BB9B-4BBF8C27E22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53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B1612C-DAA7-4247-A7CF-808F3C7A25A7}" type="slidenum">
              <a:rPr lang="zh-CN" altLang="en-US">
                <a:solidFill>
                  <a:prstClr val="black"/>
                </a:solidFill>
              </a:rPr>
              <a:pPr/>
              <a:t>25</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3169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68699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148540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685684703"/>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743274740"/>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352018157"/>
      </p:ext>
    </p:extLst>
  </p:cSld>
  <p:clrMapOvr>
    <a:masterClrMapping/>
  </p:clrMapOvr>
  <p:transition>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054055196"/>
      </p:ext>
    </p:extLst>
  </p:cSld>
  <p:clrMapOvr>
    <a:masterClrMapping/>
  </p:clrMapOvr>
  <p:transition>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2837614770"/>
      </p:ext>
    </p:extLst>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588693175"/>
      </p:ext>
    </p:extLst>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914104865"/>
      </p:ext>
    </p:extLst>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969048515"/>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13974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702812863"/>
      </p:ext>
    </p:extLst>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128191261"/>
      </p:ext>
    </p:extLst>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35031052"/>
      </p:ext>
    </p:extLst>
  </p:cSld>
  <p:clrMapOvr>
    <a:masterClrMapping/>
  </p:clrMapOvr>
  <p:transition>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382"/>
            <a:ext cx="7772400" cy="146916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5374"/>
            <a:ext cx="6400800" cy="1753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BBA03E4-2E1F-45EC-A538-16BF1591EEAE}" type="datetime1">
              <a:rPr lang="zh-CN" altLang="en-US"/>
              <a:pPr>
                <a:defRPr/>
              </a:pPr>
              <a:t>2015/5/25</a:t>
            </a:fld>
            <a:endParaRPr lang="zh-CN" altLang="en-US" sz="1800">
              <a:solidFill>
                <a:srgbClr val="000000"/>
              </a:solidFill>
              <a:latin typeface="Arial" pitchFamily="34" charset="0"/>
              <a:ea typeface="宋体"/>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AB8ABE86-9454-41CD-A7B0-01542F528F17}"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3A86AB8-04FD-45DE-A9B1-7EE1CA31F563}" type="datetime1">
              <a:rPr lang="zh-CN" altLang="en-US"/>
              <a:pPr>
                <a:defRPr/>
              </a:pPr>
              <a:t>2015/5/25</a:t>
            </a:fld>
            <a:endParaRPr lang="zh-CN" altLang="en-US" sz="1800">
              <a:solidFill>
                <a:srgbClr val="000000"/>
              </a:solidFill>
              <a:latin typeface="Arial" pitchFamily="34" charset="0"/>
              <a:ea typeface="宋体"/>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98A5577-5054-4EB4-988E-4F6748A46DA3}"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490"/>
            <a:ext cx="7772400" cy="136054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5933"/>
            <a:ext cx="7772400" cy="150155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13F5BCA-133E-4173-9C62-08D03058678D}" type="datetime1">
              <a:rPr lang="zh-CN" altLang="en-US"/>
              <a:pPr>
                <a:defRPr/>
              </a:pPr>
              <a:t>2015/5/25</a:t>
            </a:fld>
            <a:endParaRPr lang="zh-CN" altLang="en-US" sz="1800">
              <a:solidFill>
                <a:srgbClr val="000000"/>
              </a:solidFill>
              <a:latin typeface="Arial" pitchFamily="34" charset="0"/>
              <a:ea typeface="宋体"/>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D9DE20FE-2413-44F8-A9B4-B6823F56E52C}"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645"/>
            <a:ext cx="4038600" cy="4525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645"/>
            <a:ext cx="4038600" cy="4525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56517D5E-A708-44F2-9E25-E8D5B69FE244}" type="datetime1">
              <a:rPr lang="zh-CN" altLang="en-US"/>
              <a:pPr>
                <a:defRPr/>
              </a:pPr>
              <a:t>2015/5/25</a:t>
            </a:fld>
            <a:endParaRPr lang="zh-CN" altLang="en-US" sz="1800">
              <a:solidFill>
                <a:srgbClr val="000000"/>
              </a:solidFill>
              <a:latin typeface="Arial" pitchFamily="34" charset="0"/>
              <a:ea typeface="宋体"/>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BFAD3501-E98F-450C-96BA-DE2E788B4975}"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857"/>
            <a:ext cx="4040188"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210"/>
            <a:ext cx="4040188"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857"/>
            <a:ext cx="4041775" cy="6383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210"/>
            <a:ext cx="4041775" cy="39520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C8C07EDC-227C-4715-839C-9DCAAD88B062}" type="datetime1">
              <a:rPr lang="zh-CN" altLang="en-US"/>
              <a:pPr>
                <a:defRPr/>
              </a:pPr>
              <a:t>2015/5/25</a:t>
            </a:fld>
            <a:endParaRPr lang="zh-CN" altLang="en-US" sz="1800">
              <a:solidFill>
                <a:srgbClr val="000000"/>
              </a:solidFill>
              <a:latin typeface="Arial" pitchFamily="34" charset="0"/>
              <a:ea typeface="宋体"/>
            </a:endParaRPr>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19023795-5A3F-4655-8C5F-FD6C4AEC89F4}"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E4B0A293-CB5A-42CF-B1C5-7F520BBA330F}" type="datetime1">
              <a:rPr lang="zh-CN" altLang="en-US"/>
              <a:pPr>
                <a:defRPr/>
              </a:pPr>
              <a:t>2015/5/25</a:t>
            </a:fld>
            <a:endParaRPr lang="zh-CN" altLang="en-US" sz="1800">
              <a:solidFill>
                <a:srgbClr val="000000"/>
              </a:solidFill>
              <a:latin typeface="Arial" pitchFamily="34" charset="0"/>
              <a:ea typeface="宋体"/>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0EE781EB-4BF3-4838-9D27-FC9DDB8F65AF}"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D38C30E5-7EA9-4F80-9C45-8CDBA7A5577D}" type="datetime1">
              <a:rPr lang="zh-CN" altLang="en-US"/>
              <a:pPr>
                <a:defRPr/>
              </a:pPr>
              <a:t>2015/5/25</a:t>
            </a:fld>
            <a:endParaRPr lang="zh-CN" altLang="en-US" sz="1800">
              <a:solidFill>
                <a:srgbClr val="000000"/>
              </a:solidFill>
              <a:latin typeface="Arial" pitchFamily="34" charset="0"/>
              <a:ea typeface="宋体"/>
            </a:endParaRPr>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7CB8D7DE-B16D-4194-9AF3-8D846A521DEE}"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374490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492"/>
            <a:ext cx="3008313" cy="116237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2491"/>
            <a:ext cx="5111750" cy="5853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4865"/>
            <a:ext cx="3008313" cy="469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41F210A0-BBBA-49DD-B6FA-4F8AEB5D3459}" type="datetime1">
              <a:rPr lang="zh-CN" altLang="en-US"/>
              <a:pPr>
                <a:defRPr/>
              </a:pPr>
              <a:t>2015/5/25</a:t>
            </a:fld>
            <a:endParaRPr lang="zh-CN" altLang="en-US" sz="1800">
              <a:solidFill>
                <a:srgbClr val="000000"/>
              </a:solidFill>
              <a:latin typeface="Arial" pitchFamily="34" charset="0"/>
              <a:ea typeface="宋体"/>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1E2FF978-EEF2-4722-B521-413EEA9A29F4}"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029"/>
            <a:ext cx="5486400" cy="56784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581"/>
            <a:ext cx="5486400" cy="4114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5367877"/>
            <a:ext cx="5486400" cy="8041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D56AFD4-A1DB-4CEA-8D28-FCB0F8C52CA7}" type="datetime1">
              <a:rPr lang="zh-CN" altLang="en-US"/>
              <a:pPr>
                <a:defRPr/>
              </a:pPr>
              <a:t>2015/5/25</a:t>
            </a:fld>
            <a:endParaRPr lang="zh-CN" altLang="en-US" sz="1800">
              <a:solidFill>
                <a:srgbClr val="000000"/>
              </a:solidFill>
              <a:latin typeface="Arial" pitchFamily="34" charset="0"/>
              <a:ea typeface="宋体"/>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159F3EA2-0BE4-40B3-9AC3-1873597446CD}"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9E6461-F3C4-4FC4-8CB6-56B11FC4C762}" type="datetime1">
              <a:rPr lang="zh-CN" altLang="en-US"/>
              <a:pPr>
                <a:defRPr/>
              </a:pPr>
              <a:t>2015/5/25</a:t>
            </a:fld>
            <a:endParaRPr lang="zh-CN" altLang="en-US" sz="1800">
              <a:solidFill>
                <a:srgbClr val="000000"/>
              </a:solidFill>
              <a:latin typeface="Arial" pitchFamily="34" charset="0"/>
              <a:ea typeface="宋体"/>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1AE3223D-4D54-4861-927B-090881418AD8}"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397"/>
            <a:ext cx="2057400" cy="585188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397"/>
            <a:ext cx="6019800" cy="585188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7218BEB-37B8-4BC6-BDE1-C631960C1BD3}" type="datetime1">
              <a:rPr lang="zh-CN" altLang="en-US"/>
              <a:pPr>
                <a:defRPr/>
              </a:pPr>
              <a:t>2015/5/25</a:t>
            </a:fld>
            <a:endParaRPr lang="zh-CN" altLang="en-US" sz="1800">
              <a:solidFill>
                <a:srgbClr val="000000"/>
              </a:solidFill>
              <a:latin typeface="Arial" pitchFamily="34" charset="0"/>
              <a:ea typeface="宋体"/>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993FE0A8-49CB-4C57-B1EF-6B41388ED9B1}" type="slidenum">
              <a:rPr lang="zh-CN" altLang="en-US"/>
              <a:pPr>
                <a:defRPr/>
              </a:pPr>
              <a:t>‹#›</a:t>
            </a:fld>
            <a:endParaRPr lang="zh-CN" altLang="en-US" sz="1800">
              <a:solidFill>
                <a:srgbClr val="000000"/>
              </a:solidFill>
              <a:latin typeface="Arial" pitchFamily="34" charset="0"/>
              <a:ea typeface="宋体"/>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8434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3542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12235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37733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72800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25/5/2015</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28658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pPr/>
              <a:t>25/5/2015</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xmlns="" val="183074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pPr/>
              <a:t>25/5/2015</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xmlns="" val="345691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396"/>
            <a:ext cx="8229600" cy="11433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600645"/>
            <a:ext cx="8229600" cy="4525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457200" y="6356846"/>
            <a:ext cx="2133600" cy="3639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mn-lt"/>
                <a:ea typeface="MS PGothic" pitchFamily="34" charset="-128"/>
                <a:sym typeface="Calibri" pitchFamily="34" charset="0"/>
              </a:defRPr>
            </a:lvl1pPr>
          </a:lstStyle>
          <a:p>
            <a:pPr eaLnBrk="0" fontAlgn="base" hangingPunct="0">
              <a:spcBef>
                <a:spcPct val="0"/>
              </a:spcBef>
              <a:spcAft>
                <a:spcPct val="0"/>
              </a:spcAft>
              <a:defRPr/>
            </a:pPr>
            <a:fld id="{DB8DE45D-7C89-434E-9AF8-333BF0EE2502}" type="datetime1">
              <a:rPr lang="zh-CN" altLang="en-US"/>
              <a:pPr eaLnBrk="0" fontAlgn="base" hangingPunct="0">
                <a:spcBef>
                  <a:spcPct val="0"/>
                </a:spcBef>
                <a:spcAft>
                  <a:spcPct val="0"/>
                </a:spcAft>
                <a:defRPr/>
              </a:pPr>
              <a:t>2015/5/25</a:t>
            </a:fld>
            <a:endParaRPr lang="zh-CN" altLang="en-US"/>
          </a:p>
        </p:txBody>
      </p:sp>
      <p:sp>
        <p:nvSpPr>
          <p:cNvPr id="1029" name="页脚占位符 4"/>
          <p:cNvSpPr>
            <a:spLocks noGrp="1" noChangeArrowheads="1"/>
          </p:cNvSpPr>
          <p:nvPr>
            <p:ph type="ftr" sz="quarter" idx="3"/>
          </p:nvPr>
        </p:nvSpPr>
        <p:spPr bwMode="auto">
          <a:xfrm>
            <a:off x="3124200" y="6356846"/>
            <a:ext cx="2895600" cy="3639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mn-lt"/>
                <a:ea typeface="MS PGothic" pitchFamily="34" charset="-128"/>
                <a:sym typeface="Calibri" pitchFamily="34" charset="0"/>
              </a:defRPr>
            </a:lvl1pPr>
          </a:lstStyle>
          <a:p>
            <a:pPr eaLnBrk="0" fontAlgn="base" hangingPunct="0">
              <a:spcBef>
                <a:spcPct val="0"/>
              </a:spcBef>
              <a:spcAft>
                <a:spcPct val="0"/>
              </a:spcAft>
              <a:defRPr/>
            </a:pPr>
            <a:endParaRPr lang="zh-CN" altLang="zh-CN"/>
          </a:p>
        </p:txBody>
      </p:sp>
      <p:sp>
        <p:nvSpPr>
          <p:cNvPr id="1030" name="灯片编号占位符 5"/>
          <p:cNvSpPr>
            <a:spLocks noGrp="1" noChangeArrowheads="1"/>
          </p:cNvSpPr>
          <p:nvPr>
            <p:ph type="sldNum" sz="quarter" idx="4"/>
          </p:nvPr>
        </p:nvSpPr>
        <p:spPr bwMode="auto">
          <a:xfrm>
            <a:off x="6553200" y="6356846"/>
            <a:ext cx="2133600" cy="3639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ea typeface="MS PGothic" pitchFamily="34" charset="-128"/>
                <a:sym typeface="Calibri" pitchFamily="34" charset="0"/>
              </a:defRPr>
            </a:lvl1pPr>
          </a:lstStyle>
          <a:p>
            <a:pPr eaLnBrk="0" fontAlgn="base" hangingPunct="0">
              <a:spcBef>
                <a:spcPct val="0"/>
              </a:spcBef>
              <a:spcAft>
                <a:spcPct val="0"/>
              </a:spcAft>
              <a:defRPr/>
            </a:pPr>
            <a:fld id="{1424EB1D-47C6-4D09-BB29-9BEF79FD89B5}" type="slidenum">
              <a:rPr lang="zh-CN" altLang="en-US"/>
              <a:pPr eaLnBrk="0" fontAlgn="base" hangingPunct="0">
                <a:spcBef>
                  <a:spcPct val="0"/>
                </a:spcBef>
                <a:spcAft>
                  <a:spcPct val="0"/>
                </a:spcAft>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pptbz.com/pptpic/" TargetMode="External"/><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hyperlink" Target="http://www.pptbz.com/pptshucai/"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www.pptbz.com/" TargetMode="External"/><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hyperlink" Target="http://www.pptbz.com/kejia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6190699" y="428606"/>
            <a:ext cx="1042987" cy="1042986"/>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400" b="1" dirty="0">
                <a:latin typeface="微软雅黑" panose="020B0503020204020204" pitchFamily="34" charset="-122"/>
                <a:ea typeface="微软雅黑" panose="020B0503020204020204" pitchFamily="34" charset="-122"/>
              </a:rPr>
              <a:t>LOGO</a:t>
            </a:r>
            <a:endParaRPr lang="zh-HK"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368615" y="688489"/>
            <a:ext cx="1614488" cy="523219"/>
          </a:xfrm>
          <a:prstGeom prst="rect">
            <a:avLst/>
          </a:prstGeom>
          <a:noFill/>
        </p:spPr>
        <p:txBody>
          <a:bodyPr wrap="square" rtlCol="0">
            <a:spAutoFit/>
          </a:bodyPr>
          <a:lstStyle/>
          <a:p>
            <a:r>
              <a:rPr lang="en-US" altLang="zh-HK" sz="2800" b="1" spc="300" dirty="0">
                <a:solidFill>
                  <a:srgbClr val="0174AB"/>
                </a:solidFill>
                <a:latin typeface="微软雅黑" panose="020B0503020204020204" pitchFamily="34" charset="-122"/>
                <a:ea typeface="微软雅黑" panose="020B0503020204020204" pitchFamily="34" charset="-122"/>
              </a:rPr>
              <a:t>XX</a:t>
            </a:r>
            <a:r>
              <a:rPr lang="zh-CN" altLang="en-US" sz="2800" b="1" spc="300" dirty="0">
                <a:solidFill>
                  <a:srgbClr val="0174AB"/>
                </a:solidFill>
                <a:latin typeface="微软雅黑" panose="020B0503020204020204" pitchFamily="34" charset="-122"/>
                <a:ea typeface="微软雅黑" panose="020B0503020204020204" pitchFamily="34" charset="-122"/>
              </a:rPr>
              <a:t>学校</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846275"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59000"/>
            <a:ext cx="9144000" cy="2340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61011" y="2705725"/>
            <a:ext cx="7021979" cy="1446550"/>
          </a:xfrm>
          <a:prstGeom prst="rect">
            <a:avLst/>
          </a:prstGeom>
          <a:noFill/>
        </p:spPr>
        <p:txBody>
          <a:bodyPr wrap="square" rtlCol="0">
            <a:spAutoFit/>
          </a:bodyPr>
          <a:lstStyle/>
          <a:p>
            <a:pPr algn="ctr"/>
            <a:r>
              <a:rPr lang="zh-CN" altLang="en-US" sz="7200" b="1" spc="300" dirty="0" smtClean="0">
                <a:solidFill>
                  <a:schemeClr val="bg1"/>
                </a:solidFill>
                <a:latin typeface="微软雅黑" panose="020B0503020204020204" pitchFamily="34" charset="-122"/>
                <a:ea typeface="微软雅黑" panose="020B0503020204020204" pitchFamily="34" charset="-122"/>
              </a:rPr>
              <a:t>这回我们</a:t>
            </a:r>
            <a:r>
              <a:rPr lang="zh-CN" altLang="en-US" sz="7200" b="1" spc="300" dirty="0">
                <a:solidFill>
                  <a:schemeClr val="bg1"/>
                </a:solidFill>
                <a:latin typeface="微软雅黑" panose="020B0503020204020204" pitchFamily="34" charset="-122"/>
                <a:ea typeface="微软雅黑" panose="020B0503020204020204" pitchFamily="34" charset="-122"/>
              </a:rPr>
              <a:t>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235076" y="4785180"/>
            <a:ext cx="1357313" cy="400052"/>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答辩人</a:t>
            </a:r>
            <a:endParaRPr lang="zh-HK" altLang="en-US" sz="2000" b="1" spc="300" dirty="0">
              <a:latin typeface="微软雅黑" panose="020B0503020204020204" pitchFamily="34" charset="-122"/>
              <a:ea typeface="微软雅黑" panose="020B0503020204020204" pitchFamily="34" charset="-122"/>
            </a:endParaRPr>
          </a:p>
        </p:txBody>
      </p:sp>
      <p:sp>
        <p:nvSpPr>
          <p:cNvPr id="24" name="矩形 23"/>
          <p:cNvSpPr/>
          <p:nvPr/>
        </p:nvSpPr>
        <p:spPr>
          <a:xfrm>
            <a:off x="1235076" y="5306673"/>
            <a:ext cx="1357313" cy="400052"/>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latin typeface="微软雅黑" panose="020B0503020204020204" pitchFamily="34" charset="-122"/>
                <a:ea typeface="微软雅黑" panose="020B0503020204020204" pitchFamily="34" charset="-122"/>
              </a:rPr>
              <a:t>指导老师</a:t>
            </a:r>
            <a:endParaRPr lang="zh-HK" altLang="en-US" sz="2000" b="1" spc="3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620962" y="4800540"/>
            <a:ext cx="1614489" cy="400110"/>
          </a:xfrm>
          <a:prstGeom prst="rect">
            <a:avLst/>
          </a:prstGeom>
          <a:noFill/>
        </p:spPr>
        <p:txBody>
          <a:bodyPr wrap="square" rtlCol="0">
            <a:spAutoFit/>
          </a:bodyPr>
          <a:lstStyle/>
          <a:p>
            <a:r>
              <a:rPr lang="zh-CN" altLang="en-US" sz="2000" b="1" spc="300" dirty="0">
                <a:solidFill>
                  <a:schemeClr val="bg2">
                    <a:lumMod val="50000"/>
                  </a:schemeClr>
                </a:solidFill>
                <a:latin typeface="微软雅黑" panose="020B0503020204020204" pitchFamily="34" charset="-122"/>
                <a:ea typeface="微软雅黑" panose="020B0503020204020204" pitchFamily="34" charset="-122"/>
              </a:rPr>
              <a:t>李某某</a:t>
            </a:r>
            <a:endParaRPr lang="zh-HK" altLang="en-US" sz="2000" b="1" spc="3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620962" y="5322033"/>
            <a:ext cx="1614489" cy="400110"/>
          </a:xfrm>
          <a:prstGeom prst="rect">
            <a:avLst/>
          </a:prstGeom>
          <a:noFill/>
        </p:spPr>
        <p:txBody>
          <a:bodyPr wrap="square" rtlCol="0">
            <a:spAutoFit/>
          </a:bodyPr>
          <a:lstStyle/>
          <a:p>
            <a:r>
              <a:rPr lang="en-US" altLang="zh-HK" sz="2000" b="1" spc="300" dirty="0">
                <a:solidFill>
                  <a:schemeClr val="bg2">
                    <a:lumMod val="50000"/>
                  </a:schemeClr>
                </a:solidFill>
                <a:latin typeface="微软雅黑" panose="020B0503020204020204" pitchFamily="34" charset="-122"/>
                <a:ea typeface="微软雅黑" panose="020B0503020204020204" pitchFamily="34" charset="-122"/>
              </a:rPr>
              <a:t>XX</a:t>
            </a:r>
            <a:r>
              <a:rPr lang="zh-CN" altLang="en-US" sz="2000" b="1" spc="300" dirty="0">
                <a:solidFill>
                  <a:schemeClr val="bg2">
                    <a:lumMod val="50000"/>
                  </a:schemeClr>
                </a:solidFill>
                <a:latin typeface="微软雅黑" panose="020B0503020204020204" pitchFamily="34" charset="-122"/>
                <a:ea typeface="微软雅黑" panose="020B0503020204020204" pitchFamily="34" charset="-122"/>
              </a:rPr>
              <a:t>教授</a:t>
            </a:r>
            <a:endParaRPr lang="zh-HK" altLang="en-US" sz="2000" b="1" spc="300" dirty="0">
              <a:solidFill>
                <a:schemeClr val="bg2">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05218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3564731" y="2231907"/>
            <a:ext cx="2014538" cy="2014538"/>
          </a:xfrm>
          <a:prstGeom prst="ellipse">
            <a:avLst/>
          </a:prstGeom>
          <a:solidFill>
            <a:srgbClr val="0174A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3200" b="1" spc="300" dirty="0" smtClean="0">
                <a:latin typeface="微软雅黑" panose="020B0503020204020204" pitchFamily="34" charset="-122"/>
                <a:ea typeface="微软雅黑" panose="020B0503020204020204" pitchFamily="34" charset="-122"/>
              </a:rPr>
              <a:t>TEXT</a:t>
            </a:r>
            <a:endParaRPr lang="zh-HK" altLang="en-US" sz="3200" b="1" spc="300" dirty="0">
              <a:latin typeface="微软雅黑" panose="020B0503020204020204" pitchFamily="34" charset="-122"/>
              <a:ea typeface="微软雅黑" panose="020B0503020204020204" pitchFamily="34" charset="-122"/>
            </a:endParaRPr>
          </a:p>
        </p:txBody>
      </p:sp>
      <p:sp>
        <p:nvSpPr>
          <p:cNvPr id="17" name="椭圆 16"/>
          <p:cNvSpPr/>
          <p:nvPr/>
        </p:nvSpPr>
        <p:spPr>
          <a:xfrm>
            <a:off x="6247881" y="1117632"/>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8" name="椭圆 17"/>
          <p:cNvSpPr/>
          <p:nvPr/>
        </p:nvSpPr>
        <p:spPr>
          <a:xfrm>
            <a:off x="6046620" y="4132053"/>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19" name="椭圆 18"/>
          <p:cNvSpPr/>
          <p:nvPr/>
        </p:nvSpPr>
        <p:spPr>
          <a:xfrm>
            <a:off x="2152730" y="3936956"/>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sp>
        <p:nvSpPr>
          <p:cNvPr id="20" name="椭圆 19"/>
          <p:cNvSpPr/>
          <p:nvPr/>
        </p:nvSpPr>
        <p:spPr>
          <a:xfrm>
            <a:off x="963899" y="1108914"/>
            <a:ext cx="1381561" cy="1381561"/>
          </a:xfrm>
          <a:prstGeom prst="ellipse">
            <a:avLst/>
          </a:prstGeom>
          <a:solidFill>
            <a:srgbClr val="0174AB"/>
          </a:solidFill>
          <a:ln>
            <a:solidFill>
              <a:srgbClr val="0174A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TEXT</a:t>
            </a:r>
            <a:endParaRPr lang="zh-HK" altLang="en-US" b="1" spc="3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884815" y="1916568"/>
            <a:ext cx="2251250" cy="114781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63168" y="3711484"/>
            <a:ext cx="1007329" cy="61007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914283" y="3636370"/>
            <a:ext cx="1636223" cy="991366"/>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190900" y="2030541"/>
            <a:ext cx="1359606" cy="767145"/>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135949" y="5774867"/>
            <a:ext cx="6872102"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9" name="矩形 38"/>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矩形 39"/>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1" name="文本框 40"/>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9351183"/>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2880832192"/>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接连接符 7"/>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174606" y="2435101"/>
            <a:ext cx="1000370" cy="690765"/>
            <a:chOff x="5174606" y="2435101"/>
            <a:chExt cx="1000370" cy="690765"/>
          </a:xfrm>
        </p:grpSpPr>
        <p:sp>
          <p:nvSpPr>
            <p:cNvPr id="22" name="Freeform 6"/>
            <p:cNvSpPr>
              <a:spLocks/>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3" name="Freeform 7"/>
            <p:cNvSpPr>
              <a:spLocks/>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4" name="Freeform 8"/>
            <p:cNvSpPr>
              <a:spLocks/>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5" name="Freeform 9"/>
            <p:cNvSpPr>
              <a:spLocks/>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6" name="组合 75"/>
          <p:cNvGrpSpPr/>
          <p:nvPr/>
        </p:nvGrpSpPr>
        <p:grpSpPr>
          <a:xfrm>
            <a:off x="882603" y="2302677"/>
            <a:ext cx="1093895" cy="955612"/>
            <a:chOff x="882603" y="2302677"/>
            <a:chExt cx="1093895" cy="955612"/>
          </a:xfrm>
        </p:grpSpPr>
        <p:sp>
          <p:nvSpPr>
            <p:cNvPr id="31" name="Freeform 14"/>
            <p:cNvSpPr>
              <a:spLocks/>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15"/>
            <p:cNvSpPr>
              <a:spLocks/>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16"/>
            <p:cNvSpPr>
              <a:spLocks/>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17"/>
            <p:cNvSpPr>
              <a:spLocks/>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18"/>
            <p:cNvSpPr>
              <a:spLocks/>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19"/>
            <p:cNvSpPr>
              <a:spLocks/>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7" name="Freeform 20"/>
            <p:cNvSpPr>
              <a:spLocks/>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8" name="Freeform 21"/>
            <p:cNvSpPr>
              <a:spLocks/>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7" name="组合 76"/>
          <p:cNvGrpSpPr/>
          <p:nvPr/>
        </p:nvGrpSpPr>
        <p:grpSpPr>
          <a:xfrm>
            <a:off x="2855366" y="2301118"/>
            <a:ext cx="1229112" cy="958730"/>
            <a:chOff x="2855366" y="2301118"/>
            <a:chExt cx="1229112" cy="958730"/>
          </a:xfrm>
        </p:grpSpPr>
        <p:sp>
          <p:nvSpPr>
            <p:cNvPr id="42" name="Freeform 26"/>
            <p:cNvSpPr>
              <a:spLocks/>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3" name="Freeform 27"/>
            <p:cNvSpPr>
              <a:spLocks/>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79" name="组合 78"/>
          <p:cNvGrpSpPr/>
          <p:nvPr/>
        </p:nvGrpSpPr>
        <p:grpSpPr>
          <a:xfrm>
            <a:off x="7367401" y="2282771"/>
            <a:ext cx="1001878" cy="994714"/>
            <a:chOff x="7367401" y="2282771"/>
            <a:chExt cx="1001878" cy="994714"/>
          </a:xfrm>
        </p:grpSpPr>
        <p:sp>
          <p:nvSpPr>
            <p:cNvPr id="47" name="Freeform 32"/>
            <p:cNvSpPr>
              <a:spLocks/>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8" name="Freeform 33"/>
            <p:cNvSpPr>
              <a:spLocks/>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9" name="Freeform 34"/>
            <p:cNvSpPr>
              <a:spLocks/>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0" name="Freeform 35"/>
            <p:cNvSpPr>
              <a:spLocks/>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1" name="Freeform 36"/>
            <p:cNvSpPr>
              <a:spLocks/>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2" name="Freeform 37"/>
            <p:cNvSpPr>
              <a:spLocks/>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3" name="Freeform 38"/>
            <p:cNvSpPr>
              <a:spLocks/>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4" name="Freeform 39"/>
            <p:cNvSpPr>
              <a:spLocks/>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5" name="Freeform 40"/>
            <p:cNvSpPr>
              <a:spLocks/>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56" name="Freeform 41"/>
            <p:cNvSpPr>
              <a:spLocks/>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60" name="文本框 59"/>
          <p:cNvSpPr txBox="1"/>
          <p:nvPr/>
        </p:nvSpPr>
        <p:spPr>
          <a:xfrm>
            <a:off x="846464" y="3332199"/>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a:t>
            </a:r>
            <a:r>
              <a:rPr lang="en-US" altLang="zh-CN" b="1" dirty="0" smtClean="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1" name="矩形 60"/>
          <p:cNvSpPr/>
          <p:nvPr/>
        </p:nvSpPr>
        <p:spPr>
          <a:xfrm>
            <a:off x="39736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045914" y="3332199"/>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a:t>
            </a:r>
            <a:r>
              <a:rPr lang="en-US" altLang="zh-CN" b="1" dirty="0" smtClean="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5" name="矩形 64"/>
          <p:cNvSpPr/>
          <p:nvPr/>
        </p:nvSpPr>
        <p:spPr>
          <a:xfrm>
            <a:off x="259681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245364" y="3332199"/>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a:t>
            </a:r>
            <a:r>
              <a:rPr lang="en-US" altLang="zh-CN" b="1" dirty="0" smtClean="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8" name="矩形 67"/>
          <p:cNvSpPr/>
          <p:nvPr/>
        </p:nvSpPr>
        <p:spPr>
          <a:xfrm>
            <a:off x="4796261"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444813" y="3332199"/>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a:t>
            </a:r>
            <a:r>
              <a:rPr lang="en-US" altLang="zh-CN" b="1" dirty="0" smtClean="0">
                <a:solidFill>
                  <a:srgbClr val="0174AB"/>
                </a:solidFill>
                <a:latin typeface="微软雅黑" panose="020B0503020204020204" pitchFamily="34" charset="-122"/>
                <a:ea typeface="微软雅黑" panose="020B0503020204020204" pitchFamily="34" charset="-122"/>
              </a:rPr>
              <a:t>EXT</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1" name="矩形 70"/>
          <p:cNvSpPr/>
          <p:nvPr/>
        </p:nvSpPr>
        <p:spPr>
          <a:xfrm>
            <a:off x="6995710" y="3750041"/>
            <a:ext cx="1750929" cy="1446550"/>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r>
              <a:rPr lang="zh-HK" altLang="zh-HK" sz="1100" dirty="0" smtClean="0">
                <a:solidFill>
                  <a:srgbClr val="666666"/>
                </a:solidFill>
                <a:latin typeface="微软雅黑" panose="020B0503020204020204" pitchFamily="34" charset="-122"/>
                <a:ea typeface="微软雅黑" panose="020B0503020204020204" pitchFamily="34" charset="-122"/>
                <a:cs typeface="Arial" panose="020B0604020202020204" pitchFamily="34" charset="0"/>
              </a:rPr>
              <a:t>It was the epoch of belief, and it was the epoch of incredulity.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6553622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713748" y="2724064"/>
            <a:ext cx="2044873" cy="204487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28" name="Group 12"/>
          <p:cNvGrpSpPr>
            <a:grpSpLocks noChangeAspect="1"/>
          </p:cNvGrpSpPr>
          <p:nvPr/>
        </p:nvGrpSpPr>
        <p:grpSpPr bwMode="auto">
          <a:xfrm>
            <a:off x="1183962" y="3105833"/>
            <a:ext cx="1361803" cy="1281345"/>
            <a:chOff x="3333" y="1044"/>
            <a:chExt cx="3267" cy="2854"/>
          </a:xfrm>
          <a:solidFill>
            <a:schemeClr val="bg1"/>
          </a:solidFill>
        </p:grpSpPr>
        <p:sp>
          <p:nvSpPr>
            <p:cNvPr id="29" name="Freeform 14"/>
            <p:cNvSpPr>
              <a:spLocks/>
            </p:cNvSpPr>
            <p:nvPr/>
          </p:nvSpPr>
          <p:spPr bwMode="auto">
            <a:xfrm>
              <a:off x="3333" y="1044"/>
              <a:ext cx="2451" cy="2854"/>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0" name="Freeform 15"/>
            <p:cNvSpPr>
              <a:spLocks/>
            </p:cNvSpPr>
            <p:nvPr/>
          </p:nvSpPr>
          <p:spPr bwMode="auto">
            <a:xfrm>
              <a:off x="4765" y="2054"/>
              <a:ext cx="1154" cy="1326"/>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1" name="Freeform 16"/>
            <p:cNvSpPr>
              <a:spLocks/>
            </p:cNvSpPr>
            <p:nvPr/>
          </p:nvSpPr>
          <p:spPr bwMode="auto">
            <a:xfrm>
              <a:off x="5678" y="1335"/>
              <a:ext cx="816" cy="894"/>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17"/>
            <p:cNvSpPr>
              <a:spLocks/>
            </p:cNvSpPr>
            <p:nvPr/>
          </p:nvSpPr>
          <p:spPr bwMode="auto">
            <a:xfrm>
              <a:off x="3948" y="2168"/>
              <a:ext cx="1221" cy="199"/>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18"/>
            <p:cNvSpPr>
              <a:spLocks/>
            </p:cNvSpPr>
            <p:nvPr/>
          </p:nvSpPr>
          <p:spPr bwMode="auto">
            <a:xfrm>
              <a:off x="3946" y="2575"/>
              <a:ext cx="1029" cy="2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19"/>
            <p:cNvSpPr>
              <a:spLocks/>
            </p:cNvSpPr>
            <p:nvPr/>
          </p:nvSpPr>
          <p:spPr bwMode="auto">
            <a:xfrm>
              <a:off x="3930" y="2963"/>
              <a:ext cx="730" cy="438"/>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20"/>
            <p:cNvSpPr>
              <a:spLocks/>
            </p:cNvSpPr>
            <p:nvPr/>
          </p:nvSpPr>
          <p:spPr bwMode="auto">
            <a:xfrm>
              <a:off x="5919" y="1754"/>
              <a:ext cx="681" cy="816"/>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21"/>
            <p:cNvSpPr>
              <a:spLocks/>
            </p:cNvSpPr>
            <p:nvPr/>
          </p:nvSpPr>
          <p:spPr bwMode="auto">
            <a:xfrm>
              <a:off x="4559" y="1555"/>
              <a:ext cx="610" cy="199"/>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47" name="矩形 46"/>
          <p:cNvSpPr/>
          <p:nvPr/>
        </p:nvSpPr>
        <p:spPr>
          <a:xfrm>
            <a:off x="4137653" y="4434677"/>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137653" y="4147147"/>
            <a:ext cx="2171700" cy="369332"/>
          </a:xfrm>
          <a:prstGeom prst="rect">
            <a:avLst/>
          </a:prstGeom>
          <a:noFill/>
        </p:spPr>
        <p:txBody>
          <a:bodyPr wrap="square" rtlCol="0">
            <a:spAutoFit/>
          </a:bodyPr>
          <a:lstStyle/>
          <a:p>
            <a:pPr algn="ctr"/>
            <a:r>
              <a:rPr lang="en-US" altLang="zh-CN" b="1" dirty="0" smtClean="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3615799" y="1892300"/>
            <a:ext cx="221360" cy="3708400"/>
            <a:chOff x="3615799" y="1892300"/>
            <a:chExt cx="221360" cy="3708400"/>
          </a:xfrm>
        </p:grpSpPr>
        <p:cxnSp>
          <p:nvCxnSpPr>
            <p:cNvPr id="42" name="直接连接符 41"/>
            <p:cNvCxnSpPr/>
            <p:nvPr/>
          </p:nvCxnSpPr>
          <p:spPr>
            <a:xfrm>
              <a:off x="3726479" y="1892300"/>
              <a:ext cx="0" cy="3708400"/>
            </a:xfrm>
            <a:prstGeom prst="line">
              <a:avLst/>
            </a:prstGeom>
            <a:ln w="19050">
              <a:solidFill>
                <a:srgbClr val="0174AB"/>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615799" y="4649591"/>
              <a:ext cx="221360" cy="2213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3" name="椭圆 42"/>
            <p:cNvSpPr/>
            <p:nvPr/>
          </p:nvSpPr>
          <p:spPr>
            <a:xfrm>
              <a:off x="3615799" y="2622105"/>
              <a:ext cx="221360" cy="2213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6" name="矩形 45"/>
          <p:cNvSpPr/>
          <p:nvPr/>
        </p:nvSpPr>
        <p:spPr>
          <a:xfrm>
            <a:off x="4137653" y="2407247"/>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137653" y="2119605"/>
            <a:ext cx="2171700" cy="369332"/>
          </a:xfrm>
          <a:prstGeom prst="rect">
            <a:avLst/>
          </a:prstGeom>
          <a:noFill/>
        </p:spPr>
        <p:txBody>
          <a:bodyPr wrap="square" rtlCol="0">
            <a:spAutoFit/>
          </a:bodyPr>
          <a:lstStyle/>
          <a:p>
            <a:pPr algn="ctr"/>
            <a:r>
              <a:rPr lang="en-US" altLang="zh-CN" b="1" dirty="0" smtClean="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3" name="矩形 62"/>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4" name="文本框 63"/>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6" name="直接连接符 65"/>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9946981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3722733" y="3054803"/>
            <a:ext cx="1347046" cy="1347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37" name="Group 30"/>
          <p:cNvGrpSpPr>
            <a:grpSpLocks noChangeAspect="1"/>
          </p:cNvGrpSpPr>
          <p:nvPr/>
        </p:nvGrpSpPr>
        <p:grpSpPr bwMode="auto">
          <a:xfrm>
            <a:off x="3895316" y="3230970"/>
            <a:ext cx="1001875" cy="994719"/>
            <a:chOff x="907" y="586"/>
            <a:chExt cx="3357" cy="3333"/>
          </a:xfrm>
          <a:solidFill>
            <a:schemeClr val="bg1"/>
          </a:solidFill>
        </p:grpSpPr>
        <p:sp>
          <p:nvSpPr>
            <p:cNvPr id="38" name="Freeform 32"/>
            <p:cNvSpPr>
              <a:spLocks/>
            </p:cNvSpPr>
            <p:nvPr/>
          </p:nvSpPr>
          <p:spPr bwMode="auto">
            <a:xfrm>
              <a:off x="1801" y="1277"/>
              <a:ext cx="1588" cy="2000"/>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9" name="Freeform 33"/>
            <p:cNvSpPr>
              <a:spLocks/>
            </p:cNvSpPr>
            <p:nvPr/>
          </p:nvSpPr>
          <p:spPr bwMode="auto">
            <a:xfrm>
              <a:off x="907" y="1291"/>
              <a:ext cx="1474" cy="2337"/>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0" name="Freeform 34"/>
            <p:cNvSpPr>
              <a:spLocks/>
            </p:cNvSpPr>
            <p:nvPr/>
          </p:nvSpPr>
          <p:spPr bwMode="auto">
            <a:xfrm>
              <a:off x="3592" y="1459"/>
              <a:ext cx="672" cy="187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1" name="Freeform 35"/>
            <p:cNvSpPr>
              <a:spLocks/>
            </p:cNvSpPr>
            <p:nvPr/>
          </p:nvSpPr>
          <p:spPr bwMode="auto">
            <a:xfrm>
              <a:off x="2736" y="2437"/>
              <a:ext cx="939" cy="1269"/>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2" name="Freeform 36"/>
            <p:cNvSpPr>
              <a:spLocks/>
            </p:cNvSpPr>
            <p:nvPr/>
          </p:nvSpPr>
          <p:spPr bwMode="auto">
            <a:xfrm>
              <a:off x="2073" y="586"/>
              <a:ext cx="1327" cy="606"/>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3" name="Freeform 37"/>
            <p:cNvSpPr>
              <a:spLocks/>
            </p:cNvSpPr>
            <p:nvPr/>
          </p:nvSpPr>
          <p:spPr bwMode="auto">
            <a:xfrm>
              <a:off x="2180" y="1097"/>
              <a:ext cx="1341" cy="94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4" name="Freeform 38"/>
            <p:cNvSpPr>
              <a:spLocks/>
            </p:cNvSpPr>
            <p:nvPr/>
          </p:nvSpPr>
          <p:spPr bwMode="auto">
            <a:xfrm>
              <a:off x="1872" y="3564"/>
              <a:ext cx="1228" cy="355"/>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5" name="Freeform 39"/>
            <p:cNvSpPr>
              <a:spLocks/>
            </p:cNvSpPr>
            <p:nvPr/>
          </p:nvSpPr>
          <p:spPr bwMode="auto">
            <a:xfrm>
              <a:off x="1357" y="640"/>
              <a:ext cx="844" cy="486"/>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6" name="Freeform 40"/>
            <p:cNvSpPr>
              <a:spLocks/>
            </p:cNvSpPr>
            <p:nvPr/>
          </p:nvSpPr>
          <p:spPr bwMode="auto">
            <a:xfrm>
              <a:off x="3377" y="830"/>
              <a:ext cx="686" cy="786"/>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47" name="Freeform 41"/>
            <p:cNvSpPr>
              <a:spLocks/>
            </p:cNvSpPr>
            <p:nvPr/>
          </p:nvSpPr>
          <p:spPr bwMode="auto">
            <a:xfrm>
              <a:off x="1040" y="1216"/>
              <a:ext cx="622" cy="414"/>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5" name="组合 4"/>
          <p:cNvGrpSpPr/>
          <p:nvPr/>
        </p:nvGrpSpPr>
        <p:grpSpPr>
          <a:xfrm>
            <a:off x="435496" y="2093445"/>
            <a:ext cx="2246643" cy="1158571"/>
            <a:chOff x="435496" y="1542118"/>
            <a:chExt cx="2246643" cy="1158571"/>
          </a:xfrm>
        </p:grpSpPr>
        <p:sp>
          <p:nvSpPr>
            <p:cNvPr id="48" name="矩形 47"/>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35496" y="15421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4" name="矩形 3"/>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6" name="组合 5"/>
          <p:cNvGrpSpPr/>
          <p:nvPr/>
        </p:nvGrpSpPr>
        <p:grpSpPr>
          <a:xfrm>
            <a:off x="435496" y="4204637"/>
            <a:ext cx="2246643" cy="1158571"/>
            <a:chOff x="435496" y="4513918"/>
            <a:chExt cx="2246643" cy="1158571"/>
          </a:xfrm>
        </p:grpSpPr>
        <p:sp>
          <p:nvSpPr>
            <p:cNvPr id="50" name="矩形 49"/>
            <p:cNvSpPr/>
            <p:nvPr/>
          </p:nvSpPr>
          <p:spPr>
            <a:xfrm>
              <a:off x="435496" y="49030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35496" y="45139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52" name="矩形 51"/>
            <p:cNvSpPr/>
            <p:nvPr/>
          </p:nvSpPr>
          <p:spPr>
            <a:xfrm>
              <a:off x="540271" y="48702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59" name="组合 58"/>
          <p:cNvGrpSpPr/>
          <p:nvPr/>
        </p:nvGrpSpPr>
        <p:grpSpPr>
          <a:xfrm>
            <a:off x="6110373" y="2093445"/>
            <a:ext cx="2246643" cy="1158571"/>
            <a:chOff x="435496" y="1542118"/>
            <a:chExt cx="2246643" cy="1158571"/>
          </a:xfrm>
        </p:grpSpPr>
        <p:sp>
          <p:nvSpPr>
            <p:cNvPr id="60" name="矩形 59"/>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35496" y="15421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2" name="矩形 61"/>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63" name="组合 62"/>
          <p:cNvGrpSpPr/>
          <p:nvPr/>
        </p:nvGrpSpPr>
        <p:grpSpPr>
          <a:xfrm>
            <a:off x="6110373" y="4191190"/>
            <a:ext cx="2246643" cy="1158571"/>
            <a:chOff x="435496" y="4513918"/>
            <a:chExt cx="2246643" cy="1158571"/>
          </a:xfrm>
        </p:grpSpPr>
        <p:sp>
          <p:nvSpPr>
            <p:cNvPr id="64" name="矩形 63"/>
            <p:cNvSpPr/>
            <p:nvPr/>
          </p:nvSpPr>
          <p:spPr>
            <a:xfrm>
              <a:off x="435496" y="49030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435496" y="45139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6" name="矩形 65"/>
            <p:cNvSpPr/>
            <p:nvPr/>
          </p:nvSpPr>
          <p:spPr>
            <a:xfrm>
              <a:off x="540271" y="48702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68" name="矩形 67"/>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9" name="文本框 68"/>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26821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1" name="直接连接符 70"/>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2684103"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研究方法</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9285515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研究结果</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199090393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图表 17"/>
          <p:cNvGraphicFramePr/>
          <p:nvPr>
            <p:extLst>
              <p:ext uri="{D42A27DB-BD31-4B8C-83A1-F6EECF244321}">
                <p14:modId xmlns:p14="http://schemas.microsoft.com/office/powerpoint/2010/main" xmlns="" val="3921276416"/>
              </p:ext>
            </p:extLst>
          </p:nvPr>
        </p:nvGraphicFramePr>
        <p:xfrm>
          <a:off x="207166" y="1928820"/>
          <a:ext cx="5097983" cy="3514724"/>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6283366" y="2471584"/>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rgbClr val="666666"/>
                </a:solidFill>
                <a:latin typeface="微软雅黑" panose="020B0503020204020204" pitchFamily="34" charset="-122"/>
                <a:ea typeface="微软雅黑" panose="020B0503020204020204" pitchFamily="34" charset="-122"/>
              </a:rPr>
              <a:t>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22" name="矩形 21"/>
          <p:cNvSpPr/>
          <p:nvPr/>
        </p:nvSpPr>
        <p:spPr>
          <a:xfrm>
            <a:off x="6283366" y="4068689"/>
            <a:ext cx="2249401" cy="738664"/>
          </a:xfrm>
          <a:prstGeom prst="rect">
            <a:avLst/>
          </a:prstGeom>
        </p:spPr>
        <p:txBody>
          <a:bodyPr wrap="square">
            <a:spAutoFit/>
          </a:bodyPr>
          <a:lstStyle/>
          <a:p>
            <a:pPr lvl="0" algn="just"/>
            <a:r>
              <a:rPr lang="en-US" altLang="zh-HK" sz="105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rgbClr val="666666"/>
                </a:solidFill>
                <a:latin typeface="微软雅黑" panose="020B0503020204020204" pitchFamily="34" charset="-122"/>
                <a:ea typeface="微软雅黑" panose="020B0503020204020204" pitchFamily="34" charset="-122"/>
              </a:rPr>
              <a:t>foolishness.</a:t>
            </a:r>
            <a:r>
              <a:rPr lang="zh-HK" altLang="zh-HK" sz="105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050" dirty="0">
              <a:solidFill>
                <a:srgbClr val="666666"/>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3547967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p:nvPr>
            <p:extLst>
              <p:ext uri="{D42A27DB-BD31-4B8C-83A1-F6EECF244321}">
                <p14:modId xmlns:p14="http://schemas.microsoft.com/office/powerpoint/2010/main" xmlns="" val="3039485458"/>
              </p:ext>
            </p:extLst>
          </p:nvPr>
        </p:nvGraphicFramePr>
        <p:xfrm>
          <a:off x="209214" y="1856573"/>
          <a:ext cx="3119438" cy="2079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图表 24"/>
          <p:cNvGraphicFramePr/>
          <p:nvPr>
            <p:extLst>
              <p:ext uri="{D42A27DB-BD31-4B8C-83A1-F6EECF244321}">
                <p14:modId xmlns:p14="http://schemas.microsoft.com/office/powerpoint/2010/main" xmlns="" val="61522955"/>
              </p:ext>
            </p:extLst>
          </p:nvPr>
        </p:nvGraphicFramePr>
        <p:xfrm>
          <a:off x="3012282" y="1856573"/>
          <a:ext cx="3119438" cy="2079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p:cNvGraphicFramePr/>
          <p:nvPr>
            <p:extLst>
              <p:ext uri="{D42A27DB-BD31-4B8C-83A1-F6EECF244321}">
                <p14:modId xmlns:p14="http://schemas.microsoft.com/office/powerpoint/2010/main" xmlns="" val="2777346731"/>
              </p:ext>
            </p:extLst>
          </p:nvPr>
        </p:nvGraphicFramePr>
        <p:xfrm>
          <a:off x="5815349" y="1856573"/>
          <a:ext cx="3119438" cy="2079625"/>
        </p:xfrm>
        <a:graphic>
          <a:graphicData uri="http://schemas.openxmlformats.org/drawingml/2006/chart">
            <c:chart xmlns:c="http://schemas.openxmlformats.org/drawingml/2006/chart" xmlns:r="http://schemas.openxmlformats.org/officeDocument/2006/relationships" r:id="rId4"/>
          </a:graphicData>
        </a:graphic>
      </p:graphicFrame>
      <p:sp>
        <p:nvSpPr>
          <p:cNvPr id="28" name="文本框 27"/>
          <p:cNvSpPr txBox="1"/>
          <p:nvPr/>
        </p:nvSpPr>
        <p:spPr>
          <a:xfrm>
            <a:off x="1297446"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00514"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903581" y="2711719"/>
            <a:ext cx="942975" cy="369332"/>
          </a:xfrm>
          <a:prstGeom prst="rect">
            <a:avLst/>
          </a:prstGeom>
          <a:noFill/>
        </p:spPr>
        <p:txBody>
          <a:bodyPr wrap="square" rtlCol="0">
            <a:spAutoFit/>
          </a:bodyPr>
          <a:lstStyle/>
          <a:p>
            <a:pPr algn="ctr"/>
            <a:r>
              <a:rPr lang="en-US" altLang="zh-HK" b="1" dirty="0" smtClean="0">
                <a:solidFill>
                  <a:srgbClr val="666666"/>
                </a:solidFill>
                <a:latin typeface="微软雅黑" panose="020B0503020204020204" pitchFamily="34" charset="-122"/>
                <a:ea typeface="微软雅黑" panose="020B0503020204020204" pitchFamily="34" charset="-122"/>
              </a:rPr>
              <a:t>TEXT</a:t>
            </a:r>
            <a:endParaRPr lang="zh-HK" altLang="en-US" b="1" dirty="0">
              <a:solidFill>
                <a:srgbClr val="666666"/>
              </a:solidFill>
              <a:latin typeface="微软雅黑" panose="020B0503020204020204" pitchFamily="34" charset="-122"/>
              <a:ea typeface="微软雅黑" panose="020B0503020204020204" pitchFamily="34" charset="-122"/>
            </a:endParaRPr>
          </a:p>
        </p:txBody>
      </p:sp>
      <p:sp>
        <p:nvSpPr>
          <p:cNvPr id="31" name="矩形 30"/>
          <p:cNvSpPr/>
          <p:nvPr/>
        </p:nvSpPr>
        <p:spPr>
          <a:xfrm>
            <a:off x="1143670" y="5105353"/>
            <a:ext cx="6994698" cy="600164"/>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393330" y="6410446"/>
            <a:ext cx="1652701" cy="338554"/>
            <a:chOff x="7317130" y="6308846"/>
            <a:chExt cx="1652701" cy="338554"/>
          </a:xfrm>
        </p:grpSpPr>
        <p:sp>
          <p:nvSpPr>
            <p:cNvPr id="32" name="文本框 31"/>
            <p:cNvSpPr txBox="1"/>
            <p:nvPr/>
          </p:nvSpPr>
          <p:spPr>
            <a:xfrm>
              <a:off x="7317130" y="6308846"/>
              <a:ext cx="1652701" cy="338554"/>
            </a:xfrm>
            <a:prstGeom prst="rect">
              <a:avLst/>
            </a:prstGeom>
            <a:noFill/>
          </p:spPr>
          <p:txBody>
            <a:bodyPr wrap="square" rtlCol="0">
              <a:spAutoFit/>
            </a:bodyPr>
            <a:lstStyle/>
            <a:p>
              <a:pPr algn="ctr"/>
              <a:r>
                <a:rPr lang="zh-CN" altLang="en-US" sz="1600" b="1" spc="300" dirty="0" smtClean="0">
                  <a:solidFill>
                    <a:schemeClr val="bg2">
                      <a:lumMod val="50000"/>
                    </a:schemeClr>
                  </a:solidFill>
                  <a:latin typeface="微软雅黑" panose="020B0503020204020204" pitchFamily="34" charset="-122"/>
                  <a:ea typeface="微软雅黑" panose="020B0503020204020204" pitchFamily="34" charset="-122"/>
                </a:rPr>
                <a:t>毕业论文题目</a:t>
              </a:r>
              <a:endParaRPr lang="zh-HK" altLang="en-US" sz="1600" b="1" spc="3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8882743" y="6369719"/>
              <a:ext cx="0" cy="21680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30097178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40223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文本框 5"/>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043710" y="93911"/>
            <a:ext cx="1295400" cy="369332"/>
          </a:xfrm>
          <a:prstGeom prst="rect">
            <a:avLst/>
          </a:prstGeom>
          <a:noFill/>
        </p:spPr>
        <p:txBody>
          <a:bodyPr wrap="square" rtlCol="0">
            <a:spAutoFit/>
          </a:bodyPr>
          <a:lstStyle/>
          <a:p>
            <a:r>
              <a:rPr lang="zh-CN" altLang="en-US" spc="300" dirty="0">
                <a:solidFill>
                  <a:srgbClr val="666666"/>
                </a:solidFill>
                <a:latin typeface="微软雅黑" panose="020B0503020204020204" pitchFamily="34" charset="-122"/>
                <a:ea typeface="微软雅黑" panose="020B0503020204020204" pitchFamily="34" charset="-122"/>
              </a:rPr>
              <a:t>研究</a:t>
            </a:r>
            <a:r>
              <a:rPr lang="zh-CN" altLang="en-US" spc="300" dirty="0" smtClean="0">
                <a:solidFill>
                  <a:srgbClr val="666666"/>
                </a:solidFill>
                <a:latin typeface="微软雅黑" panose="020B0503020204020204" pitchFamily="34" charset="-122"/>
                <a:ea typeface="微软雅黑" panose="020B0503020204020204" pitchFamily="34" charset="-122"/>
              </a:rPr>
              <a:t>结果</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图表 21"/>
          <p:cNvGraphicFramePr/>
          <p:nvPr>
            <p:extLst>
              <p:ext uri="{D42A27DB-BD31-4B8C-83A1-F6EECF244321}">
                <p14:modId xmlns:p14="http://schemas.microsoft.com/office/powerpoint/2010/main" xmlns="" val="3998403098"/>
              </p:ext>
            </p:extLst>
          </p:nvPr>
        </p:nvGraphicFramePr>
        <p:xfrm>
          <a:off x="1524000" y="129698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矩形 22"/>
          <p:cNvSpPr/>
          <p:nvPr/>
        </p:nvSpPr>
        <p:spPr>
          <a:xfrm>
            <a:off x="748506" y="5791475"/>
            <a:ext cx="7646988" cy="261610"/>
          </a:xfrm>
          <a:prstGeom prst="rect">
            <a:avLst/>
          </a:prstGeom>
        </p:spPr>
        <p:txBody>
          <a:bodyPr wrap="square">
            <a:spAutoFit/>
          </a:bodyPr>
          <a:lstStyle/>
          <a:p>
            <a:pPr lvl="0" algn="ctr"/>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9700878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334568674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2048767" y="1551265"/>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03007" y="1735931"/>
            <a:ext cx="0" cy="338613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067427" y="1391136"/>
            <a:ext cx="1795460"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67427" y="2101638"/>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067427" y="2812140"/>
            <a:ext cx="1795461" cy="523220"/>
          </a:xfrm>
          <a:prstGeom prst="rect">
            <a:avLst/>
          </a:prstGeom>
          <a:noFill/>
        </p:spPr>
        <p:txBody>
          <a:bodyPr wrap="square" rtlCol="0">
            <a:spAutoFit/>
          </a:bodyPr>
          <a:lstStyle/>
          <a:p>
            <a:r>
              <a:rPr lang="zh-CN" altLang="en-US" sz="2800" b="1" spc="300" dirty="0" smtClean="0">
                <a:solidFill>
                  <a:srgbClr val="92D14F"/>
                </a:solidFill>
                <a:latin typeface="微软雅黑" panose="020B0503020204020204" pitchFamily="34" charset="-122"/>
                <a:ea typeface="微软雅黑" panose="020B0503020204020204" pitchFamily="34" charset="-122"/>
              </a:rPr>
              <a:t>研究方法</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067426" y="3522642"/>
            <a:ext cx="1795461" cy="523220"/>
          </a:xfrm>
          <a:prstGeom prst="rect">
            <a:avLst/>
          </a:prstGeom>
          <a:noFill/>
        </p:spPr>
        <p:txBody>
          <a:bodyPr wrap="square" rtlCol="0">
            <a:spAutoFit/>
          </a:bodyPr>
          <a:lstStyle/>
          <a:p>
            <a:r>
              <a:rPr lang="zh-CN" altLang="en-US" sz="2800" b="1" spc="300" dirty="0">
                <a:solidFill>
                  <a:srgbClr val="92D14F"/>
                </a:solidFill>
                <a:latin typeface="微软雅黑" panose="020B0503020204020204" pitchFamily="34" charset="-122"/>
                <a:ea typeface="微软雅黑" panose="020B0503020204020204" pitchFamily="34" charset="-122"/>
              </a:rPr>
              <a:t>研究</a:t>
            </a:r>
            <a:r>
              <a:rPr lang="zh-CN" altLang="en-US" sz="2800" b="1" spc="300" dirty="0" smtClean="0">
                <a:solidFill>
                  <a:srgbClr val="92D14F"/>
                </a:solidFill>
                <a:latin typeface="微软雅黑" panose="020B0503020204020204" pitchFamily="34" charset="-122"/>
                <a:ea typeface="微软雅黑" panose="020B0503020204020204" pitchFamily="34" charset="-122"/>
              </a:rPr>
              <a:t>结果</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067427" y="4233144"/>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067426" y="4943644"/>
            <a:ext cx="1795461" cy="523220"/>
          </a:xfrm>
          <a:prstGeom prst="rect">
            <a:avLst/>
          </a:prstGeom>
          <a:noFill/>
        </p:spPr>
        <p:txBody>
          <a:bodyPr wrap="square" rtlCol="0">
            <a:spAutoFit/>
          </a:bodyPr>
          <a:lstStyle/>
          <a:p>
            <a:r>
              <a:rPr lang="zh-CN" altLang="en-US" sz="2800" b="1" spc="300" dirty="0" smtClean="0">
                <a:solidFill>
                  <a:srgbClr val="666666"/>
                </a:solidFill>
                <a:latin typeface="微软雅黑" panose="020B0503020204020204" pitchFamily="34" charset="-122"/>
                <a:ea typeface="微软雅黑" panose="020B0503020204020204" pitchFamily="34" charset="-122"/>
              </a:rPr>
              <a:t>论文总结</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35920" y="2197034"/>
            <a:ext cx="1947861" cy="1940713"/>
            <a:chOff x="1709739" y="2636838"/>
            <a:chExt cx="1590160" cy="1584325"/>
          </a:xfrm>
          <a:effectLst/>
        </p:grpSpPr>
        <p:sp>
          <p:nvSpPr>
            <p:cNvPr id="9" name="Freeform 6"/>
            <p:cNvSpPr>
              <a:spLocks/>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1" name="Freeform 8"/>
            <p:cNvSpPr>
              <a:spLocks/>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2" name="Freeform 9"/>
            <p:cNvSpPr>
              <a:spLocks/>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3" name="Freeform 10"/>
            <p:cNvSpPr>
              <a:spLocks/>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4" name="Freeform 11"/>
            <p:cNvSpPr>
              <a:spLocks/>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5" name="Freeform 12"/>
            <p:cNvSpPr>
              <a:spLocks/>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6" name="Freeform 13"/>
            <p:cNvSpPr>
              <a:spLocks/>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7" name="Freeform 14"/>
            <p:cNvSpPr>
              <a:spLocks/>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grpSp>
      <p:sp>
        <p:nvSpPr>
          <p:cNvPr id="35" name="文本框 34"/>
          <p:cNvSpPr txBox="1"/>
          <p:nvPr/>
        </p:nvSpPr>
        <p:spPr>
          <a:xfrm>
            <a:off x="1281113" y="4137747"/>
            <a:ext cx="2657475" cy="523220"/>
          </a:xfrm>
          <a:prstGeom prst="rect">
            <a:avLst/>
          </a:prstGeom>
          <a:noFill/>
        </p:spPr>
        <p:txBody>
          <a:bodyPr wrap="square" rtlCol="0">
            <a:spAutoFit/>
          </a:bodyPr>
          <a:lstStyle/>
          <a:p>
            <a:pPr algn="ctr"/>
            <a:r>
              <a:rPr lang="en-US" altLang="zh-CN" sz="2800" b="1" spc="300" smtClean="0">
                <a:solidFill>
                  <a:srgbClr val="0174AB"/>
                </a:solidFill>
                <a:latin typeface="微软雅黑" panose="020B0503020204020204" pitchFamily="34" charset="-122"/>
                <a:ea typeface="微软雅黑" panose="020B0503020204020204" pitchFamily="34" charset="-122"/>
              </a:rPr>
              <a:t>CONTANTS</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9582915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53939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2939653" y="2055320"/>
            <a:ext cx="3321364" cy="3293102"/>
            <a:chOff x="2939653" y="2055320"/>
            <a:chExt cx="3321364" cy="3293102"/>
          </a:xfrm>
        </p:grpSpPr>
        <p:sp>
          <p:nvSpPr>
            <p:cNvPr id="16" name="饼形 15"/>
            <p:cNvSpPr/>
            <p:nvPr/>
          </p:nvSpPr>
          <p:spPr>
            <a:xfrm>
              <a:off x="3093899" y="2181306"/>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饼形 16"/>
            <p:cNvSpPr/>
            <p:nvPr/>
          </p:nvSpPr>
          <p:spPr>
            <a:xfrm flipV="1">
              <a:off x="3093899" y="2055634"/>
              <a:ext cx="3167118" cy="3167116"/>
            </a:xfrm>
            <a:prstGeom prst="pie">
              <a:avLst>
                <a:gd name="adj1" fmla="val 0"/>
                <a:gd name="adj2" fmla="val 5400000"/>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8" name="饼形 17"/>
            <p:cNvSpPr/>
            <p:nvPr/>
          </p:nvSpPr>
          <p:spPr>
            <a:xfrm flipH="1">
              <a:off x="2939653" y="2180992"/>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H="1" flipV="1">
              <a:off x="2939653" y="2055320"/>
              <a:ext cx="3167118" cy="3167116"/>
            </a:xfrm>
            <a:prstGeom prst="pie">
              <a:avLst>
                <a:gd name="adj1" fmla="val 0"/>
                <a:gd name="adj2" fmla="val 5400000"/>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21" name="椭圆 20"/>
            <p:cNvSpPr/>
            <p:nvPr/>
          </p:nvSpPr>
          <p:spPr>
            <a:xfrm>
              <a:off x="3775288" y="2867300"/>
              <a:ext cx="1650092" cy="1650092"/>
            </a:xfrm>
            <a:prstGeom prst="ellipse">
              <a:avLst/>
            </a:prstGeom>
            <a:solidFill>
              <a:schemeClr val="bg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174AB"/>
                  </a:solidFill>
                  <a:latin typeface="微软雅黑" panose="020B0503020204020204" pitchFamily="34" charset="-122"/>
                  <a:ea typeface="微软雅黑" panose="020B0503020204020204" pitchFamily="34" charset="-122"/>
                </a:rPr>
                <a:t>TEXT</a:t>
              </a:r>
              <a:endParaRPr lang="zh-HK" altLang="en-US" sz="2800" b="1" dirty="0">
                <a:solidFill>
                  <a:srgbClr val="0174AB"/>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80378" y="2308625"/>
              <a:ext cx="769257" cy="923330"/>
            </a:xfrm>
            <a:prstGeom prst="rect">
              <a:avLst/>
            </a:prstGeom>
            <a:noFill/>
          </p:spPr>
          <p:txBody>
            <a:bodyPr wrap="square" rtlCol="0">
              <a:spAutoFit/>
            </a:bodyPr>
            <a:lstStyle/>
            <a:p>
              <a:pPr algn="ctr"/>
              <a:r>
                <a:rPr lang="en-US" altLang="zh-CN" sz="5400" b="1" dirty="0" smtClean="0">
                  <a:solidFill>
                    <a:schemeClr val="bg1"/>
                  </a:solidFill>
                  <a:latin typeface="微软雅黑" panose="020B0503020204020204" pitchFamily="34" charset="-122"/>
                  <a:ea typeface="微软雅黑" panose="020B0503020204020204" pitchFamily="34" charset="-122"/>
                </a:rPr>
                <a:t>s</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294892" y="4084929"/>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w</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140069" y="4026873"/>
              <a:ext cx="769257"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o</a:t>
              </a:r>
              <a:endParaRPr lang="zh-HK" altLang="en-US" sz="5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125555" y="2471619"/>
              <a:ext cx="769257" cy="830997"/>
            </a:xfrm>
            <a:prstGeom prst="rect">
              <a:avLst/>
            </a:prstGeom>
            <a:noFill/>
          </p:spPr>
          <p:txBody>
            <a:bodyPr wrap="square"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T</a:t>
              </a:r>
            </a:p>
          </p:txBody>
        </p:sp>
      </p:grpSp>
      <p:grpSp>
        <p:nvGrpSpPr>
          <p:cNvPr id="27" name="组合 26"/>
          <p:cNvGrpSpPr/>
          <p:nvPr/>
        </p:nvGrpSpPr>
        <p:grpSpPr>
          <a:xfrm>
            <a:off x="394934" y="1879069"/>
            <a:ext cx="2246643" cy="1158571"/>
            <a:chOff x="435496" y="1542118"/>
            <a:chExt cx="2246643" cy="1158571"/>
          </a:xfrm>
        </p:grpSpPr>
        <p:sp>
          <p:nvSpPr>
            <p:cNvPr id="28" name="矩形 27"/>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35496" y="15421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0" name="矩形 29"/>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1" name="组合 30"/>
          <p:cNvGrpSpPr/>
          <p:nvPr/>
        </p:nvGrpSpPr>
        <p:grpSpPr>
          <a:xfrm>
            <a:off x="451603" y="4347052"/>
            <a:ext cx="2246643" cy="1158571"/>
            <a:chOff x="435496" y="1542118"/>
            <a:chExt cx="2246643" cy="1158571"/>
          </a:xfrm>
        </p:grpSpPr>
        <p:sp>
          <p:nvSpPr>
            <p:cNvPr id="32" name="矩形 31"/>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35496" y="15421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4" name="矩形 33"/>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5" name="组合 34"/>
          <p:cNvGrpSpPr/>
          <p:nvPr/>
        </p:nvGrpSpPr>
        <p:grpSpPr>
          <a:xfrm>
            <a:off x="6502424" y="4354309"/>
            <a:ext cx="2246643" cy="1158571"/>
            <a:chOff x="435496" y="1542118"/>
            <a:chExt cx="2246643" cy="1158571"/>
          </a:xfrm>
        </p:grpSpPr>
        <p:sp>
          <p:nvSpPr>
            <p:cNvPr id="36" name="矩形 35"/>
            <p:cNvSpPr/>
            <p:nvPr/>
          </p:nvSpPr>
          <p:spPr>
            <a:xfrm>
              <a:off x="435496" y="1931248"/>
              <a:ext cx="2246643"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35496" y="1542118"/>
              <a:ext cx="2171700" cy="369332"/>
            </a:xfrm>
            <a:prstGeom prst="rect">
              <a:avLst/>
            </a:prstGeom>
            <a:noFill/>
          </p:spPr>
          <p:txBody>
            <a:bodyPr wrap="square" rtlCol="0">
              <a:spAutoFit/>
            </a:bodyPr>
            <a:lstStyle/>
            <a:p>
              <a:r>
                <a:rPr lang="en-US" altLang="zh-CN" b="1" dirty="0" smtClean="0">
                  <a:solidFill>
                    <a:srgbClr val="0174AB"/>
                  </a:solidFill>
                  <a:latin typeface="微软雅黑" panose="020B0503020204020204" pitchFamily="34" charset="-122"/>
                  <a:ea typeface="微软雅黑" panose="020B0503020204020204" pitchFamily="34" charset="-122"/>
                </a:rPr>
                <a:t>ADD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38" name="矩形 37"/>
            <p:cNvSpPr/>
            <p:nvPr/>
          </p:nvSpPr>
          <p:spPr>
            <a:xfrm>
              <a:off x="540271" y="1898406"/>
              <a:ext cx="1355204" cy="45887"/>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39" name="组合 38"/>
          <p:cNvGrpSpPr/>
          <p:nvPr/>
        </p:nvGrpSpPr>
        <p:grpSpPr>
          <a:xfrm>
            <a:off x="6502424" y="1871812"/>
            <a:ext cx="2246643" cy="1158571"/>
            <a:chOff x="435496" y="1542118"/>
            <a:chExt cx="2246643" cy="1158571"/>
          </a:xfrm>
        </p:grpSpPr>
        <p:sp>
          <p:nvSpPr>
            <p:cNvPr id="40" name="矩形 39"/>
            <p:cNvSpPr/>
            <p:nvPr/>
          </p:nvSpPr>
          <p:spPr>
            <a:xfrm>
              <a:off x="435496" y="1931248"/>
              <a:ext cx="2246643" cy="769441"/>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92D14F"/>
                  </a:solidFill>
                  <a:latin typeface="微软雅黑" panose="020B0503020204020204" pitchFamily="34" charset="-122"/>
                  <a:ea typeface="微软雅黑" panose="020B0503020204020204" pitchFamily="34" charset="-122"/>
                </a:rPr>
                <a:t>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35496" y="1542118"/>
              <a:ext cx="2171700" cy="369332"/>
            </a:xfrm>
            <a:prstGeom prst="rect">
              <a:avLst/>
            </a:prstGeom>
            <a:noFill/>
          </p:spPr>
          <p:txBody>
            <a:bodyPr wrap="square" rtlCol="0">
              <a:spAutoFit/>
            </a:bodyPr>
            <a:lstStyle/>
            <a:p>
              <a:r>
                <a:rPr lang="en-US" altLang="zh-CN" b="1" dirty="0" smtClean="0">
                  <a:solidFill>
                    <a:srgbClr val="92D14F"/>
                  </a:solidFill>
                  <a:latin typeface="微软雅黑" panose="020B0503020204020204" pitchFamily="34" charset="-122"/>
                  <a:ea typeface="微软雅黑" panose="020B0503020204020204" pitchFamily="34" charset="-122"/>
                </a:rPr>
                <a:t>ADD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sp>
          <p:nvSpPr>
            <p:cNvPr id="42" name="矩形 41"/>
            <p:cNvSpPr/>
            <p:nvPr/>
          </p:nvSpPr>
          <p:spPr>
            <a:xfrm>
              <a:off x="540271" y="1898406"/>
              <a:ext cx="1355204" cy="45887"/>
            </a:xfrm>
            <a:prstGeom prst="rect">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92D14F"/>
                </a:solidFill>
              </a:endParaRPr>
            </a:p>
          </p:txBody>
        </p:sp>
      </p:grpSp>
      <p:sp>
        <p:nvSpPr>
          <p:cNvPr id="50" name="文本框 49"/>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88744538"/>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p:nvSpPr>
        <p:spPr>
          <a:xfrm>
            <a:off x="5393926"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问题讨论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同心圆 15"/>
          <p:cNvSpPr/>
          <p:nvPr/>
        </p:nvSpPr>
        <p:spPr>
          <a:xfrm>
            <a:off x="308780" y="2034776"/>
            <a:ext cx="3817937" cy="3817937"/>
          </a:xfrm>
          <a:prstGeom prst="donut">
            <a:avLst>
              <a:gd name="adj" fmla="val 7621"/>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7" name="椭圆 16"/>
          <p:cNvSpPr/>
          <p:nvPr/>
        </p:nvSpPr>
        <p:spPr>
          <a:xfrm>
            <a:off x="1638083" y="1625087"/>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1</a:t>
            </a:r>
            <a:endParaRPr lang="zh-HK" altLang="en-US" sz="6000" b="1" dirty="0">
              <a:latin typeface="微软雅黑" panose="020B0503020204020204" pitchFamily="34" charset="-122"/>
              <a:ea typeface="微软雅黑" panose="020B0503020204020204" pitchFamily="34" charset="-122"/>
            </a:endParaRPr>
          </a:p>
        </p:txBody>
      </p:sp>
      <p:sp>
        <p:nvSpPr>
          <p:cNvPr id="20" name="椭圆 19"/>
          <p:cNvSpPr/>
          <p:nvPr/>
        </p:nvSpPr>
        <p:spPr>
          <a:xfrm>
            <a:off x="388101" y="4693384"/>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2</a:t>
            </a:r>
            <a:endParaRPr lang="zh-HK" altLang="en-US" sz="6000" b="1" dirty="0">
              <a:latin typeface="微软雅黑" panose="020B0503020204020204" pitchFamily="34" charset="-122"/>
              <a:ea typeface="微软雅黑" panose="020B0503020204020204" pitchFamily="34" charset="-122"/>
            </a:endParaRPr>
          </a:p>
        </p:txBody>
      </p:sp>
      <p:sp>
        <p:nvSpPr>
          <p:cNvPr id="21" name="椭圆 20"/>
          <p:cNvSpPr/>
          <p:nvPr/>
        </p:nvSpPr>
        <p:spPr>
          <a:xfrm>
            <a:off x="2812153" y="4693384"/>
            <a:ext cx="1159329" cy="1159329"/>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3</a:t>
            </a:r>
            <a:endParaRPr lang="zh-HK" altLang="en-US" sz="6000" b="1" dirty="0">
              <a:latin typeface="微软雅黑" panose="020B0503020204020204" pitchFamily="34" charset="-122"/>
              <a:ea typeface="微软雅黑" panose="020B0503020204020204" pitchFamily="34" charset="-122"/>
            </a:endParaRPr>
          </a:p>
        </p:txBody>
      </p:sp>
      <p:sp>
        <p:nvSpPr>
          <p:cNvPr id="22" name="椭圆 21"/>
          <p:cNvSpPr/>
          <p:nvPr/>
        </p:nvSpPr>
        <p:spPr>
          <a:xfrm>
            <a:off x="1145673" y="2871668"/>
            <a:ext cx="2144150" cy="2144152"/>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latin typeface="微软雅黑" panose="020B0503020204020204" pitchFamily="34" charset="-122"/>
                <a:ea typeface="微软雅黑" panose="020B0503020204020204" pitchFamily="34" charset="-122"/>
              </a:rPr>
              <a:t>TEXT</a:t>
            </a:r>
            <a:endParaRPr lang="zh-HK" altLang="en-US" sz="4000" b="1"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542620" y="3125831"/>
            <a:ext cx="4292600" cy="1226249"/>
            <a:chOff x="4459613" y="3431448"/>
            <a:chExt cx="4292600" cy="1226249"/>
          </a:xfrm>
        </p:grpSpPr>
        <p:sp>
          <p:nvSpPr>
            <p:cNvPr id="25" name="矩形 24"/>
            <p:cNvSpPr/>
            <p:nvPr/>
          </p:nvSpPr>
          <p:spPr>
            <a:xfrm>
              <a:off x="4459613" y="371897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459613" y="3431448"/>
              <a:ext cx="2171700" cy="369332"/>
            </a:xfrm>
            <a:prstGeom prst="rect">
              <a:avLst/>
            </a:prstGeom>
            <a:noFill/>
          </p:spPr>
          <p:txBody>
            <a:bodyPr wrap="square" rtlCol="0">
              <a:spAutoFit/>
            </a:bodyPr>
            <a:lstStyle/>
            <a:p>
              <a:pPr algn="ctr"/>
              <a:r>
                <a:rPr lang="en-US" altLang="zh-CN" b="1" dirty="0" smtClean="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542620" y="1447448"/>
            <a:ext cx="4292600" cy="1226361"/>
            <a:chOff x="4459613" y="1403906"/>
            <a:chExt cx="4292600" cy="1226361"/>
          </a:xfrm>
        </p:grpSpPr>
        <p:sp>
          <p:nvSpPr>
            <p:cNvPr id="27" name="矩形 26"/>
            <p:cNvSpPr/>
            <p:nvPr/>
          </p:nvSpPr>
          <p:spPr>
            <a:xfrm>
              <a:off x="4459613" y="1691548"/>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459613" y="1403906"/>
              <a:ext cx="2171700" cy="369332"/>
            </a:xfrm>
            <a:prstGeom prst="rect">
              <a:avLst/>
            </a:prstGeom>
            <a:noFill/>
          </p:spPr>
          <p:txBody>
            <a:bodyPr wrap="square" rtlCol="0">
              <a:spAutoFit/>
            </a:bodyPr>
            <a:lstStyle/>
            <a:p>
              <a:pPr algn="ctr"/>
              <a:r>
                <a:rPr lang="en-US" altLang="zh-CN" b="1" dirty="0" smtClean="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542620" y="4804103"/>
            <a:ext cx="4292600" cy="1226249"/>
            <a:chOff x="4459613" y="4760561"/>
            <a:chExt cx="4292600" cy="1226249"/>
          </a:xfrm>
        </p:grpSpPr>
        <p:sp>
          <p:nvSpPr>
            <p:cNvPr id="29" name="矩形 28"/>
            <p:cNvSpPr/>
            <p:nvPr/>
          </p:nvSpPr>
          <p:spPr>
            <a:xfrm>
              <a:off x="4459613" y="5048091"/>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459613" y="4760561"/>
              <a:ext cx="2171700" cy="369332"/>
            </a:xfrm>
            <a:prstGeom prst="rect">
              <a:avLst/>
            </a:prstGeom>
            <a:noFill/>
          </p:spPr>
          <p:txBody>
            <a:bodyPr wrap="square" rtlCol="0">
              <a:spAutoFit/>
            </a:bodyPr>
            <a:lstStyle/>
            <a:p>
              <a:pPr algn="ctr"/>
              <a:r>
                <a:rPr lang="en-US" altLang="zh-CN" b="1" dirty="0" smtClean="0">
                  <a:solidFill>
                    <a:srgbClr val="92D14F"/>
                  </a:solidFill>
                  <a:latin typeface="微软雅黑" panose="020B0503020204020204" pitchFamily="34" charset="-122"/>
                  <a:ea typeface="微软雅黑" panose="020B0503020204020204" pitchFamily="34" charset="-122"/>
                </a:rPr>
                <a:t>ADD YOUR TITLE</a:t>
              </a:r>
              <a:endParaRPr lang="zh-HK" altLang="en-US" b="1" dirty="0">
                <a:solidFill>
                  <a:srgbClr val="92D14F"/>
                </a:solidFill>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07389160"/>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49580638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本框 4"/>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798930"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666666"/>
              </a:solidFill>
            </a:endParaRPr>
          </a:p>
        </p:txBody>
      </p:sp>
      <p:sp>
        <p:nvSpPr>
          <p:cNvPr id="6" name="文本框 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7818" y="93911"/>
            <a:ext cx="1269031" cy="369332"/>
          </a:xfrm>
          <a:prstGeom prst="rect">
            <a:avLst/>
          </a:prstGeom>
          <a:noFill/>
        </p:spPr>
        <p:txBody>
          <a:bodyPr wrap="square" rtlCol="0">
            <a:spAutoFit/>
          </a:bodyPr>
          <a:lstStyle/>
          <a:p>
            <a:pPr algn="ctr"/>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770574" y="93911"/>
            <a:ext cx="1344726"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论文总结</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rotWithShape="1">
          <a:blip r:embed="rId2" cstate="print"/>
          <a:srcRect l="47675"/>
          <a:stretch/>
        </p:blipFill>
        <p:spPr>
          <a:xfrm>
            <a:off x="0" y="2332057"/>
            <a:ext cx="1428902" cy="2730910"/>
          </a:xfrm>
          <a:prstGeom prst="rect">
            <a:avLst/>
          </a:prstGeom>
          <a:effectLst>
            <a:outerShdw blurRad="63500" sx="102000" sy="102000" algn="ctr" rotWithShape="0">
              <a:prstClr val="black">
                <a:alpha val="40000"/>
              </a:prstClr>
            </a:outerShdw>
          </a:effectLst>
        </p:spPr>
      </p:pic>
      <p:sp>
        <p:nvSpPr>
          <p:cNvPr id="31" name="椭圆 30"/>
          <p:cNvSpPr/>
          <p:nvPr/>
        </p:nvSpPr>
        <p:spPr>
          <a:xfrm>
            <a:off x="2412999" y="1581061"/>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A</a:t>
            </a:r>
            <a:endParaRPr lang="zh-HK" altLang="en-US" sz="3600" b="1" dirty="0">
              <a:latin typeface="微软雅黑" panose="020B0503020204020204" pitchFamily="34" charset="-122"/>
              <a:ea typeface="微软雅黑" panose="020B0503020204020204" pitchFamily="34" charset="-122"/>
            </a:endParaRPr>
          </a:p>
        </p:txBody>
      </p:sp>
      <p:sp>
        <p:nvSpPr>
          <p:cNvPr id="32" name="椭圆 31"/>
          <p:cNvSpPr/>
          <p:nvPr/>
        </p:nvSpPr>
        <p:spPr>
          <a:xfrm>
            <a:off x="3331803" y="3238110"/>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pitchFamily="34" charset="-122"/>
                <a:ea typeface="微软雅黑" panose="020B0503020204020204" pitchFamily="34" charset="-122"/>
              </a:rPr>
              <a:t>B</a:t>
            </a:r>
            <a:endParaRPr lang="zh-HK" altLang="en-US" sz="3600" b="1" dirty="0">
              <a:latin typeface="微软雅黑" panose="020B0503020204020204" pitchFamily="34" charset="-122"/>
              <a:ea typeface="微软雅黑" panose="020B0503020204020204" pitchFamily="34" charset="-122"/>
            </a:endParaRPr>
          </a:p>
        </p:txBody>
      </p:sp>
      <p:sp>
        <p:nvSpPr>
          <p:cNvPr id="33" name="椭圆 32"/>
          <p:cNvSpPr/>
          <p:nvPr/>
        </p:nvSpPr>
        <p:spPr>
          <a:xfrm>
            <a:off x="2412999" y="4895159"/>
            <a:ext cx="918803" cy="918803"/>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C</a:t>
            </a:r>
            <a:endParaRPr lang="zh-HK" altLang="en-US" sz="36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1428902" y="2317321"/>
            <a:ext cx="812800" cy="48260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63700" y="3697511"/>
            <a:ext cx="1460500" cy="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428902" y="4595102"/>
            <a:ext cx="812800" cy="482600"/>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670604" y="1425323"/>
            <a:ext cx="4292600" cy="1226361"/>
            <a:chOff x="3670604" y="1284451"/>
            <a:chExt cx="4292600" cy="1226361"/>
          </a:xfrm>
        </p:grpSpPr>
        <p:sp>
          <p:nvSpPr>
            <p:cNvPr id="42" name="矩形 41"/>
            <p:cNvSpPr/>
            <p:nvPr/>
          </p:nvSpPr>
          <p:spPr>
            <a:xfrm>
              <a:off x="3670604" y="157209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70604" y="1284451"/>
              <a:ext cx="2171700" cy="369332"/>
            </a:xfrm>
            <a:prstGeom prst="rect">
              <a:avLst/>
            </a:prstGeom>
            <a:noFill/>
          </p:spPr>
          <p:txBody>
            <a:bodyPr wrap="square" rtlCol="0">
              <a:spAutoFit/>
            </a:bodyPr>
            <a:lstStyle/>
            <a:p>
              <a:pPr algn="ctr"/>
              <a:r>
                <a:rPr lang="en-US" altLang="zh-CN" b="1" dirty="0" smtClean="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458209" y="3011992"/>
            <a:ext cx="4292600" cy="1226361"/>
            <a:chOff x="4458209" y="3053444"/>
            <a:chExt cx="4292600" cy="1226361"/>
          </a:xfrm>
        </p:grpSpPr>
        <p:sp>
          <p:nvSpPr>
            <p:cNvPr id="44" name="矩形 43"/>
            <p:cNvSpPr/>
            <p:nvPr/>
          </p:nvSpPr>
          <p:spPr>
            <a:xfrm>
              <a:off x="4458209" y="3341086"/>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458209" y="3053444"/>
              <a:ext cx="2171700" cy="369332"/>
            </a:xfrm>
            <a:prstGeom prst="rect">
              <a:avLst/>
            </a:prstGeom>
            <a:noFill/>
          </p:spPr>
          <p:txBody>
            <a:bodyPr wrap="square" rtlCol="0">
              <a:spAutoFit/>
            </a:bodyPr>
            <a:lstStyle/>
            <a:p>
              <a:pPr algn="ctr"/>
              <a:r>
                <a:rPr lang="en-US" altLang="zh-CN" b="1" dirty="0" smtClean="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670604" y="4743339"/>
            <a:ext cx="4292600" cy="1226361"/>
            <a:chOff x="3670604" y="4884211"/>
            <a:chExt cx="4292600" cy="1226361"/>
          </a:xfrm>
        </p:grpSpPr>
        <p:sp>
          <p:nvSpPr>
            <p:cNvPr id="46" name="矩形 45"/>
            <p:cNvSpPr/>
            <p:nvPr/>
          </p:nvSpPr>
          <p:spPr>
            <a:xfrm>
              <a:off x="3670604" y="5171853"/>
              <a:ext cx="4292600" cy="938719"/>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70604" y="4884211"/>
              <a:ext cx="2171700" cy="369332"/>
            </a:xfrm>
            <a:prstGeom prst="rect">
              <a:avLst/>
            </a:prstGeom>
            <a:noFill/>
          </p:spPr>
          <p:txBody>
            <a:bodyPr wrap="square" rtlCol="0">
              <a:spAutoFit/>
            </a:bodyPr>
            <a:lstStyle/>
            <a:p>
              <a:pPr algn="ctr"/>
              <a:r>
                <a:rPr lang="en-US" altLang="zh-CN" b="1" dirty="0" smtClean="0">
                  <a:solidFill>
                    <a:srgbClr val="0174AB"/>
                  </a:solidFill>
                  <a:latin typeface="微软雅黑" panose="020B0503020204020204" pitchFamily="34" charset="-122"/>
                  <a:ea typeface="微软雅黑" panose="020B0503020204020204" pitchFamily="34" charset="-122"/>
                </a:rPr>
                <a:t>ADD YOUR 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5418810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4100" y="3744658"/>
            <a:ext cx="4495800" cy="938213"/>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smtClean="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009900" y="4758425"/>
            <a:ext cx="3124200" cy="461665"/>
            <a:chOff x="2425700" y="4391967"/>
            <a:chExt cx="3124200" cy="461665"/>
          </a:xfrm>
        </p:grpSpPr>
        <p:sp>
          <p:nvSpPr>
            <p:cNvPr id="3" name="矩形 2"/>
            <p:cNvSpPr/>
            <p:nvPr/>
          </p:nvSpPr>
          <p:spPr>
            <a:xfrm>
              <a:off x="2425700" y="4406899"/>
              <a:ext cx="1244600" cy="431800"/>
            </a:xfrm>
            <a:prstGeom prst="rect">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微软雅黑" panose="020B0503020204020204" pitchFamily="34" charset="-122"/>
                  <a:ea typeface="微软雅黑" panose="020B0503020204020204" pitchFamily="34" charset="-122"/>
                </a:rPr>
                <a:t>NAME</a:t>
              </a:r>
              <a:endParaRPr lang="zh-HK"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886200" y="4391967"/>
              <a:ext cx="1663700" cy="461665"/>
            </a:xfrm>
            <a:prstGeom prst="rect">
              <a:avLst/>
            </a:prstGeom>
            <a:noFill/>
          </p:spPr>
          <p:txBody>
            <a:bodyPr wrap="square" rtlCol="0">
              <a:spAutoFit/>
            </a:bodyPr>
            <a:lstStyle/>
            <a:p>
              <a:pPr algn="ctr"/>
              <a:r>
                <a:rPr lang="en-US" altLang="zh-CN" sz="2400" b="1" spc="300" dirty="0" smtClean="0">
                  <a:solidFill>
                    <a:srgbClr val="0174AB"/>
                  </a:solidFill>
                  <a:latin typeface="微软雅黑" panose="020B0503020204020204" pitchFamily="34" charset="-122"/>
                  <a:ea typeface="微软雅黑" panose="020B0503020204020204" pitchFamily="34" charset="-122"/>
                </a:rPr>
                <a:t>DAMEN</a:t>
              </a:r>
              <a:endParaRPr lang="zh-HK" altLang="en-US" sz="2400" b="1" spc="300" dirty="0">
                <a:solidFill>
                  <a:srgbClr val="0174AB"/>
                </a:solidFill>
                <a:latin typeface="微软雅黑" panose="020B0503020204020204" pitchFamily="34" charset="-122"/>
                <a:ea typeface="微软雅黑" panose="020B0503020204020204" pitchFamily="34" charset="-122"/>
              </a:endParaRPr>
            </a:p>
          </p:txBody>
        </p:sp>
      </p:grpSp>
      <p:grpSp>
        <p:nvGrpSpPr>
          <p:cNvPr id="7" name="Group 4"/>
          <p:cNvGrpSpPr>
            <a:grpSpLocks noChangeAspect="1"/>
          </p:cNvGrpSpPr>
          <p:nvPr/>
        </p:nvGrpSpPr>
        <p:grpSpPr bwMode="auto">
          <a:xfrm>
            <a:off x="3648075" y="1637910"/>
            <a:ext cx="1847850" cy="1720986"/>
            <a:chOff x="1164" y="687"/>
            <a:chExt cx="3219" cy="2998"/>
          </a:xfrm>
          <a:solidFill>
            <a:srgbClr val="0174AB"/>
          </a:solidFill>
        </p:grpSpPr>
        <p:sp>
          <p:nvSpPr>
            <p:cNvPr id="10"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xmlns="" val="1782846310"/>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 name="灯片编号占位符 5"/>
          <p:cNvSpPr>
            <a:spLocks noGrp="1"/>
          </p:cNvSpPr>
          <p:nvPr>
            <p:ph type="sldNum" sz="quarter" idx="12"/>
          </p:nvPr>
        </p:nvSpPr>
        <p:spPr/>
        <p:txBody>
          <a:bodyPr/>
          <a:lstStyle/>
          <a:p>
            <a:pPr>
              <a:defRPr/>
            </a:pPr>
            <a:fld id="{136B9D5B-9144-400D-B9FE-45ABA855768F}" type="slidenum">
              <a:rPr lang="zh-CN" altLang="en-US"/>
              <a:pPr>
                <a:defRPr/>
              </a:pPr>
              <a:t>25</a:t>
            </a:fld>
            <a:endParaRPr lang="zh-CN" altLang="en-US" sz="1800">
              <a:solidFill>
                <a:srgbClr val="000000"/>
              </a:solidFill>
              <a:latin typeface="Arial" pitchFamily="34" charset="0"/>
              <a:ea typeface="宋体" pitchFamily="2" charset="-122"/>
            </a:endParaRPr>
          </a:p>
        </p:txBody>
      </p:sp>
      <p:pic>
        <p:nvPicPr>
          <p:cNvPr id="13315" name="图片 1"/>
          <p:cNvPicPr>
            <a:picLocks noChangeAspect="1" noChangeArrowheads="1"/>
          </p:cNvPicPr>
          <p:nvPr/>
        </p:nvPicPr>
        <p:blipFill>
          <a:blip r:embed="rId4" cstate="print"/>
          <a:srcRect/>
          <a:stretch>
            <a:fillRect/>
          </a:stretch>
        </p:blipFill>
        <p:spPr bwMode="auto">
          <a:xfrm>
            <a:off x="0" y="1356738"/>
            <a:ext cx="9144000" cy="4634247"/>
          </a:xfrm>
          <a:prstGeom prst="rect">
            <a:avLst/>
          </a:prstGeom>
          <a:noFill/>
          <a:ln w="9525">
            <a:noFill/>
            <a:miter lim="800000"/>
            <a:headEnd/>
            <a:tailEnd/>
          </a:ln>
        </p:spPr>
      </p:pic>
      <p:sp>
        <p:nvSpPr>
          <p:cNvPr id="13316" name="Line 7"/>
          <p:cNvSpPr>
            <a:spLocks noChangeShapeType="1"/>
          </p:cNvSpPr>
          <p:nvPr/>
        </p:nvSpPr>
        <p:spPr bwMode="auto">
          <a:xfrm>
            <a:off x="0" y="5943346"/>
            <a:ext cx="9144000" cy="0"/>
          </a:xfrm>
          <a:prstGeom prst="line">
            <a:avLst/>
          </a:prstGeom>
          <a:noFill/>
          <a:ln w="152400">
            <a:solidFill>
              <a:schemeClr val="tx1"/>
            </a:solidFill>
            <a:miter lim="800000"/>
            <a:headEnd/>
            <a:tailEnd/>
          </a:ln>
        </p:spPr>
        <p:txBody>
          <a:bodyPr/>
          <a:lstStyle/>
          <a:p>
            <a:pPr eaLnBrk="0" fontAlgn="base" hangingPunct="0">
              <a:spcBef>
                <a:spcPct val="0"/>
              </a:spcBef>
              <a:spcAft>
                <a:spcPct val="0"/>
              </a:spcAft>
              <a:buFont typeface="Arial" charset="0"/>
              <a:buNone/>
            </a:pPr>
            <a:endParaRPr lang="zh-CN" altLang="en-US" smtClean="0">
              <a:solidFill>
                <a:srgbClr val="000000"/>
              </a:solidFill>
              <a:latin typeface="Arial" charset="0"/>
            </a:endParaRPr>
          </a:p>
        </p:txBody>
      </p:sp>
      <p:sp>
        <p:nvSpPr>
          <p:cNvPr id="13317" name="Line 33"/>
          <p:cNvSpPr>
            <a:spLocks noChangeShapeType="1"/>
          </p:cNvSpPr>
          <p:nvPr/>
        </p:nvSpPr>
        <p:spPr bwMode="auto">
          <a:xfrm>
            <a:off x="-20638" y="1257649"/>
            <a:ext cx="9139238" cy="0"/>
          </a:xfrm>
          <a:prstGeom prst="line">
            <a:avLst/>
          </a:prstGeom>
          <a:noFill/>
          <a:ln w="152400">
            <a:solidFill>
              <a:schemeClr val="tx1"/>
            </a:solidFill>
            <a:miter lim="800000"/>
            <a:headEnd/>
            <a:tailEnd/>
          </a:ln>
        </p:spPr>
        <p:txBody>
          <a:bodyPr/>
          <a:lstStyle/>
          <a:p>
            <a:pPr eaLnBrk="0" fontAlgn="base" hangingPunct="0">
              <a:spcBef>
                <a:spcPct val="0"/>
              </a:spcBef>
              <a:spcAft>
                <a:spcPct val="0"/>
              </a:spcAft>
              <a:buFont typeface="Arial" charset="0"/>
              <a:buNone/>
            </a:pPr>
            <a:endParaRPr lang="zh-CN" altLang="en-US" smtClean="0">
              <a:solidFill>
                <a:srgbClr val="000000"/>
              </a:solidFill>
              <a:latin typeface="Arial" charset="0"/>
            </a:endParaRPr>
          </a:p>
        </p:txBody>
      </p:sp>
      <p:sp>
        <p:nvSpPr>
          <p:cNvPr id="13318" name="Line 36"/>
          <p:cNvSpPr>
            <a:spLocks noChangeShapeType="1"/>
          </p:cNvSpPr>
          <p:nvPr/>
        </p:nvSpPr>
        <p:spPr bwMode="auto">
          <a:xfrm>
            <a:off x="0" y="5956684"/>
            <a:ext cx="9144000" cy="0"/>
          </a:xfrm>
          <a:prstGeom prst="line">
            <a:avLst/>
          </a:prstGeom>
          <a:noFill/>
          <a:ln w="152400">
            <a:solidFill>
              <a:schemeClr val="tx1"/>
            </a:solidFill>
            <a:miter lim="800000"/>
            <a:headEnd/>
            <a:tailEnd/>
          </a:ln>
        </p:spPr>
        <p:txBody>
          <a:bodyPr/>
          <a:lstStyle/>
          <a:p>
            <a:pPr eaLnBrk="0" fontAlgn="base" hangingPunct="0">
              <a:spcBef>
                <a:spcPct val="0"/>
              </a:spcBef>
              <a:spcAft>
                <a:spcPct val="0"/>
              </a:spcAft>
              <a:buFont typeface="Arial" charset="0"/>
              <a:buNone/>
            </a:pPr>
            <a:endParaRPr lang="zh-CN" altLang="en-US" smtClean="0">
              <a:solidFill>
                <a:srgbClr val="000000"/>
              </a:solidFill>
              <a:latin typeface="Arial" charset="0"/>
            </a:endParaRPr>
          </a:p>
        </p:txBody>
      </p:sp>
      <p:sp>
        <p:nvSpPr>
          <p:cNvPr id="13319" name="Rectangle 43"/>
          <p:cNvSpPr>
            <a:spLocks noChangeArrowheads="1"/>
          </p:cNvSpPr>
          <p:nvPr/>
        </p:nvSpPr>
        <p:spPr bwMode="auto">
          <a:xfrm>
            <a:off x="0" y="0"/>
            <a:ext cx="9144000" cy="1196672"/>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buFont typeface="Arial" charset="0"/>
              <a:buNone/>
            </a:pPr>
            <a:endParaRPr lang="zh-CN" altLang="zh-CN" smtClean="0">
              <a:solidFill>
                <a:srgbClr val="000000"/>
              </a:solidFill>
              <a:sym typeface="Calibri" pitchFamily="34" charset="0"/>
            </a:endParaRPr>
          </a:p>
        </p:txBody>
      </p:sp>
      <p:pic>
        <p:nvPicPr>
          <p:cNvPr id="8203" name="Picture 35" descr="热气球"/>
          <p:cNvPicPr>
            <a:picLocks noChangeAspect="1" noChangeArrowheads="1"/>
          </p:cNvPicPr>
          <p:nvPr/>
        </p:nvPicPr>
        <p:blipFill>
          <a:blip r:embed="rId5" cstate="print"/>
          <a:srcRect/>
          <a:stretch>
            <a:fillRect/>
          </a:stretch>
        </p:blipFill>
        <p:spPr bwMode="auto">
          <a:xfrm>
            <a:off x="7164388" y="362052"/>
            <a:ext cx="1428750" cy="1987468"/>
          </a:xfrm>
          <a:prstGeom prst="rect">
            <a:avLst/>
          </a:prstGeom>
          <a:noFill/>
          <a:ln w="9525">
            <a:noFill/>
            <a:miter lim="800000"/>
            <a:headEnd/>
            <a:tailEnd/>
          </a:ln>
        </p:spPr>
      </p:pic>
      <p:sp>
        <p:nvSpPr>
          <p:cNvPr id="8204" name="TextBox 8"/>
          <p:cNvSpPr>
            <a:spLocks noChangeArrowheads="1"/>
          </p:cNvSpPr>
          <p:nvPr/>
        </p:nvSpPr>
        <p:spPr bwMode="auto">
          <a:xfrm>
            <a:off x="2987678" y="548794"/>
            <a:ext cx="5184775" cy="400110"/>
          </a:xfrm>
          <a:prstGeom prst="rect">
            <a:avLst/>
          </a:prstGeom>
          <a:noFill/>
          <a:ln w="9525">
            <a:noFill/>
            <a:miter lim="800000"/>
            <a:headEnd/>
            <a:tailEnd/>
          </a:ln>
        </p:spPr>
        <p:txBody>
          <a:bodyPr>
            <a:spAutoFit/>
          </a:bodyPr>
          <a:lstStyle/>
          <a:p>
            <a:pPr fontAlgn="base">
              <a:spcBef>
                <a:spcPct val="0"/>
              </a:spcBef>
              <a:spcAft>
                <a:spcPct val="0"/>
              </a:spcAft>
              <a:buFont typeface="Arial" charset="0"/>
              <a:buNone/>
            </a:pPr>
            <a:r>
              <a:rPr lang="en-US" altLang="zh-CN" sz="2000" b="1" i="1" smtClean="0">
                <a:solidFill>
                  <a:srgbClr val="FF0000"/>
                </a:solidFill>
                <a:latin typeface="黑体" pitchFamily="49" charset="-122"/>
                <a:ea typeface="黑体" pitchFamily="49" charset="-122"/>
                <a:sym typeface="黑体" pitchFamily="49" charset="-122"/>
              </a:rPr>
              <a:t>PPT</a:t>
            </a:r>
            <a:r>
              <a:rPr lang="zh-CN" altLang="en-US" sz="2000" b="1" i="1" smtClean="0">
                <a:solidFill>
                  <a:srgbClr val="FF0000"/>
                </a:solidFill>
                <a:latin typeface="黑体" pitchFamily="49" charset="-122"/>
                <a:ea typeface="黑体" pitchFamily="49" charset="-122"/>
                <a:sym typeface="黑体" pitchFamily="49" charset="-122"/>
              </a:rPr>
              <a:t>宝藏致力于优秀的</a:t>
            </a:r>
            <a:r>
              <a:rPr lang="en-US" altLang="zh-CN" sz="2000" b="1" i="1" smtClean="0">
                <a:solidFill>
                  <a:srgbClr val="FF0000"/>
                </a:solidFill>
                <a:latin typeface="黑体" pitchFamily="49" charset="-122"/>
                <a:ea typeface="黑体" pitchFamily="49" charset="-122"/>
                <a:sym typeface="黑体" pitchFamily="49" charset="-122"/>
              </a:rPr>
              <a:t>ppt</a:t>
            </a:r>
            <a:r>
              <a:rPr lang="zh-CN" altLang="en-US" sz="2000" b="1" i="1" smtClean="0">
                <a:solidFill>
                  <a:srgbClr val="FF0000"/>
                </a:solidFill>
                <a:latin typeface="黑体" pitchFamily="49" charset="-122"/>
                <a:ea typeface="黑体" pitchFamily="49" charset="-122"/>
                <a:sym typeface="黑体" pitchFamily="49" charset="-122"/>
              </a:rPr>
              <a:t>分享</a:t>
            </a:r>
            <a:endParaRPr lang="zh-CN" altLang="en-US" smtClean="0">
              <a:solidFill>
                <a:srgbClr val="000000"/>
              </a:solidFill>
              <a:latin typeface="Arial" charset="0"/>
            </a:endParaRPr>
          </a:p>
        </p:txBody>
      </p:sp>
      <p:pic>
        <p:nvPicPr>
          <p:cNvPr id="13322" name="图片 3">
            <a:hlinkClick r:id="rId6"/>
          </p:cNvPr>
          <p:cNvPicPr>
            <a:picLocks noChangeAspect="1" noChangeArrowheads="1"/>
          </p:cNvPicPr>
          <p:nvPr/>
        </p:nvPicPr>
        <p:blipFill>
          <a:blip r:embed="rId7" cstate="print"/>
          <a:srcRect/>
          <a:stretch>
            <a:fillRect/>
          </a:stretch>
        </p:blipFill>
        <p:spPr bwMode="auto">
          <a:xfrm>
            <a:off x="34927" y="129578"/>
            <a:ext cx="2982913" cy="996592"/>
          </a:xfrm>
          <a:prstGeom prst="rect">
            <a:avLst/>
          </a:prstGeom>
          <a:noFill/>
          <a:ln w="9525">
            <a:noFill/>
            <a:miter lim="800000"/>
            <a:headEnd/>
            <a:tailEnd/>
          </a:ln>
        </p:spPr>
      </p:pic>
      <p:pic>
        <p:nvPicPr>
          <p:cNvPr id="8206" name="图片 8" descr="07.png"/>
          <p:cNvPicPr>
            <a:picLocks noChangeAspect="1" noChangeArrowheads="1"/>
          </p:cNvPicPr>
          <p:nvPr/>
        </p:nvPicPr>
        <p:blipFill>
          <a:blip r:embed="rId8" cstate="print"/>
          <a:srcRect/>
          <a:stretch>
            <a:fillRect/>
          </a:stretch>
        </p:blipFill>
        <p:spPr bwMode="auto">
          <a:xfrm>
            <a:off x="1893888" y="0"/>
            <a:ext cx="984250" cy="977537"/>
          </a:xfrm>
          <a:prstGeom prst="rect">
            <a:avLst/>
          </a:prstGeom>
          <a:noFill/>
          <a:ln w="9525">
            <a:noFill/>
            <a:miter lim="800000"/>
            <a:headEnd/>
            <a:tailEnd/>
          </a:ln>
        </p:spPr>
      </p:pic>
      <p:pic>
        <p:nvPicPr>
          <p:cNvPr id="8207" name="Picture 9" descr="美女跳舞2"/>
          <p:cNvPicPr>
            <a:picLocks noChangeAspect="1" noChangeArrowheads="1"/>
          </p:cNvPicPr>
          <p:nvPr/>
        </p:nvPicPr>
        <p:blipFill>
          <a:blip r:embed="rId9" cstate="print"/>
          <a:srcRect/>
          <a:stretch>
            <a:fillRect/>
          </a:stretch>
        </p:blipFill>
        <p:spPr bwMode="auto">
          <a:xfrm>
            <a:off x="179388" y="1341494"/>
            <a:ext cx="2297112" cy="5247827"/>
          </a:xfrm>
          <a:prstGeom prst="rect">
            <a:avLst/>
          </a:prstGeom>
          <a:noFill/>
          <a:ln w="9525">
            <a:noFill/>
            <a:miter lim="800000"/>
            <a:headEnd/>
            <a:tailEnd/>
          </a:ln>
        </p:spPr>
      </p:pic>
      <p:pic>
        <p:nvPicPr>
          <p:cNvPr id="13325" name="Picture 60" descr="绿风车棍子"/>
          <p:cNvPicPr>
            <a:picLocks noChangeAspect="1" noChangeArrowheads="1"/>
          </p:cNvPicPr>
          <p:nvPr/>
        </p:nvPicPr>
        <p:blipFill>
          <a:blip r:embed="rId10" cstate="print"/>
          <a:srcRect/>
          <a:stretch>
            <a:fillRect/>
          </a:stretch>
        </p:blipFill>
        <p:spPr bwMode="auto">
          <a:xfrm>
            <a:off x="8461375" y="4218842"/>
            <a:ext cx="71438" cy="1657810"/>
          </a:xfrm>
          <a:prstGeom prst="rect">
            <a:avLst/>
          </a:prstGeom>
          <a:noFill/>
          <a:ln w="9525">
            <a:noFill/>
            <a:miter lim="800000"/>
            <a:headEnd/>
            <a:tailEnd/>
          </a:ln>
        </p:spPr>
      </p:pic>
      <p:pic>
        <p:nvPicPr>
          <p:cNvPr id="8209" name="Picture 59" descr="绿风车"/>
          <p:cNvPicPr>
            <a:picLocks noChangeAspect="1" noChangeArrowheads="1"/>
          </p:cNvPicPr>
          <p:nvPr/>
        </p:nvPicPr>
        <p:blipFill>
          <a:blip r:embed="rId11" cstate="print"/>
          <a:srcRect/>
          <a:stretch>
            <a:fillRect/>
          </a:stretch>
        </p:blipFill>
        <p:spPr bwMode="auto">
          <a:xfrm>
            <a:off x="7850188" y="3723405"/>
            <a:ext cx="1217612" cy="1219539"/>
          </a:xfrm>
          <a:prstGeom prst="rect">
            <a:avLst/>
          </a:prstGeom>
          <a:noFill/>
          <a:ln w="9525">
            <a:noFill/>
            <a:miter lim="800000"/>
            <a:headEnd/>
            <a:tailEnd/>
          </a:ln>
        </p:spPr>
      </p:pic>
      <p:sp>
        <p:nvSpPr>
          <p:cNvPr id="8210" name="TextBox 4"/>
          <p:cNvSpPr>
            <a:spLocks noChangeArrowheads="1"/>
          </p:cNvSpPr>
          <p:nvPr/>
        </p:nvSpPr>
        <p:spPr bwMode="auto">
          <a:xfrm>
            <a:off x="2627316" y="2477188"/>
            <a:ext cx="5329237" cy="1815882"/>
          </a:xfrm>
          <a:prstGeom prst="rect">
            <a:avLst/>
          </a:prstGeom>
          <a:noFill/>
          <a:ln w="9525">
            <a:noFill/>
            <a:miter lim="800000"/>
            <a:headEnd/>
            <a:tailEnd/>
          </a:ln>
        </p:spPr>
        <p:txBody>
          <a:bodyPr>
            <a:spAutoFit/>
          </a:bodyPr>
          <a:lstStyle/>
          <a:p>
            <a:pPr fontAlgn="base">
              <a:spcBef>
                <a:spcPct val="0"/>
              </a:spcBef>
              <a:spcAft>
                <a:spcPct val="0"/>
              </a:spcAft>
              <a:buFont typeface="Arial" charset="0"/>
              <a:buNone/>
            </a:pPr>
            <a:r>
              <a:rPr lang="en-US" altLang="zh-CN" sz="1600" smtClean="0">
                <a:solidFill>
                  <a:srgbClr val="000000"/>
                </a:solidFill>
                <a:hlinkClick r:id="rId6"/>
              </a:rPr>
              <a:t>PPT</a:t>
            </a:r>
            <a:r>
              <a:rPr lang="zh-CN" altLang="en-US" sz="1600" smtClean="0">
                <a:solidFill>
                  <a:srgbClr val="000000"/>
                </a:solidFill>
                <a:hlinkClick r:id="rId6"/>
              </a:rPr>
              <a:t>模板下载 </a:t>
            </a:r>
            <a:r>
              <a:rPr lang="en-US" altLang="zh-CN" sz="1600" smtClean="0">
                <a:solidFill>
                  <a:srgbClr val="000000"/>
                </a:solidFill>
                <a:hlinkClick r:id="rId6"/>
              </a:rPr>
              <a:t>http://www.pptbz.com/</a:t>
            </a:r>
            <a:endParaRPr lang="en-US" altLang="zh-CN" sz="1600" smtClean="0">
              <a:solidFill>
                <a:srgbClr val="000000"/>
              </a:solidFill>
            </a:endParaRPr>
          </a:p>
          <a:p>
            <a:pPr fontAlgn="base">
              <a:spcBef>
                <a:spcPct val="0"/>
              </a:spcBef>
              <a:spcAft>
                <a:spcPct val="0"/>
              </a:spcAft>
              <a:buFont typeface="Arial" charset="0"/>
              <a:buNone/>
            </a:pPr>
            <a:endParaRPr lang="zh-CN" altLang="en-US" sz="1600" smtClean="0">
              <a:solidFill>
                <a:srgbClr val="000000"/>
              </a:solidFill>
            </a:endParaRPr>
          </a:p>
          <a:p>
            <a:pPr fontAlgn="base">
              <a:spcBef>
                <a:spcPct val="0"/>
              </a:spcBef>
              <a:spcAft>
                <a:spcPct val="0"/>
              </a:spcAft>
              <a:buFont typeface="Arial" charset="0"/>
              <a:buNone/>
            </a:pPr>
            <a:r>
              <a:rPr lang="en-US" altLang="zh-CN" sz="1600" smtClean="0">
                <a:solidFill>
                  <a:srgbClr val="000000"/>
                </a:solidFill>
                <a:hlinkClick r:id="rId12"/>
              </a:rPr>
              <a:t>PPT</a:t>
            </a:r>
            <a:r>
              <a:rPr lang="zh-CN" altLang="en-US" sz="1600" smtClean="0">
                <a:solidFill>
                  <a:srgbClr val="000000"/>
                </a:solidFill>
                <a:hlinkClick r:id="rId12"/>
              </a:rPr>
              <a:t>素材下载  </a:t>
            </a:r>
            <a:r>
              <a:rPr lang="en-US" altLang="zh-CN" sz="1600" smtClean="0">
                <a:solidFill>
                  <a:srgbClr val="000000"/>
                </a:solidFill>
                <a:hlinkClick r:id="rId12"/>
              </a:rPr>
              <a:t>http://www.pptbz.com/pptshucai/</a:t>
            </a:r>
            <a:endParaRPr lang="en-US" altLang="zh-CN" sz="1600" smtClean="0">
              <a:solidFill>
                <a:srgbClr val="000000"/>
              </a:solidFill>
            </a:endParaRPr>
          </a:p>
          <a:p>
            <a:pPr fontAlgn="base">
              <a:spcBef>
                <a:spcPct val="0"/>
              </a:spcBef>
              <a:spcAft>
                <a:spcPct val="0"/>
              </a:spcAft>
              <a:buFont typeface="Arial" charset="0"/>
              <a:buNone/>
            </a:pPr>
            <a:endParaRPr lang="zh-CN" altLang="en-US" sz="1600" smtClean="0">
              <a:solidFill>
                <a:srgbClr val="000000"/>
              </a:solidFill>
            </a:endParaRPr>
          </a:p>
          <a:p>
            <a:pPr fontAlgn="base">
              <a:spcBef>
                <a:spcPct val="0"/>
              </a:spcBef>
              <a:spcAft>
                <a:spcPct val="0"/>
              </a:spcAft>
              <a:buFont typeface="Arial" charset="0"/>
              <a:buNone/>
            </a:pPr>
            <a:r>
              <a:rPr lang="en-US" altLang="zh-CN" sz="1600" smtClean="0">
                <a:solidFill>
                  <a:srgbClr val="000000"/>
                </a:solidFill>
                <a:hlinkClick r:id="rId13"/>
              </a:rPr>
              <a:t>PPT</a:t>
            </a:r>
            <a:r>
              <a:rPr lang="zh-CN" altLang="en-US" sz="1600" smtClean="0">
                <a:solidFill>
                  <a:srgbClr val="000000"/>
                </a:solidFill>
                <a:hlinkClick r:id="rId13"/>
              </a:rPr>
              <a:t>背景图片 </a:t>
            </a:r>
            <a:r>
              <a:rPr lang="en-US" altLang="zh-CN" sz="1600" smtClean="0">
                <a:solidFill>
                  <a:srgbClr val="000000"/>
                </a:solidFill>
                <a:hlinkClick r:id="rId13"/>
              </a:rPr>
              <a:t>http://www.pptbz.com/pptpic/</a:t>
            </a:r>
            <a:endParaRPr lang="en-US" altLang="zh-CN" sz="1600" smtClean="0">
              <a:solidFill>
                <a:srgbClr val="000000"/>
              </a:solidFill>
            </a:endParaRPr>
          </a:p>
          <a:p>
            <a:pPr fontAlgn="base">
              <a:spcBef>
                <a:spcPct val="0"/>
              </a:spcBef>
              <a:spcAft>
                <a:spcPct val="0"/>
              </a:spcAft>
              <a:buFont typeface="Arial" charset="0"/>
              <a:buNone/>
            </a:pPr>
            <a:endParaRPr lang="zh-CN" altLang="en-US" sz="1600" smtClean="0">
              <a:solidFill>
                <a:srgbClr val="000000"/>
              </a:solidFill>
            </a:endParaRPr>
          </a:p>
          <a:p>
            <a:pPr fontAlgn="base">
              <a:spcBef>
                <a:spcPct val="0"/>
              </a:spcBef>
              <a:spcAft>
                <a:spcPct val="0"/>
              </a:spcAft>
              <a:buFont typeface="Arial" charset="0"/>
              <a:buNone/>
            </a:pPr>
            <a:r>
              <a:rPr lang="en-US" altLang="zh-CN" sz="1600" smtClean="0">
                <a:solidFill>
                  <a:srgbClr val="000000"/>
                </a:solidFill>
                <a:hlinkClick r:id="rId14"/>
              </a:rPr>
              <a:t>PPT</a:t>
            </a:r>
            <a:r>
              <a:rPr lang="zh-CN" altLang="en-US" sz="1600" smtClean="0">
                <a:solidFill>
                  <a:srgbClr val="000000"/>
                </a:solidFill>
                <a:hlinkClick r:id="rId14"/>
              </a:rPr>
              <a:t>课件下载 </a:t>
            </a:r>
            <a:r>
              <a:rPr lang="en-US" altLang="zh-CN" sz="1600" smtClean="0">
                <a:solidFill>
                  <a:srgbClr val="000000"/>
                </a:solidFill>
                <a:hlinkClick r:id="rId14"/>
              </a:rPr>
              <a:t>http://www.pptbz.com/kejian/</a:t>
            </a:r>
            <a:endParaRPr lang="zh-CN" altLang="en-US" sz="1600" smtClean="0">
              <a:solidFill>
                <a:srgbClr val="000000"/>
              </a:solidFill>
            </a:endParaRPr>
          </a:p>
        </p:txBody>
      </p:sp>
      <p:pic>
        <p:nvPicPr>
          <p:cNvPr id="8211" name="图片 55"/>
          <p:cNvPicPr>
            <a:picLocks noChangeAspect="1" noChangeArrowheads="1"/>
          </p:cNvPicPr>
          <p:nvPr/>
        </p:nvPicPr>
        <p:blipFill>
          <a:blip r:embed="rId15" cstate="print"/>
          <a:srcRect/>
          <a:stretch>
            <a:fillRect/>
          </a:stretch>
        </p:blipFill>
        <p:spPr bwMode="auto">
          <a:xfrm rot="2305206">
            <a:off x="2293938" y="2370478"/>
            <a:ext cx="457200" cy="457327"/>
          </a:xfrm>
          <a:prstGeom prst="rect">
            <a:avLst/>
          </a:prstGeom>
          <a:noFill/>
          <a:ln w="9525">
            <a:noFill/>
            <a:miter lim="800000"/>
            <a:headEnd/>
            <a:tailEnd/>
          </a:ln>
        </p:spPr>
      </p:pic>
      <p:pic>
        <p:nvPicPr>
          <p:cNvPr id="8212" name="图片 56"/>
          <p:cNvPicPr>
            <a:picLocks noChangeAspect="1" noChangeArrowheads="1"/>
          </p:cNvPicPr>
          <p:nvPr/>
        </p:nvPicPr>
        <p:blipFill>
          <a:blip r:embed="rId15" cstate="print"/>
          <a:srcRect/>
          <a:stretch>
            <a:fillRect/>
          </a:stretch>
        </p:blipFill>
        <p:spPr bwMode="auto">
          <a:xfrm rot="2305206">
            <a:off x="2293938" y="2951665"/>
            <a:ext cx="457200" cy="457327"/>
          </a:xfrm>
          <a:prstGeom prst="rect">
            <a:avLst/>
          </a:prstGeom>
          <a:noFill/>
          <a:ln w="9525">
            <a:noFill/>
            <a:miter lim="800000"/>
            <a:headEnd/>
            <a:tailEnd/>
          </a:ln>
        </p:spPr>
      </p:pic>
      <p:pic>
        <p:nvPicPr>
          <p:cNvPr id="8213" name="图片 57"/>
          <p:cNvPicPr>
            <a:picLocks noChangeAspect="1" noChangeArrowheads="1"/>
          </p:cNvPicPr>
          <p:nvPr/>
        </p:nvPicPr>
        <p:blipFill>
          <a:blip r:embed="rId15" cstate="print"/>
          <a:srcRect/>
          <a:stretch>
            <a:fillRect/>
          </a:stretch>
        </p:blipFill>
        <p:spPr bwMode="auto">
          <a:xfrm rot="2305206">
            <a:off x="2293938" y="3527135"/>
            <a:ext cx="457200" cy="457327"/>
          </a:xfrm>
          <a:prstGeom prst="rect">
            <a:avLst/>
          </a:prstGeom>
          <a:noFill/>
          <a:ln w="9525">
            <a:noFill/>
            <a:miter lim="800000"/>
            <a:headEnd/>
            <a:tailEnd/>
          </a:ln>
        </p:spPr>
      </p:pic>
      <p:pic>
        <p:nvPicPr>
          <p:cNvPr id="8214" name="图片 58"/>
          <p:cNvPicPr>
            <a:picLocks noChangeAspect="1" noChangeArrowheads="1"/>
          </p:cNvPicPr>
          <p:nvPr/>
        </p:nvPicPr>
        <p:blipFill>
          <a:blip r:embed="rId15" cstate="print"/>
          <a:srcRect/>
          <a:stretch>
            <a:fillRect/>
          </a:stretch>
        </p:blipFill>
        <p:spPr bwMode="auto">
          <a:xfrm rot="2305206">
            <a:off x="2293938" y="4104511"/>
            <a:ext cx="457200" cy="457327"/>
          </a:xfrm>
          <a:prstGeom prst="rect">
            <a:avLst/>
          </a:prstGeom>
          <a:noFill/>
          <a:ln w="9525">
            <a:noFill/>
            <a:miter lim="800000"/>
            <a:headEnd/>
            <a:tailEnd/>
          </a:ln>
        </p:spPr>
      </p:pic>
      <p:sp>
        <p:nvSpPr>
          <p:cNvPr id="13332" name="TextBox 22"/>
          <p:cNvSpPr>
            <a:spLocks noChangeArrowheads="1"/>
          </p:cNvSpPr>
          <p:nvPr/>
        </p:nvSpPr>
        <p:spPr bwMode="auto">
          <a:xfrm>
            <a:off x="1903413" y="6166294"/>
            <a:ext cx="6857134" cy="461665"/>
          </a:xfrm>
          <a:prstGeom prst="rect">
            <a:avLst/>
          </a:prstGeom>
          <a:noFill/>
          <a:ln w="9525">
            <a:noFill/>
            <a:miter lim="800000"/>
            <a:headEnd/>
            <a:tailEnd/>
          </a:ln>
        </p:spPr>
        <p:txBody>
          <a:bodyPr wrap="none">
            <a:spAutoFit/>
          </a:bodyPr>
          <a:lstStyle/>
          <a:p>
            <a:pPr fontAlgn="base">
              <a:spcBef>
                <a:spcPct val="0"/>
              </a:spcBef>
              <a:spcAft>
                <a:spcPct val="0"/>
              </a:spcAft>
              <a:buFont typeface="Arial" charset="0"/>
              <a:buNone/>
            </a:pPr>
            <a:r>
              <a:rPr lang="zh-CN" altLang="en-US" sz="2400" smtClean="0">
                <a:solidFill>
                  <a:srgbClr val="FF0000"/>
                </a:solidFill>
              </a:rPr>
              <a:t>更多精美</a:t>
            </a:r>
            <a:r>
              <a:rPr lang="en-US" altLang="zh-CN" sz="2400" smtClean="0">
                <a:solidFill>
                  <a:srgbClr val="FF0000"/>
                </a:solidFill>
              </a:rPr>
              <a:t>ppt</a:t>
            </a:r>
            <a:r>
              <a:rPr lang="zh-CN" altLang="en-US" sz="2400" smtClean="0">
                <a:solidFill>
                  <a:srgbClr val="FF0000"/>
                </a:solidFill>
              </a:rPr>
              <a:t>下载请点击：</a:t>
            </a:r>
            <a:r>
              <a:rPr lang="en-US" altLang="zh-CN" sz="2400" smtClean="0">
                <a:solidFill>
                  <a:srgbClr val="FF0000"/>
                </a:solidFill>
                <a:hlinkClick r:id="rId6"/>
              </a:rPr>
              <a:t>ppt</a:t>
            </a:r>
            <a:r>
              <a:rPr lang="zh-CN" altLang="en-US" sz="2400" smtClean="0">
                <a:solidFill>
                  <a:srgbClr val="FF0000"/>
                </a:solidFill>
                <a:hlinkClick r:id="rId6"/>
              </a:rPr>
              <a:t>宝藏</a:t>
            </a:r>
            <a:r>
              <a:rPr lang="en-US" altLang="zh-CN" sz="2400" smtClean="0">
                <a:solidFill>
                  <a:srgbClr val="FF0000"/>
                </a:solidFill>
                <a:hlinkClick r:id="rId6"/>
              </a:rPr>
              <a:t>-www.pptbz.com</a:t>
            </a:r>
            <a:endParaRPr lang="zh-CN" altLang="en-US" sz="2400" smtClean="0">
              <a:solidFill>
                <a:srgbClr val="FF0000"/>
              </a:solidFill>
            </a:endParaRPr>
          </a:p>
        </p:txBody>
      </p:sp>
    </p:spTree>
  </p:cSld>
  <p:clrMapOvr>
    <a:masterClrMapping/>
  </p:clrMapOvr>
  <p:transition>
    <p:sndAc>
      <p:stSnd loop="1">
        <p:snd r:embed="rId3" name="亡灵序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203"/>
                                        </p:tgtEl>
                                        <p:attrNameLst>
                                          <p:attrName>style.visibility</p:attrName>
                                        </p:attrNameLst>
                                      </p:cBhvr>
                                      <p:to>
                                        <p:strVal val="visible"/>
                                      </p:to>
                                    </p:set>
                                    <p:animEffect>
                                      <p:cBhvr>
                                        <p:cTn id="7" dur="1000"/>
                                        <p:tgtEl>
                                          <p:spTgt spid="8203"/>
                                        </p:tgtEl>
                                      </p:cBhvr>
                                    </p:animEffect>
                                    <p:anim calcmode="lin" valueType="num">
                                      <p:cBhvr>
                                        <p:cTn id="8" dur="1000" fill="hold"/>
                                        <p:tgtEl>
                                          <p:spTgt spid="8203"/>
                                        </p:tgtEl>
                                        <p:attrNameLst>
                                          <p:attrName>ppt_x</p:attrName>
                                        </p:attrNameLst>
                                      </p:cBhvr>
                                      <p:tavLst>
                                        <p:tav tm="0">
                                          <p:val>
                                            <p:strVal val="#ppt_x"/>
                                          </p:val>
                                        </p:tav>
                                        <p:tav tm="100000">
                                          <p:val>
                                            <p:strVal val="#ppt_x"/>
                                          </p:val>
                                        </p:tav>
                                      </p:tavLst>
                                    </p:anim>
                                    <p:anim calcmode="lin" valueType="num">
                                      <p:cBhvr>
                                        <p:cTn id="9" dur="1000" fill="hold"/>
                                        <p:tgtEl>
                                          <p:spTgt spid="8203"/>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1500"/>
                                  </p:stCondLst>
                                  <p:childTnLst>
                                    <p:set>
                                      <p:cBhvr>
                                        <p:cTn id="11" dur="1" fill="hold">
                                          <p:stCondLst>
                                            <p:cond delay="0"/>
                                          </p:stCondLst>
                                        </p:cTn>
                                        <p:tgtEl>
                                          <p:spTgt spid="8204"/>
                                        </p:tgtEl>
                                        <p:attrNameLst>
                                          <p:attrName>style.visibility</p:attrName>
                                        </p:attrNameLst>
                                      </p:cBhvr>
                                      <p:to>
                                        <p:strVal val="visible"/>
                                      </p:to>
                                    </p:set>
                                    <p:anim calcmode="lin" valueType="num">
                                      <p:cBhvr>
                                        <p:cTn id="12" dur="200" fill="hold"/>
                                        <p:tgtEl>
                                          <p:spTgt spid="8204"/>
                                        </p:tgtEl>
                                        <p:attrNameLst>
                                          <p:attrName>ppt_w</p:attrName>
                                        </p:attrNameLst>
                                      </p:cBhvr>
                                      <p:tavLst>
                                        <p:tav tm="0">
                                          <p:val>
                                            <p:strVal val="4*#ppt_w"/>
                                          </p:val>
                                        </p:tav>
                                        <p:tav tm="100000">
                                          <p:val>
                                            <p:strVal val="#ppt_w"/>
                                          </p:val>
                                        </p:tav>
                                      </p:tavLst>
                                    </p:anim>
                                    <p:anim calcmode="lin" valueType="num">
                                      <p:cBhvr>
                                        <p:cTn id="13" dur="200" fill="hold"/>
                                        <p:tgtEl>
                                          <p:spTgt spid="8204"/>
                                        </p:tgtEl>
                                        <p:attrNameLst>
                                          <p:attrName>ppt_h</p:attrName>
                                        </p:attrNameLst>
                                      </p:cBhvr>
                                      <p:tavLst>
                                        <p:tav tm="0">
                                          <p:val>
                                            <p:strVal val="4*#ppt_h"/>
                                          </p:val>
                                        </p:tav>
                                        <p:tav tm="100000">
                                          <p:val>
                                            <p:strVal val="#ppt_h"/>
                                          </p:val>
                                        </p:tav>
                                      </p:tavLst>
                                    </p:anim>
                                  </p:childTnLst>
                                </p:cTn>
                              </p:par>
                              <p:par>
                                <p:cTn id="14" presetID="10" presetClass="entr" presetSubtype="0" repeatCount="2000" fill="hold" grpId="1" nodeType="withEffect">
                                  <p:stCondLst>
                                    <p:cond delay="1800"/>
                                  </p:stCondLst>
                                  <p:childTnLst>
                                    <p:set>
                                      <p:cBhvr>
                                        <p:cTn id="15" dur="1" fill="hold">
                                          <p:stCondLst>
                                            <p:cond delay="0"/>
                                          </p:stCondLst>
                                        </p:cTn>
                                        <p:tgtEl>
                                          <p:spTgt spid="8204"/>
                                        </p:tgtEl>
                                        <p:attrNameLst>
                                          <p:attrName>style.visibility</p:attrName>
                                        </p:attrNameLst>
                                      </p:cBhvr>
                                      <p:to>
                                        <p:strVal val="visible"/>
                                      </p:to>
                                    </p:set>
                                    <p:animEffect>
                                      <p:cBhvr>
                                        <p:cTn id="16" dur="200"/>
                                        <p:tgtEl>
                                          <p:spTgt spid="8204"/>
                                        </p:tgtEl>
                                      </p:cBhvr>
                                    </p:animEffect>
                                  </p:childTnLst>
                                </p:cTn>
                              </p:par>
                              <p:par>
                                <p:cTn id="17" presetID="10" presetClass="entr" presetSubtype="0" repeatCount="indefinite" fill="hold" nodeType="withEffect">
                                  <p:stCondLst>
                                    <p:cond delay="2000"/>
                                  </p:stCondLst>
                                  <p:childTnLst>
                                    <p:set>
                                      <p:cBhvr>
                                        <p:cTn id="18" dur="1" fill="hold">
                                          <p:stCondLst>
                                            <p:cond delay="0"/>
                                          </p:stCondLst>
                                        </p:cTn>
                                        <p:tgtEl>
                                          <p:spTgt spid="8206"/>
                                        </p:tgtEl>
                                        <p:attrNameLst>
                                          <p:attrName>style.visibility</p:attrName>
                                        </p:attrNameLst>
                                      </p:cBhvr>
                                      <p:to>
                                        <p:strVal val="visible"/>
                                      </p:to>
                                    </p:set>
                                    <p:animEffect>
                                      <p:cBhvr>
                                        <p:cTn id="19" dur="1000"/>
                                        <p:tgtEl>
                                          <p:spTgt spid="8206"/>
                                        </p:tgtEl>
                                      </p:cBhvr>
                                    </p:animEffect>
                                  </p:childTnLst>
                                </p:cTn>
                              </p:par>
                              <p:par>
                                <p:cTn id="20" presetID="10" presetClass="exit" presetSubtype="0" repeatCount="indefinite" fill="hold" nodeType="withEffect">
                                  <p:stCondLst>
                                    <p:cond delay="3000"/>
                                  </p:stCondLst>
                                  <p:childTnLst>
                                    <p:animEffect>
                                      <p:cBhvr>
                                        <p:cTn id="21" dur="900"/>
                                        <p:tgtEl>
                                          <p:spTgt spid="8206"/>
                                        </p:tgtEl>
                                      </p:cBhvr>
                                    </p:animEffect>
                                    <p:set>
                                      <p:cBhvr>
                                        <p:cTn id="22" dur="1" fill="hold">
                                          <p:stCondLst>
                                            <p:cond delay="899"/>
                                          </p:stCondLst>
                                        </p:cTn>
                                        <p:tgtEl>
                                          <p:spTgt spid="8206"/>
                                        </p:tgtEl>
                                        <p:attrNameLst>
                                          <p:attrName>style.visibility</p:attrName>
                                        </p:attrNameLst>
                                      </p:cBhvr>
                                      <p:to>
                                        <p:strVal val="hidden"/>
                                      </p:to>
                                    </p:set>
                                  </p:childTnLst>
                                </p:cTn>
                              </p:par>
                              <p:par>
                                <p:cTn id="23" presetID="47" presetClass="entr" presetSubtype="0" fill="hold" nodeType="withEffect">
                                  <p:stCondLst>
                                    <p:cond delay="2000"/>
                                  </p:stCondLst>
                                  <p:childTnLst>
                                    <p:set>
                                      <p:cBhvr>
                                        <p:cTn id="24" dur="1" fill="hold">
                                          <p:stCondLst>
                                            <p:cond delay="0"/>
                                          </p:stCondLst>
                                        </p:cTn>
                                        <p:tgtEl>
                                          <p:spTgt spid="8207"/>
                                        </p:tgtEl>
                                        <p:attrNameLst>
                                          <p:attrName>style.visibility</p:attrName>
                                        </p:attrNameLst>
                                      </p:cBhvr>
                                      <p:to>
                                        <p:strVal val="visible"/>
                                      </p:to>
                                    </p:set>
                                    <p:animEffect>
                                      <p:cBhvr>
                                        <p:cTn id="25" dur="1000"/>
                                        <p:tgtEl>
                                          <p:spTgt spid="8207"/>
                                        </p:tgtEl>
                                      </p:cBhvr>
                                    </p:animEffect>
                                    <p:anim calcmode="lin" valueType="num">
                                      <p:cBhvr>
                                        <p:cTn id="26" dur="1000" fill="hold"/>
                                        <p:tgtEl>
                                          <p:spTgt spid="8207"/>
                                        </p:tgtEl>
                                        <p:attrNameLst>
                                          <p:attrName>ppt_x</p:attrName>
                                        </p:attrNameLst>
                                      </p:cBhvr>
                                      <p:tavLst>
                                        <p:tav tm="0">
                                          <p:val>
                                            <p:strVal val="#ppt_x"/>
                                          </p:val>
                                        </p:tav>
                                        <p:tav tm="100000">
                                          <p:val>
                                            <p:strVal val="#ppt_x"/>
                                          </p:val>
                                        </p:tav>
                                      </p:tavLst>
                                    </p:anim>
                                    <p:anim calcmode="lin" valueType="num">
                                      <p:cBhvr>
                                        <p:cTn id="27" dur="1000" fill="hold"/>
                                        <p:tgtEl>
                                          <p:spTgt spid="8207"/>
                                        </p:tgtEl>
                                        <p:attrNameLst>
                                          <p:attrName>ppt_y</p:attrName>
                                        </p:attrNameLst>
                                      </p:cBhvr>
                                      <p:tavLst>
                                        <p:tav tm="0">
                                          <p:val>
                                            <p:strVal val="#ppt_y-.1"/>
                                          </p:val>
                                        </p:tav>
                                        <p:tav tm="100000">
                                          <p:val>
                                            <p:strVal val="#ppt_y"/>
                                          </p:val>
                                        </p:tav>
                                      </p:tavLst>
                                    </p:anim>
                                  </p:childTnLst>
                                </p:cTn>
                              </p:par>
                              <p:par>
                                <p:cTn id="28" presetID="8" presetClass="emph" presetSubtype="0" repeatCount="indefinite" fill="hold" nodeType="withEffect">
                                  <p:stCondLst>
                                    <p:cond delay="0"/>
                                  </p:stCondLst>
                                  <p:childTnLst>
                                    <p:animRot by="21600000">
                                      <p:cBhvr>
                                        <p:cTn id="29" dur="5000" fill="hold"/>
                                        <p:tgtEl>
                                          <p:spTgt spid="8209"/>
                                        </p:tgtEl>
                                        <p:attrNameLst>
                                          <p:attrName>r</p:attrName>
                                        </p:attrNameLst>
                                      </p:cBhvr>
                                    </p:animRot>
                                  </p:childTnLst>
                                </p:cTn>
                              </p:par>
                              <p:par>
                                <p:cTn id="30" presetID="22" presetClass="entr" presetSubtype="8" fill="hold" grpId="0" nodeType="withEffect">
                                  <p:stCondLst>
                                    <p:cond delay="1000"/>
                                  </p:stCondLst>
                                  <p:childTnLst>
                                    <p:set>
                                      <p:cBhvr>
                                        <p:cTn id="31" dur="1" fill="hold">
                                          <p:stCondLst>
                                            <p:cond delay="0"/>
                                          </p:stCondLst>
                                        </p:cTn>
                                        <p:tgtEl>
                                          <p:spTgt spid="8210"/>
                                        </p:tgtEl>
                                        <p:attrNameLst>
                                          <p:attrName>style.visibility</p:attrName>
                                        </p:attrNameLst>
                                      </p:cBhvr>
                                      <p:to>
                                        <p:strVal val="visible"/>
                                      </p:to>
                                    </p:set>
                                    <p:animEffect>
                                      <p:cBhvr>
                                        <p:cTn id="32" dur="500"/>
                                        <p:tgtEl>
                                          <p:spTgt spid="8210"/>
                                        </p:tgtEl>
                                      </p:cBhvr>
                                    </p:animEffect>
                                  </p:childTnLst>
                                </p:cTn>
                              </p:par>
                              <p:par>
                                <p:cTn id="33" presetID="22" presetClass="entr" presetSubtype="8" fill="hold" nodeType="withEffect">
                                  <p:stCondLst>
                                    <p:cond delay="2250"/>
                                  </p:stCondLst>
                                  <p:childTnLst>
                                    <p:set>
                                      <p:cBhvr>
                                        <p:cTn id="34" dur="1" fill="hold">
                                          <p:stCondLst>
                                            <p:cond delay="0"/>
                                          </p:stCondLst>
                                        </p:cTn>
                                        <p:tgtEl>
                                          <p:spTgt spid="8211"/>
                                        </p:tgtEl>
                                        <p:attrNameLst>
                                          <p:attrName>style.visibility</p:attrName>
                                        </p:attrNameLst>
                                      </p:cBhvr>
                                      <p:to>
                                        <p:strVal val="visible"/>
                                      </p:to>
                                    </p:set>
                                    <p:animEffect>
                                      <p:cBhvr>
                                        <p:cTn id="35" dur="500"/>
                                        <p:tgtEl>
                                          <p:spTgt spid="8211"/>
                                        </p:tgtEl>
                                      </p:cBhvr>
                                    </p:animEffect>
                                  </p:childTnLst>
                                </p:cTn>
                              </p:par>
                              <p:par>
                                <p:cTn id="36" presetID="22" presetClass="entr" presetSubtype="8" fill="hold" nodeType="withEffect">
                                  <p:stCondLst>
                                    <p:cond delay="2250"/>
                                  </p:stCondLst>
                                  <p:childTnLst>
                                    <p:set>
                                      <p:cBhvr>
                                        <p:cTn id="37" dur="1" fill="hold">
                                          <p:stCondLst>
                                            <p:cond delay="0"/>
                                          </p:stCondLst>
                                        </p:cTn>
                                        <p:tgtEl>
                                          <p:spTgt spid="8212"/>
                                        </p:tgtEl>
                                        <p:attrNameLst>
                                          <p:attrName>style.visibility</p:attrName>
                                        </p:attrNameLst>
                                      </p:cBhvr>
                                      <p:to>
                                        <p:strVal val="visible"/>
                                      </p:to>
                                    </p:set>
                                    <p:animEffect>
                                      <p:cBhvr>
                                        <p:cTn id="38" dur="500"/>
                                        <p:tgtEl>
                                          <p:spTgt spid="8212"/>
                                        </p:tgtEl>
                                      </p:cBhvr>
                                    </p:animEffect>
                                  </p:childTnLst>
                                </p:cTn>
                              </p:par>
                              <p:par>
                                <p:cTn id="39" presetID="22" presetClass="entr" presetSubtype="8" fill="hold" nodeType="withEffect">
                                  <p:stCondLst>
                                    <p:cond delay="2250"/>
                                  </p:stCondLst>
                                  <p:childTnLst>
                                    <p:set>
                                      <p:cBhvr>
                                        <p:cTn id="40" dur="1" fill="hold">
                                          <p:stCondLst>
                                            <p:cond delay="0"/>
                                          </p:stCondLst>
                                        </p:cTn>
                                        <p:tgtEl>
                                          <p:spTgt spid="8213"/>
                                        </p:tgtEl>
                                        <p:attrNameLst>
                                          <p:attrName>style.visibility</p:attrName>
                                        </p:attrNameLst>
                                      </p:cBhvr>
                                      <p:to>
                                        <p:strVal val="visible"/>
                                      </p:to>
                                    </p:set>
                                    <p:animEffect>
                                      <p:cBhvr>
                                        <p:cTn id="41" dur="500"/>
                                        <p:tgtEl>
                                          <p:spTgt spid="8213"/>
                                        </p:tgtEl>
                                      </p:cBhvr>
                                    </p:animEffect>
                                  </p:childTnLst>
                                </p:cTn>
                              </p:par>
                              <p:par>
                                <p:cTn id="42" presetID="22" presetClass="entr" presetSubtype="8" fill="hold" nodeType="withEffect">
                                  <p:stCondLst>
                                    <p:cond delay="2250"/>
                                  </p:stCondLst>
                                  <p:childTnLst>
                                    <p:set>
                                      <p:cBhvr>
                                        <p:cTn id="43" dur="1" fill="hold">
                                          <p:stCondLst>
                                            <p:cond delay="0"/>
                                          </p:stCondLst>
                                        </p:cTn>
                                        <p:tgtEl>
                                          <p:spTgt spid="8214"/>
                                        </p:tgtEl>
                                        <p:attrNameLst>
                                          <p:attrName>style.visibility</p:attrName>
                                        </p:attrNameLst>
                                      </p:cBhvr>
                                      <p:to>
                                        <p:strVal val="visible"/>
                                      </p:to>
                                    </p:set>
                                    <p:animEffect>
                                      <p:cBhvr>
                                        <p:cTn id="44" dur="5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ldLvl="0" autoUpdateAnimBg="0"/>
      <p:bldP spid="8204" grpId="1" bldLvl="0" autoUpdateAnimBg="0"/>
      <p:bldP spid="8210"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321817574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本框 12"/>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976525" y="2108979"/>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0" name="矩形 19"/>
          <p:cNvSpPr/>
          <p:nvPr/>
        </p:nvSpPr>
        <p:spPr>
          <a:xfrm>
            <a:off x="1976525" y="3235852"/>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21" name="矩形 20"/>
          <p:cNvSpPr/>
          <p:nvPr/>
        </p:nvSpPr>
        <p:spPr>
          <a:xfrm>
            <a:off x="1976525" y="4362725"/>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9152" y="1653570"/>
            <a:ext cx="1439862" cy="2215991"/>
          </a:xfrm>
          <a:prstGeom prst="rect">
            <a:avLst/>
          </a:prstGeom>
          <a:noFill/>
        </p:spPr>
        <p:txBody>
          <a:bodyPr wrap="square" rtlCol="0">
            <a:spAutoFit/>
          </a:bodyPr>
          <a:lstStyle/>
          <a:p>
            <a:r>
              <a:rPr lang="en-US" altLang="zh-HK" sz="13800" dirty="0" smtClean="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
        <p:nvSpPr>
          <p:cNvPr id="23" name="文本框 22"/>
          <p:cNvSpPr txBox="1"/>
          <p:nvPr/>
        </p:nvSpPr>
        <p:spPr>
          <a:xfrm>
            <a:off x="6940637" y="4642009"/>
            <a:ext cx="1439862" cy="2215991"/>
          </a:xfrm>
          <a:prstGeom prst="rect">
            <a:avLst/>
          </a:prstGeom>
          <a:noFill/>
        </p:spPr>
        <p:txBody>
          <a:bodyPr wrap="square" rtlCol="0">
            <a:spAutoFit/>
          </a:bodyPr>
          <a:lstStyle/>
          <a:p>
            <a:r>
              <a:rPr lang="en-US" altLang="zh-HK" sz="13800" dirty="0" smtClean="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xmlns="" val="288623970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249190" y="1560508"/>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0174AB"/>
                </a:solidFill>
                <a:latin typeface="微软雅黑" panose="020B0503020204020204" pitchFamily="34" charset="-122"/>
                <a:ea typeface="微软雅黑" panose="020B0503020204020204" pitchFamily="34" charset="-122"/>
              </a:rPr>
              <a:t>1</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39" name="矩形 38"/>
          <p:cNvSpPr/>
          <p:nvPr/>
        </p:nvSpPr>
        <p:spPr>
          <a:xfrm>
            <a:off x="2687811" y="1837507"/>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48" name="矩形 47"/>
          <p:cNvSpPr/>
          <p:nvPr/>
        </p:nvSpPr>
        <p:spPr>
          <a:xfrm>
            <a:off x="2687811" y="3121546"/>
            <a:ext cx="5207000" cy="769441"/>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92D14F"/>
                </a:solidFill>
                <a:latin typeface="微软雅黑" panose="020B0503020204020204" pitchFamily="34" charset="-122"/>
                <a:ea typeface="微软雅黑" panose="020B0503020204020204" pitchFamily="34" charset="-122"/>
              </a:rPr>
              <a:t>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249190" y="2844547"/>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92D14F"/>
                </a:solidFill>
                <a:latin typeface="微软雅黑" panose="020B0503020204020204" pitchFamily="34" charset="-122"/>
                <a:ea typeface="微软雅黑" panose="020B0503020204020204" pitchFamily="34" charset="-122"/>
              </a:rPr>
              <a:t>2</a:t>
            </a:r>
            <a:endParaRPr lang="zh-HK" altLang="en-US" sz="8000" b="1" dirty="0">
              <a:solidFill>
                <a:srgbClr val="92D14F"/>
              </a:solidFill>
              <a:latin typeface="微软雅黑" panose="020B0503020204020204" pitchFamily="34" charset="-122"/>
              <a:ea typeface="微软雅黑" panose="020B0503020204020204" pitchFamily="34" charset="-122"/>
            </a:endParaRPr>
          </a:p>
        </p:txBody>
      </p:sp>
      <p:sp>
        <p:nvSpPr>
          <p:cNvPr id="49" name="矩形 48"/>
          <p:cNvSpPr/>
          <p:nvPr/>
        </p:nvSpPr>
        <p:spPr>
          <a:xfrm>
            <a:off x="2687811" y="4405585"/>
            <a:ext cx="5207000" cy="769441"/>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49190" y="4128586"/>
            <a:ext cx="1117600"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0174AB"/>
                </a:solidFill>
                <a:latin typeface="微软雅黑" panose="020B0503020204020204" pitchFamily="34" charset="-122"/>
                <a:ea typeface="微软雅黑" panose="020B0503020204020204" pitchFamily="34" charset="-122"/>
              </a:rPr>
              <a:t>3</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27" name="矩形 26"/>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矩形 27"/>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5" name="文本框 34"/>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066322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l="27974" t="23307"/>
          <a:stretch/>
        </p:blipFill>
        <p:spPr>
          <a:xfrm>
            <a:off x="470607" y="2019309"/>
            <a:ext cx="4159423" cy="2952616"/>
          </a:xfrm>
          <a:prstGeom prst="rect">
            <a:avLst/>
          </a:prstGeom>
          <a:ln w="28575">
            <a:solidFill>
              <a:srgbClr val="666666"/>
            </a:solidFill>
          </a:ln>
          <a:effectLst/>
        </p:spPr>
      </p:pic>
      <p:cxnSp>
        <p:nvCxnSpPr>
          <p:cNvPr id="27" name="直接连接符 26"/>
          <p:cNvCxnSpPr/>
          <p:nvPr/>
        </p:nvCxnSpPr>
        <p:spPr>
          <a:xfrm>
            <a:off x="5055563" y="1989138"/>
            <a:ext cx="0" cy="2987675"/>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66792" y="2112987"/>
            <a:ext cx="3306601" cy="1277273"/>
          </a:xfrm>
          <a:prstGeom prst="rect">
            <a:avLst/>
          </a:prstGeom>
        </p:spPr>
        <p:txBody>
          <a:bodyPr wrap="square">
            <a:spAutoFit/>
          </a:bodyPr>
          <a:lstStyle/>
          <a:p>
            <a:pPr lvl="0" algn="just"/>
            <a:r>
              <a:rPr lang="en-US" altLang="zh-HK" sz="1100" dirty="0">
                <a:solidFill>
                  <a:srgbClr val="92D14F"/>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92D14F"/>
                </a:solidFill>
                <a:latin typeface="微软雅黑" panose="020B0503020204020204" pitchFamily="34" charset="-122"/>
                <a:ea typeface="微软雅黑" panose="020B0503020204020204" pitchFamily="34" charset="-122"/>
              </a:rPr>
              <a:t>foolishness.</a:t>
            </a:r>
            <a:r>
              <a:rPr lang="zh-HK" altLang="zh-HK" sz="1100" dirty="0">
                <a:solidFill>
                  <a:srgbClr val="92D14F"/>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92D14F"/>
              </a:solidFill>
              <a:latin typeface="微软雅黑" panose="020B0503020204020204" pitchFamily="34" charset="-122"/>
              <a:ea typeface="微软雅黑" panose="020B0503020204020204" pitchFamily="34" charset="-122"/>
            </a:endParaRPr>
          </a:p>
        </p:txBody>
      </p:sp>
      <p:sp>
        <p:nvSpPr>
          <p:cNvPr id="35" name="矩形 34"/>
          <p:cNvSpPr/>
          <p:nvPr/>
        </p:nvSpPr>
        <p:spPr>
          <a:xfrm>
            <a:off x="5366792" y="3694652"/>
            <a:ext cx="3306601" cy="1277273"/>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6" name="矩形 35"/>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矩形 36"/>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本框 37"/>
          <p:cNvSpPr txBox="1"/>
          <p:nvPr/>
        </p:nvSpPr>
        <p:spPr>
          <a:xfrm>
            <a:off x="25227" y="93911"/>
            <a:ext cx="1280392" cy="369332"/>
          </a:xfrm>
          <a:prstGeom prst="rect">
            <a:avLst/>
          </a:prstGeom>
          <a:noFill/>
        </p:spPr>
        <p:txBody>
          <a:bodyPr wrap="square" rtlCol="0">
            <a:spAutoFit/>
          </a:bodyPr>
          <a:lstStyle/>
          <a:p>
            <a:r>
              <a:rPr lang="zh-CN" altLang="en-US" spc="300" dirty="0" smtClean="0">
                <a:solidFill>
                  <a:srgbClr val="666666"/>
                </a:solidFill>
                <a:latin typeface="微软雅黑" panose="020B0503020204020204" pitchFamily="34" charset="-122"/>
                <a:ea typeface="微软雅黑" panose="020B0503020204020204" pitchFamily="34" charset="-122"/>
              </a:rPr>
              <a:t>论文绪论</a:t>
            </a:r>
            <a:endParaRPr lang="zh-HK" altLang="en-US" spc="300" dirty="0">
              <a:solidFill>
                <a:srgbClr val="666666"/>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3047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324496"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618215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6024563" cy="1720986"/>
            <a:chOff x="2408238" y="2568507"/>
            <a:chExt cx="6024563" cy="1720986"/>
          </a:xfrm>
        </p:grpSpPr>
        <p:grpSp>
          <p:nvGrpSpPr>
            <p:cNvPr id="14" name="组合 13"/>
            <p:cNvGrpSpPr/>
            <p:nvPr/>
          </p:nvGrpSpPr>
          <p:grpSpPr>
            <a:xfrm>
              <a:off x="2408238" y="2568507"/>
              <a:ext cx="6024563" cy="1720986"/>
              <a:chOff x="1184275" y="2717410"/>
              <a:chExt cx="602456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4021138" cy="1200329"/>
              </a:xfrm>
              <a:prstGeom prst="rect">
                <a:avLst/>
              </a:prstGeom>
              <a:noFill/>
            </p:spPr>
            <p:txBody>
              <a:bodyPr wrap="square" rtlCol="0">
                <a:spAutoFit/>
              </a:bodyPr>
              <a:lstStyle/>
              <a:p>
                <a:r>
                  <a:rPr lang="zh-CN" altLang="en-US" sz="7200" b="1" spc="300" dirty="0" smtClean="0">
                    <a:solidFill>
                      <a:schemeClr val="bg1"/>
                    </a:solidFill>
                    <a:latin typeface="微软雅黑" panose="020B0503020204020204" pitchFamily="34" charset="-122"/>
                    <a:ea typeface="微软雅黑" panose="020B0503020204020204" pitchFamily="34" charset="-122"/>
                  </a:rPr>
                  <a:t>研究背景</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xmlns="" val="421757510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矩形 37"/>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9" name="文本框 38"/>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5942" y="1770218"/>
            <a:ext cx="8752117" cy="3898125"/>
            <a:chOff x="159654" y="1770218"/>
            <a:chExt cx="8752117" cy="3898125"/>
          </a:xfrm>
        </p:grpSpPr>
        <p:grpSp>
          <p:nvGrpSpPr>
            <p:cNvPr id="4" name="组合 3"/>
            <p:cNvGrpSpPr/>
            <p:nvPr/>
          </p:nvGrpSpPr>
          <p:grpSpPr>
            <a:xfrm>
              <a:off x="159654" y="1930759"/>
              <a:ext cx="4325258" cy="3577042"/>
              <a:chOff x="382111" y="1042988"/>
              <a:chExt cx="6488113" cy="5365750"/>
            </a:xfrm>
            <a:solidFill>
              <a:srgbClr val="BFC0C0"/>
            </a:solidFill>
          </p:grpSpPr>
          <p:sp>
            <p:nvSpPr>
              <p:cNvPr id="5" name="Freeform 5"/>
              <p:cNvSpPr>
                <a:spLocks/>
              </p:cNvSpPr>
              <p:nvPr/>
            </p:nvSpPr>
            <p:spPr bwMode="auto">
              <a:xfrm>
                <a:off x="3104673" y="1109663"/>
                <a:ext cx="2840038" cy="2424113"/>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6" name="Freeform 6"/>
              <p:cNvSpPr>
                <a:spLocks/>
              </p:cNvSpPr>
              <p:nvPr/>
            </p:nvSpPr>
            <p:spPr bwMode="auto">
              <a:xfrm>
                <a:off x="2560161" y="2751138"/>
                <a:ext cx="1816100" cy="1536700"/>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7" name="Freeform 7"/>
              <p:cNvSpPr>
                <a:spLocks/>
              </p:cNvSpPr>
              <p:nvPr/>
            </p:nvSpPr>
            <p:spPr bwMode="auto">
              <a:xfrm>
                <a:off x="3849211" y="3284538"/>
                <a:ext cx="365125" cy="606425"/>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8" name="Freeform 8"/>
              <p:cNvSpPr>
                <a:spLocks/>
              </p:cNvSpPr>
              <p:nvPr/>
            </p:nvSpPr>
            <p:spPr bwMode="auto">
              <a:xfrm>
                <a:off x="382111" y="1690688"/>
                <a:ext cx="2597150" cy="1963738"/>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9" name="Freeform 9"/>
              <p:cNvSpPr>
                <a:spLocks/>
              </p:cNvSpPr>
              <p:nvPr/>
            </p:nvSpPr>
            <p:spPr bwMode="auto">
              <a:xfrm>
                <a:off x="2064861" y="3232150"/>
                <a:ext cx="1616075" cy="116046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0" name="Freeform 10"/>
              <p:cNvSpPr>
                <a:spLocks/>
              </p:cNvSpPr>
              <p:nvPr/>
            </p:nvSpPr>
            <p:spPr bwMode="auto">
              <a:xfrm>
                <a:off x="2991961" y="4044950"/>
                <a:ext cx="1400175" cy="1227138"/>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11"/>
              <p:cNvSpPr>
                <a:spLocks/>
              </p:cNvSpPr>
              <p:nvPr/>
            </p:nvSpPr>
            <p:spPr bwMode="auto">
              <a:xfrm>
                <a:off x="667861" y="3549650"/>
                <a:ext cx="2505075" cy="151923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12"/>
              <p:cNvSpPr>
                <a:spLocks/>
              </p:cNvSpPr>
              <p:nvPr/>
            </p:nvSpPr>
            <p:spPr bwMode="auto">
              <a:xfrm>
                <a:off x="2952273" y="4813300"/>
                <a:ext cx="1128713" cy="1181100"/>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3" name="Freeform 13"/>
              <p:cNvSpPr>
                <a:spLocks/>
              </p:cNvSpPr>
              <p:nvPr/>
            </p:nvSpPr>
            <p:spPr bwMode="auto">
              <a:xfrm>
                <a:off x="3760311" y="4795838"/>
                <a:ext cx="763588" cy="660400"/>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4" name="Freeform 14"/>
              <p:cNvSpPr>
                <a:spLocks/>
              </p:cNvSpPr>
              <p:nvPr/>
            </p:nvSpPr>
            <p:spPr bwMode="auto">
              <a:xfrm>
                <a:off x="3884136" y="5202238"/>
                <a:ext cx="998538" cy="763588"/>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5" name="Freeform 15"/>
              <p:cNvSpPr>
                <a:spLocks/>
              </p:cNvSpPr>
              <p:nvPr/>
            </p:nvSpPr>
            <p:spPr bwMode="auto">
              <a:xfrm>
                <a:off x="4023836" y="4365625"/>
                <a:ext cx="565150" cy="574675"/>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6" name="Freeform 16"/>
              <p:cNvSpPr>
                <a:spLocks/>
              </p:cNvSpPr>
              <p:nvPr/>
            </p:nvSpPr>
            <p:spPr bwMode="auto">
              <a:xfrm>
                <a:off x="4025423" y="3251200"/>
                <a:ext cx="641350" cy="1150938"/>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7" name="Freeform 17"/>
              <p:cNvSpPr>
                <a:spLocks/>
              </p:cNvSpPr>
              <p:nvPr/>
            </p:nvSpPr>
            <p:spPr bwMode="auto">
              <a:xfrm>
                <a:off x="4581048" y="3040063"/>
                <a:ext cx="431800" cy="942975"/>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solidFill>
                <a:srgbClr val="BFC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8" name="Freeform 18"/>
              <p:cNvSpPr>
                <a:spLocks/>
              </p:cNvSpPr>
              <p:nvPr/>
            </p:nvSpPr>
            <p:spPr bwMode="auto">
              <a:xfrm>
                <a:off x="4471511" y="4645025"/>
                <a:ext cx="688975" cy="79851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9" name="Freeform 19"/>
              <p:cNvSpPr>
                <a:spLocks/>
              </p:cNvSpPr>
              <p:nvPr/>
            </p:nvSpPr>
            <p:spPr bwMode="auto">
              <a:xfrm>
                <a:off x="4390548" y="4189413"/>
                <a:ext cx="973138" cy="606425"/>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0" name="Freeform 20"/>
              <p:cNvSpPr>
                <a:spLocks/>
              </p:cNvSpPr>
              <p:nvPr/>
            </p:nvSpPr>
            <p:spPr bwMode="auto">
              <a:xfrm>
                <a:off x="4604861" y="5305425"/>
                <a:ext cx="1009650" cy="803275"/>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rgbClr val="0174AB"/>
              </a:solidFill>
              <a:ln>
                <a:noFill/>
              </a:ln>
            </p:spPr>
            <p:txBody>
              <a:bodyPr vert="horz" wrap="square" lIns="91440" tIns="45720" rIns="91440" bIns="45720" numCol="1" anchor="t" anchorCtr="0" compatLnSpc="1">
                <a:prstTxWarp prst="textNoShape">
                  <a:avLst/>
                </a:prstTxWarp>
              </a:bodyPr>
              <a:lstStyle/>
              <a:p>
                <a:endParaRPr lang="zh-HK" altLang="en-US">
                  <a:solidFill>
                    <a:srgbClr val="BFC0C0"/>
                  </a:solidFill>
                </a:endParaRPr>
              </a:p>
            </p:txBody>
          </p:sp>
          <p:sp>
            <p:nvSpPr>
              <p:cNvPr id="21" name="Freeform 21"/>
              <p:cNvSpPr>
                <a:spLocks/>
              </p:cNvSpPr>
              <p:nvPr/>
            </p:nvSpPr>
            <p:spPr bwMode="auto">
              <a:xfrm>
                <a:off x="5082698" y="4616450"/>
                <a:ext cx="608013" cy="822325"/>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2" name="Freeform 22"/>
              <p:cNvSpPr>
                <a:spLocks/>
              </p:cNvSpPr>
              <p:nvPr/>
            </p:nvSpPr>
            <p:spPr bwMode="auto">
              <a:xfrm>
                <a:off x="5397023" y="4830763"/>
                <a:ext cx="560388" cy="687388"/>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3" name="Freeform 23"/>
              <p:cNvSpPr>
                <a:spLocks/>
              </p:cNvSpPr>
              <p:nvPr/>
            </p:nvSpPr>
            <p:spPr bwMode="auto">
              <a:xfrm>
                <a:off x="5643086" y="4397375"/>
                <a:ext cx="485775" cy="561975"/>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4" name="Freeform 24"/>
              <p:cNvSpPr>
                <a:spLocks/>
              </p:cNvSpPr>
              <p:nvPr/>
            </p:nvSpPr>
            <p:spPr bwMode="auto">
              <a:xfrm>
                <a:off x="5177948" y="3917950"/>
                <a:ext cx="609600" cy="744538"/>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5" name="Freeform 25"/>
              <p:cNvSpPr>
                <a:spLocks/>
              </p:cNvSpPr>
              <p:nvPr/>
            </p:nvSpPr>
            <p:spPr bwMode="auto">
              <a:xfrm>
                <a:off x="5295423" y="3057525"/>
                <a:ext cx="160338" cy="231775"/>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6" name="Freeform 26"/>
              <p:cNvSpPr>
                <a:spLocks/>
              </p:cNvSpPr>
              <p:nvPr/>
            </p:nvSpPr>
            <p:spPr bwMode="auto">
              <a:xfrm>
                <a:off x="5138261" y="2952750"/>
                <a:ext cx="212725" cy="23018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7" name="Freeform 27"/>
              <p:cNvSpPr>
                <a:spLocks/>
              </p:cNvSpPr>
              <p:nvPr/>
            </p:nvSpPr>
            <p:spPr bwMode="auto">
              <a:xfrm>
                <a:off x="5495448" y="2501900"/>
                <a:ext cx="747713" cy="714375"/>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8" name="Freeform 28"/>
              <p:cNvSpPr>
                <a:spLocks/>
              </p:cNvSpPr>
              <p:nvPr/>
            </p:nvSpPr>
            <p:spPr bwMode="auto">
              <a:xfrm>
                <a:off x="5665311" y="2074863"/>
                <a:ext cx="1066800" cy="727075"/>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29" name="Freeform 29"/>
              <p:cNvSpPr>
                <a:spLocks/>
              </p:cNvSpPr>
              <p:nvPr/>
            </p:nvSpPr>
            <p:spPr bwMode="auto">
              <a:xfrm>
                <a:off x="5436711" y="1042988"/>
                <a:ext cx="1433513" cy="1306513"/>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017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0" name="Freeform 30"/>
              <p:cNvSpPr>
                <a:spLocks/>
              </p:cNvSpPr>
              <p:nvPr/>
            </p:nvSpPr>
            <p:spPr bwMode="auto">
              <a:xfrm>
                <a:off x="5152548" y="3378200"/>
                <a:ext cx="865188" cy="544513"/>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1" name="Freeform 31"/>
              <p:cNvSpPr>
                <a:spLocks/>
              </p:cNvSpPr>
              <p:nvPr/>
            </p:nvSpPr>
            <p:spPr bwMode="auto">
              <a:xfrm>
                <a:off x="5965348" y="4276725"/>
                <a:ext cx="131763" cy="120650"/>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2" name="Freeform 32"/>
              <p:cNvSpPr>
                <a:spLocks/>
              </p:cNvSpPr>
              <p:nvPr/>
            </p:nvSpPr>
            <p:spPr bwMode="auto">
              <a:xfrm>
                <a:off x="5330348" y="3822700"/>
                <a:ext cx="752475" cy="581025"/>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3" name="Freeform 33"/>
              <p:cNvSpPr>
                <a:spLocks/>
              </p:cNvSpPr>
              <p:nvPr/>
            </p:nvSpPr>
            <p:spPr bwMode="auto">
              <a:xfrm>
                <a:off x="4936648" y="2709863"/>
                <a:ext cx="698500" cy="1000125"/>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4" name="Freeform 34"/>
              <p:cNvSpPr>
                <a:spLocks/>
              </p:cNvSpPr>
              <p:nvPr/>
            </p:nvSpPr>
            <p:spPr bwMode="auto">
              <a:xfrm>
                <a:off x="4614386" y="3670300"/>
                <a:ext cx="741363" cy="728663"/>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5" name="Freeform 35"/>
              <p:cNvSpPr>
                <a:spLocks/>
              </p:cNvSpPr>
              <p:nvPr/>
            </p:nvSpPr>
            <p:spPr bwMode="auto">
              <a:xfrm>
                <a:off x="6001861" y="5227638"/>
                <a:ext cx="211138" cy="509588"/>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36" name="Freeform 36"/>
              <p:cNvSpPr>
                <a:spLocks/>
              </p:cNvSpPr>
              <p:nvPr/>
            </p:nvSpPr>
            <p:spPr bwMode="auto">
              <a:xfrm>
                <a:off x="4446111" y="6130925"/>
                <a:ext cx="325438" cy="277813"/>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grpSp>
          <p:nvGrpSpPr>
            <p:cNvPr id="58" name="组合 57"/>
            <p:cNvGrpSpPr/>
            <p:nvPr/>
          </p:nvGrpSpPr>
          <p:grpSpPr>
            <a:xfrm>
              <a:off x="5118707" y="1770218"/>
              <a:ext cx="3793064" cy="3898125"/>
              <a:chOff x="5075165" y="1394408"/>
              <a:chExt cx="3793064" cy="3898125"/>
            </a:xfrm>
          </p:grpSpPr>
          <p:grpSp>
            <p:nvGrpSpPr>
              <p:cNvPr id="51" name="组合 50"/>
              <p:cNvGrpSpPr/>
              <p:nvPr/>
            </p:nvGrpSpPr>
            <p:grpSpPr>
              <a:xfrm>
                <a:off x="5075165" y="1394408"/>
                <a:ext cx="3793064" cy="1025617"/>
                <a:chOff x="5075165" y="1394408"/>
                <a:chExt cx="3793064" cy="1025617"/>
              </a:xfrm>
            </p:grpSpPr>
            <p:sp>
              <p:nvSpPr>
                <p:cNvPr id="2" name="矩形 1"/>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0" name="矩形 49"/>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75165" y="2830662"/>
                <a:ext cx="3793064" cy="1025617"/>
                <a:chOff x="5075165" y="1394408"/>
                <a:chExt cx="3793064" cy="1025617"/>
              </a:xfrm>
            </p:grpSpPr>
            <p:sp>
              <p:nvSpPr>
                <p:cNvPr id="53" name="矩形 52"/>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4" name="矩形 53"/>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075165" y="4266916"/>
                <a:ext cx="3793064" cy="1025617"/>
                <a:chOff x="5075165" y="1394408"/>
                <a:chExt cx="3793064" cy="1025617"/>
              </a:xfrm>
            </p:grpSpPr>
            <p:sp>
              <p:nvSpPr>
                <p:cNvPr id="56" name="矩形 55"/>
                <p:cNvSpPr/>
                <p:nvPr/>
              </p:nvSpPr>
              <p:spPr>
                <a:xfrm>
                  <a:off x="5166752" y="1394408"/>
                  <a:ext cx="1768530" cy="508046"/>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spc="300" dirty="0" smtClean="0">
                      <a:latin typeface="微软雅黑" panose="020B0503020204020204" pitchFamily="34" charset="-122"/>
                      <a:ea typeface="微软雅黑" panose="020B0503020204020204" pitchFamily="34" charset="-122"/>
                    </a:rPr>
                    <a:t>ADD TITLE</a:t>
                  </a:r>
                  <a:endParaRPr lang="zh-HK" altLang="en-US" b="1" spc="300" dirty="0">
                    <a:latin typeface="微软雅黑" panose="020B0503020204020204" pitchFamily="34" charset="-122"/>
                    <a:ea typeface="微软雅黑" panose="020B0503020204020204" pitchFamily="34" charset="-122"/>
                  </a:endParaRPr>
                </a:p>
              </p:txBody>
            </p:sp>
            <p:sp>
              <p:nvSpPr>
                <p:cNvPr id="57" name="矩形 56"/>
                <p:cNvSpPr/>
                <p:nvPr/>
              </p:nvSpPr>
              <p:spPr>
                <a:xfrm>
                  <a:off x="5075165" y="1989138"/>
                  <a:ext cx="3793064" cy="430887"/>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xmlns="" val="90609085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287432" y="2228205"/>
            <a:ext cx="4648175" cy="324104"/>
            <a:chOff x="2280306" y="2790440"/>
            <a:chExt cx="4648175" cy="324104"/>
          </a:xfrm>
        </p:grpSpPr>
        <p:sp>
          <p:nvSpPr>
            <p:cNvPr id="49" name="等腰三角形 48"/>
            <p:cNvSpPr/>
            <p:nvPr/>
          </p:nvSpPr>
          <p:spPr>
            <a:xfrm rot="5400000">
              <a:off x="2257954"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0" name="等腰三角形 49"/>
            <p:cNvSpPr/>
            <p:nvPr/>
          </p:nvSpPr>
          <p:spPr>
            <a:xfrm rot="5400000">
              <a:off x="441155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1" name="等腰三角形 50"/>
            <p:cNvSpPr/>
            <p:nvPr/>
          </p:nvSpPr>
          <p:spPr>
            <a:xfrm rot="5400000">
              <a:off x="6626729"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grpSp>
        <p:nvGrpSpPr>
          <p:cNvPr id="41" name="组合 40"/>
          <p:cNvGrpSpPr/>
          <p:nvPr/>
        </p:nvGrpSpPr>
        <p:grpSpPr>
          <a:xfrm>
            <a:off x="606198" y="1714683"/>
            <a:ext cx="1341891" cy="1351148"/>
            <a:chOff x="639593" y="2275794"/>
            <a:chExt cx="1341891" cy="1351148"/>
          </a:xfrm>
        </p:grpSpPr>
        <p:grpSp>
          <p:nvGrpSpPr>
            <p:cNvPr id="21" name="组合 20"/>
            <p:cNvGrpSpPr/>
            <p:nvPr/>
          </p:nvGrpSpPr>
          <p:grpSpPr>
            <a:xfrm flipV="1">
              <a:off x="639593" y="2275794"/>
              <a:ext cx="1341891" cy="1351148"/>
              <a:chOff x="3420609" y="2342470"/>
              <a:chExt cx="2383516" cy="2399959"/>
            </a:xfrm>
          </p:grpSpPr>
          <p:sp>
            <p:nvSpPr>
              <p:cNvPr id="22" name="饼形 21"/>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23" name="饼形 22"/>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24" name="文本框 23"/>
            <p:cNvSpPr txBox="1"/>
            <p:nvPr/>
          </p:nvSpPr>
          <p:spPr>
            <a:xfrm>
              <a:off x="904138" y="2521971"/>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94509" y="3014938"/>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850782" y="3213745"/>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63" name="矩形 62"/>
          <p:cNvSpPr/>
          <p:nvPr/>
        </p:nvSpPr>
        <p:spPr>
          <a:xfrm>
            <a:off x="281071" y="366749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802769" y="1726363"/>
            <a:ext cx="1341891" cy="1351148"/>
            <a:chOff x="3028406" y="2336983"/>
            <a:chExt cx="1341891" cy="1351148"/>
          </a:xfrm>
        </p:grpSpPr>
        <p:grpSp>
          <p:nvGrpSpPr>
            <p:cNvPr id="20" name="组合 19"/>
            <p:cNvGrpSpPr/>
            <p:nvPr/>
          </p:nvGrpSpPr>
          <p:grpSpPr>
            <a:xfrm>
              <a:off x="3028406" y="2336983"/>
              <a:ext cx="1341891" cy="1351148"/>
              <a:chOff x="3420609" y="2342470"/>
              <a:chExt cx="2383516" cy="2399959"/>
            </a:xfrm>
          </p:grpSpPr>
          <p:sp>
            <p:nvSpPr>
              <p:cNvPr id="17" name="饼形 16"/>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9" name="饼形 18"/>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5" name="文本框 34"/>
            <p:cNvSpPr txBox="1"/>
            <p:nvPr/>
          </p:nvSpPr>
          <p:spPr>
            <a:xfrm>
              <a:off x="3292951" y="3091342"/>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083322" y="2567436"/>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7" name="文本框 56"/>
          <p:cNvSpPr txBox="1"/>
          <p:nvPr/>
        </p:nvSpPr>
        <p:spPr>
          <a:xfrm>
            <a:off x="3047353" y="3231136"/>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0" name="矩形 69"/>
          <p:cNvSpPr/>
          <p:nvPr/>
        </p:nvSpPr>
        <p:spPr>
          <a:xfrm>
            <a:off x="2477642" y="365581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999340" y="1720398"/>
            <a:ext cx="1341891" cy="1351148"/>
            <a:chOff x="5188770" y="2336983"/>
            <a:chExt cx="1341891" cy="1351148"/>
          </a:xfrm>
        </p:grpSpPr>
        <p:grpSp>
          <p:nvGrpSpPr>
            <p:cNvPr id="31" name="组合 30"/>
            <p:cNvGrpSpPr/>
            <p:nvPr/>
          </p:nvGrpSpPr>
          <p:grpSpPr>
            <a:xfrm flipV="1">
              <a:off x="5188770" y="2336983"/>
              <a:ext cx="1341891" cy="1351148"/>
              <a:chOff x="3420609" y="2342470"/>
              <a:chExt cx="2383516" cy="2399959"/>
            </a:xfrm>
          </p:grpSpPr>
          <p:sp>
            <p:nvSpPr>
              <p:cNvPr id="32" name="饼形 31"/>
              <p:cNvSpPr/>
              <p:nvPr/>
            </p:nvSpPr>
            <p:spPr>
              <a:xfrm>
                <a:off x="3420609" y="2359136"/>
                <a:ext cx="2383292" cy="2383293"/>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solidFill>
                    <a:schemeClr val="tx1"/>
                  </a:solidFill>
                </a:endParaRPr>
              </a:p>
            </p:txBody>
          </p:sp>
          <p:sp>
            <p:nvSpPr>
              <p:cNvPr id="33" name="饼形 32"/>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4" name="文本框 33"/>
            <p:cNvSpPr txBox="1"/>
            <p:nvPr/>
          </p:nvSpPr>
          <p:spPr>
            <a:xfrm>
              <a:off x="5453315" y="2583160"/>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243686" y="3073930"/>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59" name="文本框 58"/>
          <p:cNvSpPr txBox="1"/>
          <p:nvPr/>
        </p:nvSpPr>
        <p:spPr>
          <a:xfrm>
            <a:off x="5243924" y="3237871"/>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1" name="矩形 70"/>
          <p:cNvSpPr/>
          <p:nvPr/>
        </p:nvSpPr>
        <p:spPr>
          <a:xfrm>
            <a:off x="4674213" y="3661776"/>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195911" y="1721033"/>
            <a:ext cx="1341891" cy="1351148"/>
            <a:chOff x="7100407" y="2336983"/>
            <a:chExt cx="1341891" cy="1351148"/>
          </a:xfrm>
        </p:grpSpPr>
        <p:grpSp>
          <p:nvGrpSpPr>
            <p:cNvPr id="28" name="组合 27"/>
            <p:cNvGrpSpPr/>
            <p:nvPr/>
          </p:nvGrpSpPr>
          <p:grpSpPr>
            <a:xfrm>
              <a:off x="7100407" y="2336983"/>
              <a:ext cx="1341891" cy="1351148"/>
              <a:chOff x="3420609" y="2342470"/>
              <a:chExt cx="2383516" cy="2399959"/>
            </a:xfrm>
          </p:grpSpPr>
          <p:sp>
            <p:nvSpPr>
              <p:cNvPr id="29" name="饼形 28"/>
              <p:cNvSpPr/>
              <p:nvPr/>
            </p:nvSpPr>
            <p:spPr>
              <a:xfrm>
                <a:off x="3420609" y="2359137"/>
                <a:ext cx="2383292" cy="2383292"/>
              </a:xfrm>
              <a:prstGeom prst="pie">
                <a:avLst>
                  <a:gd name="adj1" fmla="val 0"/>
                  <a:gd name="adj2" fmla="val 10735662"/>
                </a:avLst>
              </a:prstGeom>
              <a:solidFill>
                <a:srgbClr val="0174AB"/>
              </a:solid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0" name="饼形 29"/>
              <p:cNvSpPr/>
              <p:nvPr/>
            </p:nvSpPr>
            <p:spPr>
              <a:xfrm flipV="1">
                <a:off x="3420833" y="2342470"/>
                <a:ext cx="2383292" cy="2383292"/>
              </a:xfrm>
              <a:prstGeom prst="pie">
                <a:avLst>
                  <a:gd name="adj1" fmla="val 0"/>
                  <a:gd name="adj2" fmla="val 10860741"/>
                </a:avLst>
              </a:prstGeom>
              <a:noFill/>
              <a:ln w="285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36" name="文本框 35"/>
            <p:cNvSpPr txBox="1"/>
            <p:nvPr/>
          </p:nvSpPr>
          <p:spPr>
            <a:xfrm>
              <a:off x="7364952" y="3094274"/>
              <a:ext cx="812800" cy="369332"/>
            </a:xfrm>
            <a:prstGeom prst="rect">
              <a:avLst/>
            </a:prstGeom>
            <a:noFill/>
          </p:spPr>
          <p:txBody>
            <a:bodyPr wrap="square" rtlCol="0">
              <a:spAutoFit/>
            </a:bodyPr>
            <a:lstStyle/>
            <a:p>
              <a:pPr algn="ctr"/>
              <a:r>
                <a:rPr lang="en-US" altLang="zh-HK" b="1" dirty="0" smtClean="0">
                  <a:solidFill>
                    <a:schemeClr val="bg1"/>
                  </a:solidFill>
                  <a:latin typeface="微软雅黑" panose="020B0503020204020204" pitchFamily="34" charset="-122"/>
                  <a:ea typeface="微软雅黑" panose="020B0503020204020204" pitchFamily="34" charset="-122"/>
                </a:rPr>
                <a:t>TEXT</a:t>
              </a:r>
              <a:endParaRPr lang="zh-HK"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155323" y="2567436"/>
              <a:ext cx="1232058" cy="369332"/>
            </a:xfrm>
            <a:prstGeom prst="rect">
              <a:avLst/>
            </a:prstGeom>
            <a:noFill/>
          </p:spPr>
          <p:txBody>
            <a:bodyPr wrap="square" rtlCol="0">
              <a:spAutoFit/>
            </a:bodyPr>
            <a:lstStyle/>
            <a:p>
              <a:pPr algn="ctr"/>
              <a:r>
                <a:rPr lang="en-US" altLang="zh-CN" dirty="0">
                  <a:solidFill>
                    <a:srgbClr val="0174AB"/>
                  </a:solidFill>
                  <a:latin typeface="微软雅黑" panose="020B0503020204020204" pitchFamily="34" charset="-122"/>
                  <a:ea typeface="微软雅黑" panose="020B0503020204020204" pitchFamily="34" charset="-122"/>
                </a:rPr>
                <a:t>keyword</a:t>
              </a:r>
              <a:endParaRPr lang="zh-HK" altLang="en-US" dirty="0">
                <a:solidFill>
                  <a:srgbClr val="0174AB"/>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7440495" y="3225806"/>
            <a:ext cx="852722" cy="369332"/>
          </a:xfrm>
          <a:prstGeom prst="rect">
            <a:avLst/>
          </a:prstGeom>
          <a:noFill/>
        </p:spPr>
        <p:txBody>
          <a:bodyPr wrap="square" rtlCol="0">
            <a:spAutoFit/>
          </a:bodyPr>
          <a:lstStyle/>
          <a:p>
            <a:pPr algn="ctr"/>
            <a:r>
              <a:rPr lang="en-US" altLang="zh-HK" b="1" dirty="0" smtClean="0">
                <a:solidFill>
                  <a:srgbClr val="0174AB"/>
                </a:solidFill>
                <a:latin typeface="微软雅黑" panose="020B0503020204020204" pitchFamily="34" charset="-122"/>
                <a:ea typeface="微软雅黑" panose="020B0503020204020204" pitchFamily="34" charset="-122"/>
              </a:rPr>
              <a:t>TITLE</a:t>
            </a:r>
            <a:endParaRPr lang="zh-HK" altLang="en-US" b="1" dirty="0">
              <a:solidFill>
                <a:srgbClr val="0174AB"/>
              </a:solidFill>
              <a:latin typeface="微软雅黑" panose="020B0503020204020204" pitchFamily="34" charset="-122"/>
              <a:ea typeface="微软雅黑" panose="020B0503020204020204" pitchFamily="34" charset="-122"/>
            </a:endParaRPr>
          </a:p>
        </p:txBody>
      </p:sp>
      <p:sp>
        <p:nvSpPr>
          <p:cNvPr id="72" name="矩形 71"/>
          <p:cNvSpPr/>
          <p:nvPr/>
        </p:nvSpPr>
        <p:spPr>
          <a:xfrm>
            <a:off x="6870784" y="3661141"/>
            <a:ext cx="1992145" cy="2123658"/>
          </a:xfrm>
          <a:prstGeom prst="rect">
            <a:avLst/>
          </a:prstGeom>
        </p:spPr>
        <p:txBody>
          <a:bodyPr wrap="square">
            <a:spAutoFit/>
          </a:bodyPr>
          <a:lstStyle/>
          <a:p>
            <a:pPr lvl="0" algn="just"/>
            <a:r>
              <a:rPr lang="en-US" altLang="zh-HK" sz="1100" dirty="0">
                <a:solidFill>
                  <a:srgbClr val="666666"/>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100" dirty="0" smtClean="0">
                <a:solidFill>
                  <a:srgbClr val="666666"/>
                </a:solidFill>
                <a:latin typeface="微软雅黑" panose="020B0503020204020204" pitchFamily="34" charset="-122"/>
                <a:ea typeface="微软雅黑" panose="020B0503020204020204" pitchFamily="34" charset="-122"/>
              </a:rPr>
              <a:t>foolishness.</a:t>
            </a:r>
            <a:r>
              <a:rPr lang="zh-HK" altLang="zh-HK" sz="1100" dirty="0">
                <a:solidFill>
                  <a:srgbClr val="666666"/>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95" name="矩形 94"/>
          <p:cNvSpPr/>
          <p:nvPr/>
        </p:nvSpPr>
        <p:spPr>
          <a:xfrm>
            <a:off x="0" y="0"/>
            <a:ext cx="914400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6" name="矩形 95"/>
          <p:cNvSpPr/>
          <p:nvPr/>
        </p:nvSpPr>
        <p:spPr>
          <a:xfrm>
            <a:off x="1310539" y="97061"/>
            <a:ext cx="123738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7" name="文本框 96"/>
          <p:cNvSpPr txBox="1"/>
          <p:nvPr/>
        </p:nvSpPr>
        <p:spPr>
          <a:xfrm>
            <a:off x="0" y="93911"/>
            <a:ext cx="1282527"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论文绪论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1253951"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1303056" y="93911"/>
            <a:ext cx="1252353" cy="369332"/>
          </a:xfrm>
          <a:prstGeom prst="rect">
            <a:avLst/>
          </a:prstGeom>
          <a:noFill/>
        </p:spPr>
        <p:txBody>
          <a:bodyPr wrap="square" rtlCol="0">
            <a:spAutoFit/>
          </a:bodyPr>
          <a:lstStyle/>
          <a:p>
            <a:pPr algn="ctr"/>
            <a:r>
              <a:rPr lang="zh-CN" altLang="en-US" spc="300" dirty="0" smtClean="0">
                <a:solidFill>
                  <a:srgbClr val="666666"/>
                </a:solidFill>
                <a:latin typeface="微软雅黑" panose="020B0503020204020204" pitchFamily="34" charset="-122"/>
                <a:ea typeface="微软雅黑" panose="020B0503020204020204" pitchFamily="34" charset="-122"/>
              </a:rPr>
              <a:t>研究背景</a:t>
            </a:r>
            <a:endParaRPr lang="zh-HK" altLang="en-US" spc="300" dirty="0">
              <a:solidFill>
                <a:srgbClr val="666666"/>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68410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研究方法</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4043710" y="93911"/>
            <a:ext cx="1295400" cy="369332"/>
          </a:xfrm>
          <a:prstGeom prst="rect">
            <a:avLst/>
          </a:prstGeom>
          <a:noFill/>
        </p:spPr>
        <p:txBody>
          <a:bodyPr wrap="square" rtlCol="0">
            <a:spAutoFit/>
          </a:bodyPr>
          <a:lstStyle/>
          <a:p>
            <a:r>
              <a:rPr lang="zh-CN" altLang="en-US" spc="300" dirty="0">
                <a:solidFill>
                  <a:schemeClr val="bg1"/>
                </a:solidFill>
                <a:latin typeface="微软雅黑" panose="020B0503020204020204" pitchFamily="34" charset="-122"/>
                <a:ea typeface="微软雅黑" panose="020B0503020204020204" pitchFamily="34" charset="-122"/>
              </a:rPr>
              <a:t>研究</a:t>
            </a:r>
            <a:r>
              <a:rPr lang="zh-CN" altLang="en-US" spc="300" dirty="0" smtClean="0">
                <a:solidFill>
                  <a:schemeClr val="bg1"/>
                </a:solidFill>
                <a:latin typeface="微软雅黑" panose="020B0503020204020204" pitchFamily="34" charset="-122"/>
                <a:ea typeface="微软雅黑" panose="020B0503020204020204" pitchFamily="34" charset="-122"/>
              </a:rPr>
              <a:t>结果</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5403317"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问题讨论</a:t>
            </a:r>
            <a:endParaRPr lang="zh-HK" altLang="en-US" spc="3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6762923" y="93911"/>
            <a:ext cx="1295400" cy="369332"/>
          </a:xfrm>
          <a:prstGeom prst="rect">
            <a:avLst/>
          </a:prstGeom>
          <a:noFill/>
        </p:spPr>
        <p:txBody>
          <a:bodyPr wrap="square" rtlCol="0">
            <a:spAutoFit/>
          </a:bodyPr>
          <a:lstStyle/>
          <a:p>
            <a:r>
              <a:rPr lang="zh-CN" altLang="en-US" spc="300" dirty="0" smtClean="0">
                <a:solidFill>
                  <a:schemeClr val="bg1"/>
                </a:solidFill>
                <a:latin typeface="微软雅黑" panose="020B0503020204020204" pitchFamily="34" charset="-122"/>
                <a:ea typeface="微软雅黑" panose="020B0503020204020204" pitchFamily="34" charset="-122"/>
              </a:rPr>
              <a:t>论文总结</a:t>
            </a:r>
            <a:endParaRPr lang="zh-HK" altLang="en-US" spc="300" dirty="0">
              <a:solidFill>
                <a:schemeClr val="bg1"/>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2607196"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979503"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308762"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2804001"/>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2713</Words>
  <Application>Microsoft Office PowerPoint</Application>
  <PresentationFormat>全屏显示(4:3)</PresentationFormat>
  <Paragraphs>234</Paragraphs>
  <Slides>25</Slides>
  <Notes>1</Notes>
  <HiddenSlides>0</HiddenSlides>
  <MMClips>0</MMClips>
  <ScaleCrop>false</ScaleCrop>
  <HeadingPairs>
    <vt:vector size="4" baseType="variant">
      <vt:variant>
        <vt:lpstr>主题</vt:lpstr>
      </vt:variant>
      <vt:variant>
        <vt:i4>3</vt:i4>
      </vt:variant>
      <vt:variant>
        <vt:lpstr>幻灯片标题</vt:lpstr>
      </vt:variant>
      <vt:variant>
        <vt:i4>25</vt:i4>
      </vt:variant>
    </vt:vector>
  </HeadingPairs>
  <TitlesOfParts>
    <vt:vector size="28" baseType="lpstr">
      <vt:lpstr>Office 主题</vt:lpstr>
      <vt:lpstr>3_Office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微软用户</cp:lastModifiedBy>
  <cp:revision>103</cp:revision>
  <dcterms:created xsi:type="dcterms:W3CDTF">2015-02-19T23:46:49Z</dcterms:created>
  <dcterms:modified xsi:type="dcterms:W3CDTF">2015-05-25T03:38:23Z</dcterms:modified>
</cp:coreProperties>
</file>