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60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4D0F"/>
    <a:srgbClr val="2B2B2B"/>
    <a:srgbClr val="F69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11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80EE5-D3AF-4CE9-86FE-805C6394C6D1}" type="datetimeFigureOut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5919-97CB-4979-85AC-2A602B2201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72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5919-97CB-4979-85AC-2A602B22015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914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34502-5C63-497B-963E-A7E727352A05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1B82-8BCF-4284-B73B-53DA87214EE5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636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24AF-C0CE-43E6-B794-E68C7DAE69B5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624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F817-C641-4062-BCCB-F685FFEFB864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275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E5E0-0EF2-47AD-A4A3-BD80E0EEBF01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621D-88BE-4074-8A8C-DE7D6575460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3392-E261-4828-9D33-5D86D7561C4D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9521-C3CE-403D-AE5D-8F367365FA9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91AB-DA91-4EDF-8635-A09F9F3E4077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6E1C-D5B0-49CE-867C-2DCADC6ABFA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2EB2-5333-4F0F-A24F-65FB3343ABC3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528C-1FB8-46F4-A179-F617CFF01B3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89D5-6632-47A2-BA34-89824E9FEA14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7F60-735A-468D-8DA7-6D80366A180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88BA-3411-4500-9FA2-67B479DB9B43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F966-8C3E-469B-A396-5425B8B67E2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0138-5D5C-44E2-866E-73C4F94DD741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2BBD-66DC-44A3-84FA-A14C5A42A5D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C0DC-95D4-4273-A7DA-7166937DBBB4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2D0B-9F8C-41B2-88FF-48BC93212A3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7F8-5D88-4451-BA82-71464AB2F128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30BC-E295-4DCD-89E0-7A0509F048C9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B3A0-DE61-40FA-9C9D-5C764C28940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56AF-2772-4CE9-9A8B-A9C86D0D0C49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7733-38A4-4C1E-A144-F471385057B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8799-65BD-4E64-B28B-A499DC9A1DBA}" type="datetime1">
              <a:rPr lang="zh-CN" altLang="en-US"/>
              <a:pPr>
                <a:defRPr/>
              </a:pPr>
              <a:t>2015/5/14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184-C7C7-4A4C-A8E9-20F00964E4C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5630-F5E3-435C-9054-559515D91C21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675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7670-5291-4E87-A52E-40056C449793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15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7CCD-05C3-48B0-93D8-EFD125039800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679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959F-C9CF-4C51-B439-D4F52FAFCCF3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96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1560-28E5-4A06-ACBB-B6E16890ACF8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12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2D9-B455-476E-BAB8-043F2EDDB113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833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78C-3BFB-4F29-B1F1-238D72B7B593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038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442B-D263-4CCF-B297-8A7E5AA16A7B}" type="datetime1">
              <a:rPr lang="zh-CN" altLang="en-US" smtClean="0"/>
              <a:pPr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13D5-E8D3-43A3-B42E-EFED23FC0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287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C7B37C-BED8-40EB-8722-79CB95FDE7CD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2015/5/14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371F37-6B2C-4A13-B2F1-B2B358A51744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48972"/>
            <a:ext cx="12192000" cy="2096085"/>
          </a:xfrm>
          <a:prstGeom prst="rect">
            <a:avLst/>
          </a:prstGeom>
          <a:solidFill>
            <a:srgbClr val="F9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51163" y="1643165"/>
            <a:ext cx="790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用数学逻辑管理生意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1163" y="2660697"/>
            <a:ext cx="400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阿滋猫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4594" y="2614033"/>
            <a:ext cx="44232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gradFill flip="none" rotWithShape="1">
                  <a:gsLst>
                    <a:gs pos="50000">
                      <a:schemeClr val="bg1"/>
                    </a:gs>
                    <a:gs pos="50000">
                      <a:srgbClr val="F94D0F"/>
                    </a:gs>
                  </a:gsLst>
                  <a:lin ang="5400000" scaled="1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1500" dirty="0">
              <a:gradFill flip="none" rotWithShape="1">
                <a:gsLst>
                  <a:gs pos="50000">
                    <a:schemeClr val="bg1"/>
                  </a:gs>
                  <a:gs pos="50000">
                    <a:srgbClr val="F94D0F"/>
                  </a:gs>
                </a:gsLst>
                <a:lin ang="5400000" scaled="1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10027919" y="4476081"/>
            <a:ext cx="1260000" cy="1260000"/>
          </a:xfrm>
          <a:prstGeom prst="wedgeEllipseCallout">
            <a:avLst>
              <a:gd name="adj1" fmla="val -22563"/>
              <a:gd name="adj2" fmla="val 63804"/>
            </a:avLst>
          </a:prstGeom>
          <a:solidFill>
            <a:srgbClr val="F9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54101" y="4479480"/>
            <a:ext cx="304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我想</a:t>
            </a:r>
            <a:r>
              <a:rPr lang="zh-CN" altLang="en-US" sz="8000" dirty="0" smtClean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</a:t>
            </a:r>
            <a:endParaRPr lang="zh-CN" altLang="en-US" sz="800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09911" y="5929528"/>
            <a:ext cx="373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更快乐的工作！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94" y="236318"/>
            <a:ext cx="2105530" cy="294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48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269242"/>
            <a:ext cx="12310281" cy="4271749"/>
          </a:xfrm>
          <a:prstGeom prst="line">
            <a:avLst/>
          </a:prstGeom>
          <a:ln>
            <a:solidFill>
              <a:srgbClr val="F9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形标注 3"/>
          <p:cNvSpPr/>
          <p:nvPr/>
        </p:nvSpPr>
        <p:spPr>
          <a:xfrm>
            <a:off x="2121876" y="340178"/>
            <a:ext cx="1260000" cy="1260000"/>
          </a:xfrm>
          <a:prstGeom prst="wedgeEllipseCallout">
            <a:avLst>
              <a:gd name="adj1" fmla="val 51125"/>
              <a:gd name="adj2" fmla="val 53756"/>
            </a:avLst>
          </a:prstGeom>
          <a:solidFill>
            <a:srgbClr val="F9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1836" y="308458"/>
            <a:ext cx="22090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</a:t>
            </a:r>
            <a:r>
              <a:rPr lang="zh-CN" altLang="en-US" sz="8000" dirty="0" smtClean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录</a:t>
            </a:r>
            <a:endParaRPr lang="zh-CN" altLang="en-US" sz="880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73452" y="4067033"/>
            <a:ext cx="1378424" cy="1378424"/>
            <a:chOff x="1423485" y="3705366"/>
            <a:chExt cx="1528549" cy="1528549"/>
          </a:xfrm>
        </p:grpSpPr>
        <p:sp>
          <p:nvSpPr>
            <p:cNvPr id="16" name="椭圆 15"/>
            <p:cNvSpPr/>
            <p:nvPr/>
          </p:nvSpPr>
          <p:spPr>
            <a:xfrm>
              <a:off x="1423485" y="3705366"/>
              <a:ext cx="1528549" cy="1528549"/>
            </a:xfrm>
            <a:prstGeom prst="ellipse">
              <a:avLst/>
            </a:prstGeom>
            <a:solidFill>
              <a:srgbClr val="2B2B2B"/>
            </a:solidFill>
            <a:ln>
              <a:solidFill>
                <a:srgbClr val="F9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594082" y="3875963"/>
              <a:ext cx="1187355" cy="1187355"/>
            </a:xfrm>
            <a:prstGeom prst="ellipse">
              <a:avLst/>
            </a:prstGeom>
            <a:solidFill>
              <a:srgbClr val="F9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 smtClean="0"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zh-CN" altLang="en-US" sz="115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51336" y="3244748"/>
            <a:ext cx="1378424" cy="1378424"/>
            <a:chOff x="1423485" y="3705366"/>
            <a:chExt cx="1528549" cy="1528549"/>
          </a:xfrm>
        </p:grpSpPr>
        <p:sp>
          <p:nvSpPr>
            <p:cNvPr id="25" name="椭圆 24"/>
            <p:cNvSpPr/>
            <p:nvPr/>
          </p:nvSpPr>
          <p:spPr>
            <a:xfrm>
              <a:off x="1423485" y="3705366"/>
              <a:ext cx="1528549" cy="1528549"/>
            </a:xfrm>
            <a:prstGeom prst="ellipse">
              <a:avLst/>
            </a:prstGeom>
            <a:solidFill>
              <a:srgbClr val="2B2B2B"/>
            </a:solidFill>
            <a:ln>
              <a:solidFill>
                <a:srgbClr val="F9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94082" y="3875963"/>
              <a:ext cx="1187355" cy="1187355"/>
            </a:xfrm>
            <a:prstGeom prst="ellipse">
              <a:avLst/>
            </a:prstGeom>
            <a:solidFill>
              <a:srgbClr val="F9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  <a:endParaRPr lang="zh-CN" altLang="en-US" sz="115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29220" y="2422463"/>
            <a:ext cx="1378424" cy="1378424"/>
            <a:chOff x="1423485" y="3705366"/>
            <a:chExt cx="1528549" cy="1528549"/>
          </a:xfrm>
        </p:grpSpPr>
        <p:sp>
          <p:nvSpPr>
            <p:cNvPr id="28" name="椭圆 27"/>
            <p:cNvSpPr/>
            <p:nvPr/>
          </p:nvSpPr>
          <p:spPr>
            <a:xfrm>
              <a:off x="1423485" y="3705366"/>
              <a:ext cx="1528549" cy="1528549"/>
            </a:xfrm>
            <a:prstGeom prst="ellipse">
              <a:avLst/>
            </a:prstGeom>
            <a:solidFill>
              <a:srgbClr val="2B2B2B"/>
            </a:solidFill>
            <a:ln>
              <a:solidFill>
                <a:srgbClr val="F9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594082" y="3875963"/>
              <a:ext cx="1187355" cy="1187355"/>
            </a:xfrm>
            <a:prstGeom prst="ellipse">
              <a:avLst/>
            </a:prstGeom>
            <a:solidFill>
              <a:srgbClr val="F9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  <a:endParaRPr lang="zh-CN" altLang="en-US" sz="115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07104" y="1600178"/>
            <a:ext cx="1378424" cy="1378424"/>
            <a:chOff x="1423485" y="3705366"/>
            <a:chExt cx="1528549" cy="1528549"/>
          </a:xfrm>
        </p:grpSpPr>
        <p:sp>
          <p:nvSpPr>
            <p:cNvPr id="35" name="椭圆 34"/>
            <p:cNvSpPr/>
            <p:nvPr/>
          </p:nvSpPr>
          <p:spPr>
            <a:xfrm>
              <a:off x="1423485" y="3705366"/>
              <a:ext cx="1528549" cy="1528549"/>
            </a:xfrm>
            <a:prstGeom prst="ellipse">
              <a:avLst/>
            </a:prstGeom>
            <a:solidFill>
              <a:srgbClr val="2B2B2B"/>
            </a:solidFill>
            <a:ln>
              <a:solidFill>
                <a:srgbClr val="F9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594082" y="3875963"/>
              <a:ext cx="1187355" cy="1187355"/>
            </a:xfrm>
            <a:prstGeom prst="ellipse">
              <a:avLst/>
            </a:prstGeom>
            <a:solidFill>
              <a:srgbClr val="F9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4</a:t>
              </a:r>
              <a:endParaRPr lang="zh-CN" altLang="en-US" sz="115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905718" y="4983792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生意的逻辑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29760" y="4161507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回顾与分析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07644" y="3342253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目标及计划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885528" y="2516937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控节点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3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04718" y="350696"/>
            <a:ext cx="2863526" cy="1135619"/>
            <a:chOff x="204717" y="340178"/>
            <a:chExt cx="3177159" cy="1260000"/>
          </a:xfrm>
        </p:grpSpPr>
        <p:sp>
          <p:nvSpPr>
            <p:cNvPr id="4" name="椭圆形标注 3"/>
            <p:cNvSpPr/>
            <p:nvPr/>
          </p:nvSpPr>
          <p:spPr>
            <a:xfrm>
              <a:off x="2121876" y="340178"/>
              <a:ext cx="1260000" cy="1260000"/>
            </a:xfrm>
            <a:prstGeom prst="wedgeEllipseCallout">
              <a:avLst>
                <a:gd name="adj1" fmla="val 51125"/>
                <a:gd name="adj2" fmla="val 53756"/>
              </a:avLst>
            </a:prstGeom>
            <a:solidFill>
              <a:srgbClr val="F9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4717" y="406722"/>
              <a:ext cx="3046649" cy="11269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过渡</a:t>
              </a:r>
              <a:r>
                <a:rPr lang="zh-CN" altLang="en-US" sz="6000" dirty="0" smtClean="0">
                  <a:solidFill>
                    <a:srgbClr val="2B2B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页</a:t>
              </a:r>
              <a:endParaRPr lang="zh-CN" altLang="en-US" sz="66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994628" y="2602772"/>
            <a:ext cx="256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生意的逻辑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95463" y="1631897"/>
            <a:ext cx="3349536" cy="3349536"/>
          </a:xfrm>
          <a:prstGeom prst="ellipse">
            <a:avLst/>
          </a:prstGeom>
          <a:noFill/>
          <a:ln>
            <a:solidFill>
              <a:srgbClr val="F9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70231" y="0"/>
            <a:ext cx="0" cy="6858000"/>
          </a:xfrm>
          <a:prstGeom prst="line">
            <a:avLst/>
          </a:prstGeom>
          <a:ln>
            <a:solidFill>
              <a:srgbClr val="F9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0" y="3249104"/>
            <a:ext cx="12192000" cy="50846"/>
          </a:xfrm>
          <a:prstGeom prst="line">
            <a:avLst/>
          </a:prstGeom>
          <a:ln>
            <a:solidFill>
              <a:srgbClr val="F9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381019" y="2602772"/>
            <a:ext cx="1378424" cy="1378424"/>
            <a:chOff x="1423485" y="3705366"/>
            <a:chExt cx="1528549" cy="1528549"/>
          </a:xfrm>
        </p:grpSpPr>
        <p:sp>
          <p:nvSpPr>
            <p:cNvPr id="16" name="椭圆 15"/>
            <p:cNvSpPr/>
            <p:nvPr/>
          </p:nvSpPr>
          <p:spPr>
            <a:xfrm>
              <a:off x="1423485" y="3705366"/>
              <a:ext cx="1528549" cy="1528549"/>
            </a:xfrm>
            <a:prstGeom prst="ellipse">
              <a:avLst/>
            </a:prstGeom>
            <a:solidFill>
              <a:srgbClr val="2B2B2B"/>
            </a:solidFill>
            <a:ln>
              <a:solidFill>
                <a:srgbClr val="F94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594082" y="3875963"/>
              <a:ext cx="1187355" cy="1187355"/>
            </a:xfrm>
            <a:prstGeom prst="ellipse">
              <a:avLst/>
            </a:prstGeom>
            <a:solidFill>
              <a:srgbClr val="F9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 smtClean="0"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zh-CN" altLang="en-US" sz="96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2820602" y="2051621"/>
            <a:ext cx="2499258" cy="2499258"/>
          </a:xfrm>
          <a:prstGeom prst="ellipse">
            <a:avLst/>
          </a:prstGeom>
          <a:noFill/>
          <a:ln>
            <a:solidFill>
              <a:srgbClr val="F9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3989" y="3555027"/>
            <a:ext cx="309804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生意如何构成？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存在哪些逻辑？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如何运用这些逻辑？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7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79630" y="0"/>
            <a:ext cx="1505243" cy="576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生意的逻辑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89316"/>
            <a:ext cx="12192000" cy="143197"/>
          </a:xfrm>
          <a:prstGeom prst="rect">
            <a:avLst/>
          </a:prstGeom>
          <a:solidFill>
            <a:srgbClr val="F9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3046" y="63299"/>
            <a:ext cx="492369" cy="4923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/>
          </a:p>
        </p:txBody>
      </p:sp>
      <p:sp>
        <p:nvSpPr>
          <p:cNvPr id="9" name="矩形 8"/>
          <p:cNvSpPr/>
          <p:nvPr/>
        </p:nvSpPr>
        <p:spPr>
          <a:xfrm>
            <a:off x="6117101" y="0"/>
            <a:ext cx="1505243" cy="576777"/>
          </a:xfrm>
          <a:prstGeom prst="rect">
            <a:avLst/>
          </a:prstGeom>
          <a:solidFill>
            <a:srgbClr val="F9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回顾与分析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73218" y="0"/>
            <a:ext cx="1505243" cy="576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目标及计划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29334" y="0"/>
            <a:ext cx="1505243" cy="576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管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控节点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687637" y="126920"/>
            <a:ext cx="389486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8173A6-EEA7-495D-9921-CA3CF9E0BADA}" type="slidenum">
              <a:rPr lang="zh-CN" altLang="en-US" sz="1400" smtClean="0">
                <a:solidFill>
                  <a:schemeClr val="bg1"/>
                </a:solidFill>
              </a:rPr>
              <a:pPr algn="ctr"/>
              <a:t>4</a:t>
            </a:fld>
            <a:endParaRPr lang="zh-CN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48972"/>
            <a:ext cx="12192000" cy="2096085"/>
          </a:xfrm>
          <a:prstGeom prst="rect">
            <a:avLst/>
          </a:prstGeom>
          <a:solidFill>
            <a:srgbClr val="F9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51163" y="1643165"/>
            <a:ext cx="790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谢谢聆听！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1163" y="2660697"/>
            <a:ext cx="400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用数学逻辑管理生意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4594" y="2614033"/>
            <a:ext cx="44232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gradFill flip="none" rotWithShape="1">
                  <a:gsLst>
                    <a:gs pos="50000">
                      <a:schemeClr val="bg1"/>
                    </a:gs>
                    <a:gs pos="50000">
                      <a:srgbClr val="F94D0F"/>
                    </a:gs>
                  </a:gsLst>
                  <a:lin ang="5400000" scaled="1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1500" dirty="0">
              <a:gradFill flip="none" rotWithShape="1">
                <a:gsLst>
                  <a:gs pos="50000">
                    <a:schemeClr val="bg1"/>
                  </a:gs>
                  <a:gs pos="50000">
                    <a:srgbClr val="F94D0F"/>
                  </a:gs>
                </a:gsLst>
                <a:lin ang="5400000" scaled="1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10027919" y="4476081"/>
            <a:ext cx="1260000" cy="1260000"/>
          </a:xfrm>
          <a:prstGeom prst="wedgeEllipseCallout">
            <a:avLst>
              <a:gd name="adj1" fmla="val -22563"/>
              <a:gd name="adj2" fmla="val 63804"/>
            </a:avLst>
          </a:prstGeom>
          <a:solidFill>
            <a:srgbClr val="F9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54101" y="4479480"/>
            <a:ext cx="304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祝大</a:t>
            </a:r>
            <a:r>
              <a:rPr lang="zh-CN" altLang="en-US" sz="7200" dirty="0" smtClean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</a:t>
            </a:r>
            <a:endParaRPr lang="zh-CN" altLang="en-US" sz="800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09911" y="5929528"/>
            <a:ext cx="373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更快乐的工作！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94" y="236318"/>
            <a:ext cx="2105530" cy="294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17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0740F-4361-4C1E-BA2F-7A7891A89E79}" type="slidenum">
              <a:rPr lang="zh-CN" altLang="en-US"/>
              <a:pPr>
                <a:defRPr/>
              </a:pPr>
              <a:t>6</a:t>
            </a:fld>
            <a:endParaRPr lang="zh-CN" altLang="en-US" sz="23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6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2100" dirty="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3100" dirty="0" smtClean="0">
                <a:solidFill>
                  <a:srgbClr val="FF0000"/>
                </a:solidFill>
              </a:rPr>
              <a:t>更多精美</a:t>
            </a:r>
            <a:r>
              <a:rPr lang="en-US" altLang="zh-CN" sz="3100" dirty="0" err="1" smtClean="0">
                <a:solidFill>
                  <a:srgbClr val="FF0000"/>
                </a:solidFill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3100" dirty="0" err="1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3100" dirty="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3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给梅梅模版的字体">
      <a:majorFont>
        <a:latin typeface="Arial Rounded MT Bold"/>
        <a:ea typeface="微软雅黑"/>
        <a:cs typeface=""/>
      </a:majorFont>
      <a:minorFont>
        <a:latin typeface="Arial Unicode M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137</Words>
  <Application>Microsoft Office PowerPoint</Application>
  <PresentationFormat>自定义</PresentationFormat>
  <Paragraphs>42</Paragraphs>
  <Slides>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31</cp:revision>
  <dcterms:created xsi:type="dcterms:W3CDTF">2013-12-16T03:42:45Z</dcterms:created>
  <dcterms:modified xsi:type="dcterms:W3CDTF">2015-05-14T04:58:28Z</dcterms:modified>
</cp:coreProperties>
</file>