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56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051BF-0B34-45FA-978C-2B5A612D7FDD}" type="datetimeFigureOut">
              <a:rPr lang="zh-CN" altLang="en-US" smtClean="0"/>
              <a:t>2015/6/5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A5012-549C-49F1-BC4B-1C52C2074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DE45C-32B3-42DB-B38C-8E02FC53B974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5413-60BB-4C00-9523-960DE01088CA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6185-0B7F-4A15-AF39-037BEA1421C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FEFF-0355-413A-9204-19108A06B208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5913-6FE9-4C22-8BD5-FA8ED5833F5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B7E6-86FE-498B-A427-EFBA67467520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A28E-B7F8-4E67-9385-CFD2640BE8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3448-9639-4B14-8C9E-A42A59CE90BD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D51B-51F4-48FC-A061-01AC008402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9220-26F3-4C03-AB41-801C2549C0B1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C12-C6C9-4F5A-BC4E-BB79F437485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2395A-E77C-496F-AE9A-7AC628044D12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BA8C-ADC5-47F3-927D-CA6EBABDD1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3B6C-67FF-4CA5-901D-2E1FF283713F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414C-16AE-4DC0-A803-60468B8E14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FBE9-FD8E-471C-8B07-0065C86A28A2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649B-9ADC-4694-AD18-C95BE02D33A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307F-25A6-465A-8A3E-305CA8EB5CDC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24E1-0EEC-430C-8256-7B3B5DDB5F9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FEA9-3100-4B07-9B16-56A22306701B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C1BE-EE7F-4032-9025-3368E9339BD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7434-E00A-4D49-8290-093A9F5C5FFE}" type="datetime1">
              <a:rPr lang="zh-CN" altLang="en-US"/>
              <a:pPr>
                <a:defRPr/>
              </a:pPr>
              <a:t>2015/6/5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BD47-10EF-4808-9F86-3EC9477CAF0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074966-2AA3-4C57-B808-7AA0A5ABCFD7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2015/6/5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F81338-342E-4EC0-8473-932865BF6CEE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52120" y="130909"/>
            <a:ext cx="2892221" cy="6727092"/>
            <a:chOff x="2867026" y="4097338"/>
            <a:chExt cx="428625" cy="996950"/>
          </a:xfrm>
        </p:grpSpPr>
        <p:sp>
          <p:nvSpPr>
            <p:cNvPr id="5" name="Freeform 73"/>
            <p:cNvSpPr>
              <a:spLocks noEditPoints="1"/>
            </p:cNvSpPr>
            <p:nvPr/>
          </p:nvSpPr>
          <p:spPr bwMode="auto">
            <a:xfrm>
              <a:off x="2879726" y="4097338"/>
              <a:ext cx="273050" cy="846138"/>
            </a:xfrm>
            <a:custGeom>
              <a:avLst/>
              <a:gdLst>
                <a:gd name="T0" fmla="*/ 87 w 172"/>
                <a:gd name="T1" fmla="*/ 522 h 533"/>
                <a:gd name="T2" fmla="*/ 64 w 172"/>
                <a:gd name="T3" fmla="*/ 468 h 533"/>
                <a:gd name="T4" fmla="*/ 64 w 172"/>
                <a:gd name="T5" fmla="*/ 518 h 533"/>
                <a:gd name="T6" fmla="*/ 36 w 172"/>
                <a:gd name="T7" fmla="*/ 468 h 533"/>
                <a:gd name="T8" fmla="*/ 44 w 172"/>
                <a:gd name="T9" fmla="*/ 512 h 533"/>
                <a:gd name="T10" fmla="*/ 18 w 172"/>
                <a:gd name="T11" fmla="*/ 468 h 533"/>
                <a:gd name="T12" fmla="*/ 29 w 172"/>
                <a:gd name="T13" fmla="*/ 477 h 533"/>
                <a:gd name="T14" fmla="*/ 88 w 172"/>
                <a:gd name="T15" fmla="*/ 413 h 533"/>
                <a:gd name="T16" fmla="*/ 100 w 172"/>
                <a:gd name="T17" fmla="*/ 417 h 533"/>
                <a:gd name="T18" fmla="*/ 64 w 172"/>
                <a:gd name="T19" fmla="*/ 411 h 533"/>
                <a:gd name="T20" fmla="*/ 79 w 172"/>
                <a:gd name="T21" fmla="*/ 411 h 533"/>
                <a:gd name="T22" fmla="*/ 41 w 172"/>
                <a:gd name="T23" fmla="*/ 410 h 533"/>
                <a:gd name="T24" fmla="*/ 58 w 172"/>
                <a:gd name="T25" fmla="*/ 405 h 533"/>
                <a:gd name="T26" fmla="*/ 21 w 172"/>
                <a:gd name="T27" fmla="*/ 439 h 533"/>
                <a:gd name="T28" fmla="*/ 35 w 172"/>
                <a:gd name="T29" fmla="*/ 396 h 533"/>
                <a:gd name="T30" fmla="*/ 91 w 172"/>
                <a:gd name="T31" fmla="*/ 384 h 533"/>
                <a:gd name="T32" fmla="*/ 105 w 172"/>
                <a:gd name="T33" fmla="*/ 336 h 533"/>
                <a:gd name="T34" fmla="*/ 68 w 172"/>
                <a:gd name="T35" fmla="*/ 382 h 533"/>
                <a:gd name="T36" fmla="*/ 56 w 172"/>
                <a:gd name="T37" fmla="*/ 330 h 533"/>
                <a:gd name="T38" fmla="*/ 58 w 172"/>
                <a:gd name="T39" fmla="*/ 379 h 533"/>
                <a:gd name="T40" fmla="*/ 36 w 172"/>
                <a:gd name="T41" fmla="*/ 329 h 533"/>
                <a:gd name="T42" fmla="*/ 42 w 172"/>
                <a:gd name="T43" fmla="*/ 373 h 533"/>
                <a:gd name="T44" fmla="*/ 105 w 172"/>
                <a:gd name="T45" fmla="*/ 276 h 533"/>
                <a:gd name="T46" fmla="*/ 122 w 172"/>
                <a:gd name="T47" fmla="*/ 283 h 533"/>
                <a:gd name="T48" fmla="*/ 82 w 172"/>
                <a:gd name="T49" fmla="*/ 276 h 533"/>
                <a:gd name="T50" fmla="*/ 96 w 172"/>
                <a:gd name="T51" fmla="*/ 279 h 533"/>
                <a:gd name="T52" fmla="*/ 61 w 172"/>
                <a:gd name="T53" fmla="*/ 272 h 533"/>
                <a:gd name="T54" fmla="*/ 73 w 172"/>
                <a:gd name="T55" fmla="*/ 271 h 533"/>
                <a:gd name="T56" fmla="*/ 42 w 172"/>
                <a:gd name="T57" fmla="*/ 271 h 533"/>
                <a:gd name="T58" fmla="*/ 56 w 172"/>
                <a:gd name="T59" fmla="*/ 266 h 533"/>
                <a:gd name="T60" fmla="*/ 106 w 172"/>
                <a:gd name="T61" fmla="*/ 247 h 533"/>
                <a:gd name="T62" fmla="*/ 123 w 172"/>
                <a:gd name="T63" fmla="*/ 202 h 533"/>
                <a:gd name="T64" fmla="*/ 85 w 172"/>
                <a:gd name="T65" fmla="*/ 247 h 533"/>
                <a:gd name="T66" fmla="*/ 74 w 172"/>
                <a:gd name="T67" fmla="*/ 195 h 533"/>
                <a:gd name="T68" fmla="*/ 77 w 172"/>
                <a:gd name="T69" fmla="*/ 242 h 533"/>
                <a:gd name="T70" fmla="*/ 55 w 172"/>
                <a:gd name="T71" fmla="*/ 195 h 533"/>
                <a:gd name="T72" fmla="*/ 59 w 172"/>
                <a:gd name="T73" fmla="*/ 239 h 533"/>
                <a:gd name="T74" fmla="*/ 120 w 172"/>
                <a:gd name="T75" fmla="*/ 140 h 533"/>
                <a:gd name="T76" fmla="*/ 140 w 172"/>
                <a:gd name="T77" fmla="*/ 149 h 533"/>
                <a:gd name="T78" fmla="*/ 97 w 172"/>
                <a:gd name="T79" fmla="*/ 135 h 533"/>
                <a:gd name="T80" fmla="*/ 113 w 172"/>
                <a:gd name="T81" fmla="*/ 178 h 533"/>
                <a:gd name="T82" fmla="*/ 77 w 172"/>
                <a:gd name="T83" fmla="*/ 132 h 533"/>
                <a:gd name="T84" fmla="*/ 88 w 172"/>
                <a:gd name="T85" fmla="*/ 173 h 533"/>
                <a:gd name="T86" fmla="*/ 62 w 172"/>
                <a:gd name="T87" fmla="*/ 126 h 533"/>
                <a:gd name="T88" fmla="*/ 68 w 172"/>
                <a:gd name="T89" fmla="*/ 170 h 533"/>
                <a:gd name="T90" fmla="*/ 109 w 172"/>
                <a:gd name="T91" fmla="*/ 55 h 533"/>
                <a:gd name="T92" fmla="*/ 151 w 172"/>
                <a:gd name="T93" fmla="*/ 138 h 533"/>
                <a:gd name="T94" fmla="*/ 148 w 172"/>
                <a:gd name="T95" fmla="*/ 205 h 533"/>
                <a:gd name="T96" fmla="*/ 132 w 172"/>
                <a:gd name="T97" fmla="*/ 254 h 533"/>
                <a:gd name="T98" fmla="*/ 123 w 172"/>
                <a:gd name="T99" fmla="*/ 318 h 533"/>
                <a:gd name="T100" fmla="*/ 113 w 172"/>
                <a:gd name="T101" fmla="*/ 385 h 533"/>
                <a:gd name="T102" fmla="*/ 108 w 172"/>
                <a:gd name="T103" fmla="*/ 420 h 533"/>
                <a:gd name="T104" fmla="*/ 100 w 172"/>
                <a:gd name="T105" fmla="*/ 486 h 533"/>
                <a:gd name="T106" fmla="*/ 6 w 172"/>
                <a:gd name="T107" fmla="*/ 507 h 533"/>
                <a:gd name="T108" fmla="*/ 9 w 172"/>
                <a:gd name="T109" fmla="*/ 445 h 533"/>
                <a:gd name="T110" fmla="*/ 20 w 172"/>
                <a:gd name="T111" fmla="*/ 394 h 533"/>
                <a:gd name="T112" fmla="*/ 27 w 172"/>
                <a:gd name="T113" fmla="*/ 336 h 533"/>
                <a:gd name="T114" fmla="*/ 30 w 172"/>
                <a:gd name="T115" fmla="*/ 306 h 533"/>
                <a:gd name="T116" fmla="*/ 38 w 172"/>
                <a:gd name="T117" fmla="*/ 247 h 533"/>
                <a:gd name="T118" fmla="*/ 47 w 172"/>
                <a:gd name="T119" fmla="*/ 198 h 533"/>
                <a:gd name="T120" fmla="*/ 52 w 172"/>
                <a:gd name="T121" fmla="*/ 169 h 533"/>
                <a:gd name="T122" fmla="*/ 53 w 172"/>
                <a:gd name="T123" fmla="*/ 106 h 533"/>
                <a:gd name="T124" fmla="*/ 94 w 172"/>
                <a:gd name="T125" fmla="*/ 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533">
                  <a:moveTo>
                    <a:pt x="87" y="472"/>
                  </a:moveTo>
                  <a:lnTo>
                    <a:pt x="84" y="472"/>
                  </a:lnTo>
                  <a:lnTo>
                    <a:pt x="79" y="474"/>
                  </a:lnTo>
                  <a:lnTo>
                    <a:pt x="77" y="478"/>
                  </a:lnTo>
                  <a:lnTo>
                    <a:pt x="79" y="478"/>
                  </a:lnTo>
                  <a:lnTo>
                    <a:pt x="79" y="480"/>
                  </a:lnTo>
                  <a:lnTo>
                    <a:pt x="79" y="483"/>
                  </a:lnTo>
                  <a:lnTo>
                    <a:pt x="79" y="483"/>
                  </a:lnTo>
                  <a:lnTo>
                    <a:pt x="76" y="483"/>
                  </a:lnTo>
                  <a:lnTo>
                    <a:pt x="76" y="484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3" y="518"/>
                  </a:lnTo>
                  <a:lnTo>
                    <a:pt x="74" y="519"/>
                  </a:lnTo>
                  <a:lnTo>
                    <a:pt x="74" y="521"/>
                  </a:lnTo>
                  <a:lnTo>
                    <a:pt x="87" y="522"/>
                  </a:lnTo>
                  <a:lnTo>
                    <a:pt x="88" y="521"/>
                  </a:lnTo>
                  <a:lnTo>
                    <a:pt x="88" y="519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96" y="487"/>
                  </a:lnTo>
                  <a:lnTo>
                    <a:pt x="94" y="486"/>
                  </a:lnTo>
                  <a:lnTo>
                    <a:pt x="93" y="486"/>
                  </a:lnTo>
                  <a:lnTo>
                    <a:pt x="93" y="484"/>
                  </a:lnTo>
                  <a:lnTo>
                    <a:pt x="93" y="483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4" y="477"/>
                  </a:lnTo>
                  <a:lnTo>
                    <a:pt x="91" y="474"/>
                  </a:lnTo>
                  <a:lnTo>
                    <a:pt x="88" y="472"/>
                  </a:lnTo>
                  <a:lnTo>
                    <a:pt x="87" y="472"/>
                  </a:lnTo>
                  <a:close/>
                  <a:moveTo>
                    <a:pt x="64" y="468"/>
                  </a:moveTo>
                  <a:lnTo>
                    <a:pt x="59" y="469"/>
                  </a:lnTo>
                  <a:lnTo>
                    <a:pt x="56" y="471"/>
                  </a:lnTo>
                  <a:lnTo>
                    <a:pt x="53" y="474"/>
                  </a:lnTo>
                  <a:lnTo>
                    <a:pt x="55" y="475"/>
                  </a:lnTo>
                  <a:lnTo>
                    <a:pt x="55" y="477"/>
                  </a:lnTo>
                  <a:lnTo>
                    <a:pt x="55" y="478"/>
                  </a:lnTo>
                  <a:lnTo>
                    <a:pt x="55" y="480"/>
                  </a:lnTo>
                  <a:lnTo>
                    <a:pt x="53" y="478"/>
                  </a:lnTo>
                  <a:lnTo>
                    <a:pt x="52" y="480"/>
                  </a:lnTo>
                  <a:lnTo>
                    <a:pt x="47" y="512"/>
                  </a:lnTo>
                  <a:lnTo>
                    <a:pt x="49" y="512"/>
                  </a:lnTo>
                  <a:lnTo>
                    <a:pt x="50" y="513"/>
                  </a:lnTo>
                  <a:lnTo>
                    <a:pt x="50" y="515"/>
                  </a:lnTo>
                  <a:lnTo>
                    <a:pt x="50" y="516"/>
                  </a:lnTo>
                  <a:lnTo>
                    <a:pt x="64" y="519"/>
                  </a:lnTo>
                  <a:lnTo>
                    <a:pt x="64" y="518"/>
                  </a:lnTo>
                  <a:lnTo>
                    <a:pt x="65" y="516"/>
                  </a:lnTo>
                  <a:lnTo>
                    <a:pt x="67" y="515"/>
                  </a:lnTo>
                  <a:lnTo>
                    <a:pt x="68" y="515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68" y="481"/>
                  </a:lnTo>
                  <a:lnTo>
                    <a:pt x="68" y="481"/>
                  </a:lnTo>
                  <a:lnTo>
                    <a:pt x="70" y="478"/>
                  </a:lnTo>
                  <a:lnTo>
                    <a:pt x="71" y="477"/>
                  </a:lnTo>
                  <a:lnTo>
                    <a:pt x="70" y="472"/>
                  </a:lnTo>
                  <a:lnTo>
                    <a:pt x="68" y="469"/>
                  </a:lnTo>
                  <a:lnTo>
                    <a:pt x="64" y="468"/>
                  </a:lnTo>
                  <a:lnTo>
                    <a:pt x="64" y="468"/>
                  </a:lnTo>
                  <a:close/>
                  <a:moveTo>
                    <a:pt x="42" y="465"/>
                  </a:moveTo>
                  <a:lnTo>
                    <a:pt x="38" y="465"/>
                  </a:lnTo>
                  <a:lnTo>
                    <a:pt x="36" y="468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5" y="472"/>
                  </a:lnTo>
                  <a:lnTo>
                    <a:pt x="36" y="474"/>
                  </a:lnTo>
                  <a:lnTo>
                    <a:pt x="36" y="475"/>
                  </a:lnTo>
                  <a:lnTo>
                    <a:pt x="36" y="477"/>
                  </a:lnTo>
                  <a:lnTo>
                    <a:pt x="33" y="475"/>
                  </a:lnTo>
                  <a:lnTo>
                    <a:pt x="32" y="477"/>
                  </a:lnTo>
                  <a:lnTo>
                    <a:pt x="29" y="509"/>
                  </a:lnTo>
                  <a:lnTo>
                    <a:pt x="29" y="509"/>
                  </a:lnTo>
                  <a:lnTo>
                    <a:pt x="30" y="510"/>
                  </a:lnTo>
                  <a:lnTo>
                    <a:pt x="30" y="512"/>
                  </a:lnTo>
                  <a:lnTo>
                    <a:pt x="32" y="513"/>
                  </a:lnTo>
                  <a:lnTo>
                    <a:pt x="39" y="515"/>
                  </a:lnTo>
                  <a:lnTo>
                    <a:pt x="41" y="512"/>
                  </a:lnTo>
                  <a:lnTo>
                    <a:pt x="44" y="512"/>
                  </a:lnTo>
                  <a:lnTo>
                    <a:pt x="44" y="512"/>
                  </a:lnTo>
                  <a:lnTo>
                    <a:pt x="49" y="480"/>
                  </a:lnTo>
                  <a:lnTo>
                    <a:pt x="47" y="478"/>
                  </a:lnTo>
                  <a:lnTo>
                    <a:pt x="45" y="478"/>
                  </a:lnTo>
                  <a:lnTo>
                    <a:pt x="45" y="477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47" y="469"/>
                  </a:lnTo>
                  <a:lnTo>
                    <a:pt x="45" y="466"/>
                  </a:lnTo>
                  <a:lnTo>
                    <a:pt x="42" y="465"/>
                  </a:lnTo>
                  <a:lnTo>
                    <a:pt x="42" y="465"/>
                  </a:lnTo>
                  <a:close/>
                  <a:moveTo>
                    <a:pt x="24" y="461"/>
                  </a:moveTo>
                  <a:lnTo>
                    <a:pt x="21" y="461"/>
                  </a:lnTo>
                  <a:lnTo>
                    <a:pt x="18" y="465"/>
                  </a:lnTo>
                  <a:lnTo>
                    <a:pt x="17" y="468"/>
                  </a:lnTo>
                  <a:lnTo>
                    <a:pt x="18" y="468"/>
                  </a:lnTo>
                  <a:lnTo>
                    <a:pt x="20" y="469"/>
                  </a:lnTo>
                  <a:lnTo>
                    <a:pt x="20" y="471"/>
                  </a:lnTo>
                  <a:lnTo>
                    <a:pt x="20" y="472"/>
                  </a:lnTo>
                  <a:lnTo>
                    <a:pt x="20" y="474"/>
                  </a:lnTo>
                  <a:lnTo>
                    <a:pt x="17" y="474"/>
                  </a:lnTo>
                  <a:lnTo>
                    <a:pt x="17" y="474"/>
                  </a:lnTo>
                  <a:lnTo>
                    <a:pt x="12" y="507"/>
                  </a:lnTo>
                  <a:lnTo>
                    <a:pt x="12" y="507"/>
                  </a:lnTo>
                  <a:lnTo>
                    <a:pt x="13" y="507"/>
                  </a:lnTo>
                  <a:lnTo>
                    <a:pt x="15" y="509"/>
                  </a:lnTo>
                  <a:lnTo>
                    <a:pt x="15" y="510"/>
                  </a:lnTo>
                  <a:lnTo>
                    <a:pt x="21" y="512"/>
                  </a:lnTo>
                  <a:lnTo>
                    <a:pt x="23" y="509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9" y="477"/>
                  </a:lnTo>
                  <a:lnTo>
                    <a:pt x="29" y="475"/>
                  </a:lnTo>
                  <a:lnTo>
                    <a:pt x="26" y="475"/>
                  </a:lnTo>
                  <a:lnTo>
                    <a:pt x="26" y="474"/>
                  </a:lnTo>
                  <a:lnTo>
                    <a:pt x="26" y="472"/>
                  </a:lnTo>
                  <a:lnTo>
                    <a:pt x="27" y="471"/>
                  </a:lnTo>
                  <a:lnTo>
                    <a:pt x="29" y="471"/>
                  </a:lnTo>
                  <a:lnTo>
                    <a:pt x="29" y="466"/>
                  </a:lnTo>
                  <a:lnTo>
                    <a:pt x="26" y="463"/>
                  </a:lnTo>
                  <a:lnTo>
                    <a:pt x="24" y="461"/>
                  </a:lnTo>
                  <a:lnTo>
                    <a:pt x="24" y="461"/>
                  </a:lnTo>
                  <a:close/>
                  <a:moveTo>
                    <a:pt x="96" y="405"/>
                  </a:moveTo>
                  <a:lnTo>
                    <a:pt x="91" y="405"/>
                  </a:lnTo>
                  <a:lnTo>
                    <a:pt x="88" y="407"/>
                  </a:lnTo>
                  <a:lnTo>
                    <a:pt x="85" y="410"/>
                  </a:lnTo>
                  <a:lnTo>
                    <a:pt x="87" y="411"/>
                  </a:lnTo>
                  <a:lnTo>
                    <a:pt x="88" y="413"/>
                  </a:lnTo>
                  <a:lnTo>
                    <a:pt x="88" y="416"/>
                  </a:lnTo>
                  <a:lnTo>
                    <a:pt x="88" y="416"/>
                  </a:lnTo>
                  <a:lnTo>
                    <a:pt x="85" y="416"/>
                  </a:lnTo>
                  <a:lnTo>
                    <a:pt x="84" y="416"/>
                  </a:lnTo>
                  <a:lnTo>
                    <a:pt x="81" y="449"/>
                  </a:lnTo>
                  <a:lnTo>
                    <a:pt x="81" y="449"/>
                  </a:lnTo>
                  <a:lnTo>
                    <a:pt x="82" y="449"/>
                  </a:lnTo>
                  <a:lnTo>
                    <a:pt x="82" y="451"/>
                  </a:lnTo>
                  <a:lnTo>
                    <a:pt x="84" y="452"/>
                  </a:lnTo>
                  <a:lnTo>
                    <a:pt x="96" y="455"/>
                  </a:lnTo>
                  <a:lnTo>
                    <a:pt x="97" y="452"/>
                  </a:lnTo>
                  <a:lnTo>
                    <a:pt x="100" y="452"/>
                  </a:lnTo>
                  <a:lnTo>
                    <a:pt x="100" y="452"/>
                  </a:lnTo>
                  <a:lnTo>
                    <a:pt x="105" y="420"/>
                  </a:lnTo>
                  <a:lnTo>
                    <a:pt x="103" y="419"/>
                  </a:lnTo>
                  <a:lnTo>
                    <a:pt x="100" y="417"/>
                  </a:lnTo>
                  <a:lnTo>
                    <a:pt x="102" y="417"/>
                  </a:lnTo>
                  <a:lnTo>
                    <a:pt x="102" y="416"/>
                  </a:lnTo>
                  <a:lnTo>
                    <a:pt x="103" y="414"/>
                  </a:lnTo>
                  <a:lnTo>
                    <a:pt x="105" y="413"/>
                  </a:lnTo>
                  <a:lnTo>
                    <a:pt x="103" y="410"/>
                  </a:lnTo>
                  <a:lnTo>
                    <a:pt x="100" y="407"/>
                  </a:lnTo>
                  <a:lnTo>
                    <a:pt x="96" y="405"/>
                  </a:lnTo>
                  <a:lnTo>
                    <a:pt x="96" y="405"/>
                  </a:lnTo>
                  <a:close/>
                  <a:moveTo>
                    <a:pt x="73" y="401"/>
                  </a:moveTo>
                  <a:lnTo>
                    <a:pt x="68" y="401"/>
                  </a:lnTo>
                  <a:lnTo>
                    <a:pt x="65" y="404"/>
                  </a:lnTo>
                  <a:lnTo>
                    <a:pt x="62" y="407"/>
                  </a:lnTo>
                  <a:lnTo>
                    <a:pt x="64" y="408"/>
                  </a:lnTo>
                  <a:lnTo>
                    <a:pt x="64" y="410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2" y="411"/>
                  </a:lnTo>
                  <a:lnTo>
                    <a:pt x="61" y="413"/>
                  </a:lnTo>
                  <a:lnTo>
                    <a:pt x="56" y="445"/>
                  </a:lnTo>
                  <a:lnTo>
                    <a:pt x="56" y="445"/>
                  </a:lnTo>
                  <a:lnTo>
                    <a:pt x="58" y="446"/>
                  </a:lnTo>
                  <a:lnTo>
                    <a:pt x="59" y="448"/>
                  </a:lnTo>
                  <a:lnTo>
                    <a:pt x="59" y="449"/>
                  </a:lnTo>
                  <a:lnTo>
                    <a:pt x="73" y="451"/>
                  </a:lnTo>
                  <a:lnTo>
                    <a:pt x="74" y="449"/>
                  </a:lnTo>
                  <a:lnTo>
                    <a:pt x="76" y="448"/>
                  </a:lnTo>
                  <a:lnTo>
                    <a:pt x="76" y="448"/>
                  </a:lnTo>
                  <a:lnTo>
                    <a:pt x="81" y="416"/>
                  </a:lnTo>
                  <a:lnTo>
                    <a:pt x="81" y="414"/>
                  </a:lnTo>
                  <a:lnTo>
                    <a:pt x="77" y="414"/>
                  </a:lnTo>
                  <a:lnTo>
                    <a:pt x="77" y="413"/>
                  </a:lnTo>
                  <a:lnTo>
                    <a:pt x="79" y="411"/>
                  </a:lnTo>
                  <a:lnTo>
                    <a:pt x="81" y="410"/>
                  </a:lnTo>
                  <a:lnTo>
                    <a:pt x="79" y="405"/>
                  </a:lnTo>
                  <a:lnTo>
                    <a:pt x="76" y="402"/>
                  </a:lnTo>
                  <a:lnTo>
                    <a:pt x="73" y="401"/>
                  </a:lnTo>
                  <a:lnTo>
                    <a:pt x="73" y="401"/>
                  </a:lnTo>
                  <a:close/>
                  <a:moveTo>
                    <a:pt x="50" y="397"/>
                  </a:moveTo>
                  <a:lnTo>
                    <a:pt x="47" y="397"/>
                  </a:lnTo>
                  <a:lnTo>
                    <a:pt x="44" y="399"/>
                  </a:lnTo>
                  <a:lnTo>
                    <a:pt x="42" y="404"/>
                  </a:lnTo>
                  <a:lnTo>
                    <a:pt x="42" y="404"/>
                  </a:lnTo>
                  <a:lnTo>
                    <a:pt x="44" y="405"/>
                  </a:lnTo>
                  <a:lnTo>
                    <a:pt x="45" y="407"/>
                  </a:lnTo>
                  <a:lnTo>
                    <a:pt x="45" y="408"/>
                  </a:lnTo>
                  <a:lnTo>
                    <a:pt x="45" y="408"/>
                  </a:lnTo>
                  <a:lnTo>
                    <a:pt x="42" y="408"/>
                  </a:lnTo>
                  <a:lnTo>
                    <a:pt x="41" y="410"/>
                  </a:lnTo>
                  <a:lnTo>
                    <a:pt x="36" y="442"/>
                  </a:lnTo>
                  <a:lnTo>
                    <a:pt x="38" y="442"/>
                  </a:lnTo>
                  <a:lnTo>
                    <a:pt x="39" y="443"/>
                  </a:lnTo>
                  <a:lnTo>
                    <a:pt x="39" y="445"/>
                  </a:lnTo>
                  <a:lnTo>
                    <a:pt x="39" y="446"/>
                  </a:lnTo>
                  <a:lnTo>
                    <a:pt x="49" y="448"/>
                  </a:lnTo>
                  <a:lnTo>
                    <a:pt x="50" y="446"/>
                  </a:lnTo>
                  <a:lnTo>
                    <a:pt x="50" y="445"/>
                  </a:lnTo>
                  <a:lnTo>
                    <a:pt x="53" y="445"/>
                  </a:lnTo>
                  <a:lnTo>
                    <a:pt x="53" y="445"/>
                  </a:lnTo>
                  <a:lnTo>
                    <a:pt x="58" y="413"/>
                  </a:lnTo>
                  <a:lnTo>
                    <a:pt x="56" y="411"/>
                  </a:lnTo>
                  <a:lnTo>
                    <a:pt x="53" y="410"/>
                  </a:lnTo>
                  <a:lnTo>
                    <a:pt x="55" y="410"/>
                  </a:lnTo>
                  <a:lnTo>
                    <a:pt x="55" y="407"/>
                  </a:lnTo>
                  <a:lnTo>
                    <a:pt x="58" y="405"/>
                  </a:lnTo>
                  <a:lnTo>
                    <a:pt x="56" y="402"/>
                  </a:lnTo>
                  <a:lnTo>
                    <a:pt x="55" y="399"/>
                  </a:lnTo>
                  <a:lnTo>
                    <a:pt x="52" y="397"/>
                  </a:lnTo>
                  <a:lnTo>
                    <a:pt x="50" y="397"/>
                  </a:lnTo>
                  <a:close/>
                  <a:moveTo>
                    <a:pt x="33" y="394"/>
                  </a:moveTo>
                  <a:lnTo>
                    <a:pt x="30" y="394"/>
                  </a:lnTo>
                  <a:lnTo>
                    <a:pt x="27" y="397"/>
                  </a:lnTo>
                  <a:lnTo>
                    <a:pt x="26" y="401"/>
                  </a:lnTo>
                  <a:lnTo>
                    <a:pt x="26" y="401"/>
                  </a:lnTo>
                  <a:lnTo>
                    <a:pt x="27" y="402"/>
                  </a:lnTo>
                  <a:lnTo>
                    <a:pt x="29" y="404"/>
                  </a:lnTo>
                  <a:lnTo>
                    <a:pt x="29" y="405"/>
                  </a:lnTo>
                  <a:lnTo>
                    <a:pt x="29" y="407"/>
                  </a:lnTo>
                  <a:lnTo>
                    <a:pt x="26" y="405"/>
                  </a:lnTo>
                  <a:lnTo>
                    <a:pt x="26" y="407"/>
                  </a:lnTo>
                  <a:lnTo>
                    <a:pt x="21" y="439"/>
                  </a:lnTo>
                  <a:lnTo>
                    <a:pt x="21" y="439"/>
                  </a:lnTo>
                  <a:lnTo>
                    <a:pt x="23" y="440"/>
                  </a:lnTo>
                  <a:lnTo>
                    <a:pt x="23" y="442"/>
                  </a:lnTo>
                  <a:lnTo>
                    <a:pt x="24" y="443"/>
                  </a:lnTo>
                  <a:lnTo>
                    <a:pt x="30" y="445"/>
                  </a:lnTo>
                  <a:lnTo>
                    <a:pt x="32" y="442"/>
                  </a:lnTo>
                  <a:lnTo>
                    <a:pt x="33" y="442"/>
                  </a:lnTo>
                  <a:lnTo>
                    <a:pt x="33" y="442"/>
                  </a:lnTo>
                  <a:lnTo>
                    <a:pt x="38" y="410"/>
                  </a:lnTo>
                  <a:lnTo>
                    <a:pt x="38" y="408"/>
                  </a:lnTo>
                  <a:lnTo>
                    <a:pt x="35" y="407"/>
                  </a:lnTo>
                  <a:lnTo>
                    <a:pt x="35" y="407"/>
                  </a:lnTo>
                  <a:lnTo>
                    <a:pt x="36" y="404"/>
                  </a:lnTo>
                  <a:lnTo>
                    <a:pt x="38" y="402"/>
                  </a:lnTo>
                  <a:lnTo>
                    <a:pt x="36" y="399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4"/>
                  </a:lnTo>
                  <a:close/>
                  <a:moveTo>
                    <a:pt x="105" y="336"/>
                  </a:moveTo>
                  <a:lnTo>
                    <a:pt x="100" y="338"/>
                  </a:lnTo>
                  <a:lnTo>
                    <a:pt x="97" y="340"/>
                  </a:lnTo>
                  <a:lnTo>
                    <a:pt x="94" y="343"/>
                  </a:lnTo>
                  <a:lnTo>
                    <a:pt x="96" y="344"/>
                  </a:lnTo>
                  <a:lnTo>
                    <a:pt x="97" y="346"/>
                  </a:lnTo>
                  <a:lnTo>
                    <a:pt x="97" y="347"/>
                  </a:lnTo>
                  <a:lnTo>
                    <a:pt x="97" y="349"/>
                  </a:lnTo>
                  <a:lnTo>
                    <a:pt x="94" y="347"/>
                  </a:lnTo>
                  <a:lnTo>
                    <a:pt x="93" y="349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1" y="382"/>
                  </a:lnTo>
                  <a:lnTo>
                    <a:pt x="91" y="384"/>
                  </a:lnTo>
                  <a:lnTo>
                    <a:pt x="91" y="385"/>
                  </a:lnTo>
                  <a:lnTo>
                    <a:pt x="105" y="388"/>
                  </a:lnTo>
                  <a:lnTo>
                    <a:pt x="105" y="387"/>
                  </a:lnTo>
                  <a:lnTo>
                    <a:pt x="106" y="385"/>
                  </a:lnTo>
                  <a:lnTo>
                    <a:pt x="108" y="384"/>
                  </a:lnTo>
                  <a:lnTo>
                    <a:pt x="109" y="384"/>
                  </a:lnTo>
                  <a:lnTo>
                    <a:pt x="113" y="352"/>
                  </a:lnTo>
                  <a:lnTo>
                    <a:pt x="113" y="350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11" y="347"/>
                  </a:lnTo>
                  <a:lnTo>
                    <a:pt x="111" y="347"/>
                  </a:lnTo>
                  <a:lnTo>
                    <a:pt x="114" y="346"/>
                  </a:lnTo>
                  <a:lnTo>
                    <a:pt x="113" y="341"/>
                  </a:lnTo>
                  <a:lnTo>
                    <a:pt x="109" y="338"/>
                  </a:lnTo>
                  <a:lnTo>
                    <a:pt x="105" y="336"/>
                  </a:lnTo>
                  <a:lnTo>
                    <a:pt x="105" y="336"/>
                  </a:lnTo>
                  <a:close/>
                  <a:moveTo>
                    <a:pt x="81" y="333"/>
                  </a:moveTo>
                  <a:lnTo>
                    <a:pt x="77" y="333"/>
                  </a:lnTo>
                  <a:lnTo>
                    <a:pt x="73" y="335"/>
                  </a:lnTo>
                  <a:lnTo>
                    <a:pt x="71" y="340"/>
                  </a:lnTo>
                  <a:lnTo>
                    <a:pt x="73" y="340"/>
                  </a:lnTo>
                  <a:lnTo>
                    <a:pt x="73" y="341"/>
                  </a:lnTo>
                  <a:lnTo>
                    <a:pt x="73" y="344"/>
                  </a:lnTo>
                  <a:lnTo>
                    <a:pt x="73" y="344"/>
                  </a:lnTo>
                  <a:lnTo>
                    <a:pt x="70" y="344"/>
                  </a:lnTo>
                  <a:lnTo>
                    <a:pt x="70" y="346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7" y="379"/>
                  </a:lnTo>
                  <a:lnTo>
                    <a:pt x="68" y="381"/>
                  </a:lnTo>
                  <a:lnTo>
                    <a:pt x="68" y="382"/>
                  </a:lnTo>
                  <a:lnTo>
                    <a:pt x="82" y="384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5" y="381"/>
                  </a:lnTo>
                  <a:lnTo>
                    <a:pt x="90" y="349"/>
                  </a:lnTo>
                  <a:lnTo>
                    <a:pt x="90" y="347"/>
                  </a:lnTo>
                  <a:lnTo>
                    <a:pt x="87" y="347"/>
                  </a:lnTo>
                  <a:lnTo>
                    <a:pt x="87" y="346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88" y="338"/>
                  </a:lnTo>
                  <a:lnTo>
                    <a:pt x="85" y="335"/>
                  </a:lnTo>
                  <a:lnTo>
                    <a:pt x="82" y="333"/>
                  </a:lnTo>
                  <a:lnTo>
                    <a:pt x="81" y="333"/>
                  </a:lnTo>
                  <a:close/>
                  <a:moveTo>
                    <a:pt x="59" y="329"/>
                  </a:moveTo>
                  <a:lnTo>
                    <a:pt x="56" y="330"/>
                  </a:lnTo>
                  <a:lnTo>
                    <a:pt x="53" y="332"/>
                  </a:lnTo>
                  <a:lnTo>
                    <a:pt x="52" y="335"/>
                  </a:lnTo>
                  <a:lnTo>
                    <a:pt x="52" y="335"/>
                  </a:lnTo>
                  <a:lnTo>
                    <a:pt x="53" y="336"/>
                  </a:lnTo>
                  <a:lnTo>
                    <a:pt x="53" y="338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2" y="341"/>
                  </a:lnTo>
                  <a:lnTo>
                    <a:pt x="50" y="343"/>
                  </a:lnTo>
                  <a:lnTo>
                    <a:pt x="45" y="375"/>
                  </a:lnTo>
                  <a:lnTo>
                    <a:pt x="47" y="375"/>
                  </a:lnTo>
                  <a:lnTo>
                    <a:pt x="47" y="375"/>
                  </a:lnTo>
                  <a:lnTo>
                    <a:pt x="49" y="376"/>
                  </a:lnTo>
                  <a:lnTo>
                    <a:pt x="49" y="379"/>
                  </a:lnTo>
                  <a:lnTo>
                    <a:pt x="58" y="381"/>
                  </a:lnTo>
                  <a:lnTo>
                    <a:pt x="58" y="379"/>
                  </a:lnTo>
                  <a:lnTo>
                    <a:pt x="59" y="378"/>
                  </a:lnTo>
                  <a:lnTo>
                    <a:pt x="61" y="376"/>
                  </a:lnTo>
                  <a:lnTo>
                    <a:pt x="62" y="376"/>
                  </a:lnTo>
                  <a:lnTo>
                    <a:pt x="65" y="344"/>
                  </a:lnTo>
                  <a:lnTo>
                    <a:pt x="65" y="343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0"/>
                  </a:lnTo>
                  <a:lnTo>
                    <a:pt x="67" y="338"/>
                  </a:lnTo>
                  <a:lnTo>
                    <a:pt x="65" y="333"/>
                  </a:lnTo>
                  <a:lnTo>
                    <a:pt x="62" y="330"/>
                  </a:lnTo>
                  <a:lnTo>
                    <a:pt x="59" y="330"/>
                  </a:lnTo>
                  <a:lnTo>
                    <a:pt x="59" y="329"/>
                  </a:lnTo>
                  <a:close/>
                  <a:moveTo>
                    <a:pt x="41" y="327"/>
                  </a:moveTo>
                  <a:lnTo>
                    <a:pt x="39" y="327"/>
                  </a:lnTo>
                  <a:lnTo>
                    <a:pt x="36" y="329"/>
                  </a:lnTo>
                  <a:lnTo>
                    <a:pt x="35" y="333"/>
                  </a:lnTo>
                  <a:lnTo>
                    <a:pt x="35" y="333"/>
                  </a:lnTo>
                  <a:lnTo>
                    <a:pt x="36" y="333"/>
                  </a:lnTo>
                  <a:lnTo>
                    <a:pt x="38" y="335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5" y="338"/>
                  </a:lnTo>
                  <a:lnTo>
                    <a:pt x="33" y="340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32" y="373"/>
                  </a:lnTo>
                  <a:lnTo>
                    <a:pt x="32" y="375"/>
                  </a:lnTo>
                  <a:lnTo>
                    <a:pt x="32" y="376"/>
                  </a:lnTo>
                  <a:lnTo>
                    <a:pt x="38" y="378"/>
                  </a:lnTo>
                  <a:lnTo>
                    <a:pt x="39" y="375"/>
                  </a:lnTo>
                  <a:lnTo>
                    <a:pt x="42" y="373"/>
                  </a:lnTo>
                  <a:lnTo>
                    <a:pt x="42" y="373"/>
                  </a:lnTo>
                  <a:lnTo>
                    <a:pt x="47" y="341"/>
                  </a:lnTo>
                  <a:lnTo>
                    <a:pt x="45" y="340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36"/>
                  </a:lnTo>
                  <a:lnTo>
                    <a:pt x="47" y="335"/>
                  </a:lnTo>
                  <a:lnTo>
                    <a:pt x="45" y="330"/>
                  </a:lnTo>
                  <a:lnTo>
                    <a:pt x="44" y="327"/>
                  </a:lnTo>
                  <a:lnTo>
                    <a:pt x="41" y="327"/>
                  </a:lnTo>
                  <a:lnTo>
                    <a:pt x="41" y="327"/>
                  </a:lnTo>
                  <a:close/>
                  <a:moveTo>
                    <a:pt x="114" y="269"/>
                  </a:moveTo>
                  <a:lnTo>
                    <a:pt x="109" y="269"/>
                  </a:lnTo>
                  <a:lnTo>
                    <a:pt x="106" y="271"/>
                  </a:lnTo>
                  <a:lnTo>
                    <a:pt x="103" y="276"/>
                  </a:lnTo>
                  <a:lnTo>
                    <a:pt x="105" y="276"/>
                  </a:lnTo>
                  <a:lnTo>
                    <a:pt x="105" y="277"/>
                  </a:lnTo>
                  <a:lnTo>
                    <a:pt x="105" y="280"/>
                  </a:lnTo>
                  <a:lnTo>
                    <a:pt x="105" y="280"/>
                  </a:lnTo>
                  <a:lnTo>
                    <a:pt x="103" y="280"/>
                  </a:lnTo>
                  <a:lnTo>
                    <a:pt x="102" y="282"/>
                  </a:lnTo>
                  <a:lnTo>
                    <a:pt x="97" y="314"/>
                  </a:lnTo>
                  <a:lnTo>
                    <a:pt x="99" y="314"/>
                  </a:lnTo>
                  <a:lnTo>
                    <a:pt x="100" y="314"/>
                  </a:lnTo>
                  <a:lnTo>
                    <a:pt x="100" y="315"/>
                  </a:lnTo>
                  <a:lnTo>
                    <a:pt x="100" y="318"/>
                  </a:lnTo>
                  <a:lnTo>
                    <a:pt x="114" y="320"/>
                  </a:lnTo>
                  <a:lnTo>
                    <a:pt x="116" y="317"/>
                  </a:lnTo>
                  <a:lnTo>
                    <a:pt x="117" y="317"/>
                  </a:lnTo>
                  <a:lnTo>
                    <a:pt x="117" y="317"/>
                  </a:lnTo>
                  <a:lnTo>
                    <a:pt x="122" y="285"/>
                  </a:lnTo>
                  <a:lnTo>
                    <a:pt x="122" y="283"/>
                  </a:lnTo>
                  <a:lnTo>
                    <a:pt x="119" y="283"/>
                  </a:lnTo>
                  <a:lnTo>
                    <a:pt x="119" y="282"/>
                  </a:lnTo>
                  <a:lnTo>
                    <a:pt x="120" y="280"/>
                  </a:lnTo>
                  <a:lnTo>
                    <a:pt x="120" y="279"/>
                  </a:lnTo>
                  <a:lnTo>
                    <a:pt x="122" y="279"/>
                  </a:lnTo>
                  <a:lnTo>
                    <a:pt x="120" y="274"/>
                  </a:lnTo>
                  <a:lnTo>
                    <a:pt x="117" y="27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90" y="265"/>
                  </a:moveTo>
                  <a:lnTo>
                    <a:pt x="87" y="265"/>
                  </a:lnTo>
                  <a:lnTo>
                    <a:pt x="82" y="268"/>
                  </a:lnTo>
                  <a:lnTo>
                    <a:pt x="81" y="271"/>
                  </a:lnTo>
                  <a:lnTo>
                    <a:pt x="81" y="272"/>
                  </a:lnTo>
                  <a:lnTo>
                    <a:pt x="82" y="274"/>
                  </a:lnTo>
                  <a:lnTo>
                    <a:pt x="82" y="276"/>
                  </a:lnTo>
                  <a:lnTo>
                    <a:pt x="82" y="277"/>
                  </a:lnTo>
                  <a:lnTo>
                    <a:pt x="79" y="276"/>
                  </a:lnTo>
                  <a:lnTo>
                    <a:pt x="79" y="277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6" y="311"/>
                  </a:lnTo>
                  <a:lnTo>
                    <a:pt x="76" y="312"/>
                  </a:lnTo>
                  <a:lnTo>
                    <a:pt x="77" y="314"/>
                  </a:lnTo>
                  <a:lnTo>
                    <a:pt x="90" y="317"/>
                  </a:lnTo>
                  <a:lnTo>
                    <a:pt x="91" y="314"/>
                  </a:lnTo>
                  <a:lnTo>
                    <a:pt x="94" y="312"/>
                  </a:lnTo>
                  <a:lnTo>
                    <a:pt x="94" y="312"/>
                  </a:lnTo>
                  <a:lnTo>
                    <a:pt x="99" y="280"/>
                  </a:lnTo>
                  <a:lnTo>
                    <a:pt x="97" y="279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96" y="276"/>
                  </a:lnTo>
                  <a:lnTo>
                    <a:pt x="99" y="274"/>
                  </a:lnTo>
                  <a:lnTo>
                    <a:pt x="97" y="269"/>
                  </a:lnTo>
                  <a:lnTo>
                    <a:pt x="94" y="266"/>
                  </a:lnTo>
                  <a:lnTo>
                    <a:pt x="90" y="265"/>
                  </a:lnTo>
                  <a:lnTo>
                    <a:pt x="90" y="265"/>
                  </a:lnTo>
                  <a:close/>
                  <a:moveTo>
                    <a:pt x="68" y="262"/>
                  </a:moveTo>
                  <a:lnTo>
                    <a:pt x="65" y="262"/>
                  </a:lnTo>
                  <a:lnTo>
                    <a:pt x="62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2" y="269"/>
                  </a:lnTo>
                  <a:lnTo>
                    <a:pt x="62" y="271"/>
                  </a:lnTo>
                  <a:lnTo>
                    <a:pt x="62" y="272"/>
                  </a:lnTo>
                  <a:lnTo>
                    <a:pt x="62" y="274"/>
                  </a:lnTo>
                  <a:lnTo>
                    <a:pt x="61" y="272"/>
                  </a:lnTo>
                  <a:lnTo>
                    <a:pt x="59" y="274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6" y="308"/>
                  </a:lnTo>
                  <a:lnTo>
                    <a:pt x="58" y="309"/>
                  </a:lnTo>
                  <a:lnTo>
                    <a:pt x="58" y="311"/>
                  </a:lnTo>
                  <a:lnTo>
                    <a:pt x="67" y="312"/>
                  </a:lnTo>
                  <a:lnTo>
                    <a:pt x="67" y="311"/>
                  </a:lnTo>
                  <a:lnTo>
                    <a:pt x="68" y="309"/>
                  </a:lnTo>
                  <a:lnTo>
                    <a:pt x="70" y="309"/>
                  </a:lnTo>
                  <a:lnTo>
                    <a:pt x="70" y="309"/>
                  </a:lnTo>
                  <a:lnTo>
                    <a:pt x="74" y="277"/>
                  </a:lnTo>
                  <a:lnTo>
                    <a:pt x="74" y="276"/>
                  </a:lnTo>
                  <a:lnTo>
                    <a:pt x="71" y="276"/>
                  </a:lnTo>
                  <a:lnTo>
                    <a:pt x="71" y="274"/>
                  </a:lnTo>
                  <a:lnTo>
                    <a:pt x="73" y="271"/>
                  </a:lnTo>
                  <a:lnTo>
                    <a:pt x="74" y="271"/>
                  </a:lnTo>
                  <a:lnTo>
                    <a:pt x="74" y="266"/>
                  </a:lnTo>
                  <a:lnTo>
                    <a:pt x="71" y="263"/>
                  </a:lnTo>
                  <a:lnTo>
                    <a:pt x="68" y="262"/>
                  </a:lnTo>
                  <a:lnTo>
                    <a:pt x="68" y="262"/>
                  </a:lnTo>
                  <a:close/>
                  <a:moveTo>
                    <a:pt x="50" y="259"/>
                  </a:moveTo>
                  <a:lnTo>
                    <a:pt x="47" y="259"/>
                  </a:lnTo>
                  <a:lnTo>
                    <a:pt x="45" y="262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5" y="266"/>
                  </a:lnTo>
                  <a:lnTo>
                    <a:pt x="45" y="268"/>
                  </a:lnTo>
                  <a:lnTo>
                    <a:pt x="47" y="269"/>
                  </a:lnTo>
                  <a:lnTo>
                    <a:pt x="47" y="271"/>
                  </a:lnTo>
                  <a:lnTo>
                    <a:pt x="44" y="271"/>
                  </a:lnTo>
                  <a:lnTo>
                    <a:pt x="42" y="271"/>
                  </a:lnTo>
                  <a:lnTo>
                    <a:pt x="38" y="303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41" y="306"/>
                  </a:lnTo>
                  <a:lnTo>
                    <a:pt x="41" y="309"/>
                  </a:lnTo>
                  <a:lnTo>
                    <a:pt x="47" y="309"/>
                  </a:lnTo>
                  <a:lnTo>
                    <a:pt x="49" y="308"/>
                  </a:lnTo>
                  <a:lnTo>
                    <a:pt x="49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6" y="274"/>
                  </a:lnTo>
                  <a:lnTo>
                    <a:pt x="55" y="272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68"/>
                  </a:lnTo>
                  <a:lnTo>
                    <a:pt x="56" y="266"/>
                  </a:lnTo>
                  <a:lnTo>
                    <a:pt x="55" y="263"/>
                  </a:lnTo>
                  <a:lnTo>
                    <a:pt x="53" y="260"/>
                  </a:lnTo>
                  <a:lnTo>
                    <a:pt x="50" y="259"/>
                  </a:lnTo>
                  <a:lnTo>
                    <a:pt x="50" y="259"/>
                  </a:lnTo>
                  <a:close/>
                  <a:moveTo>
                    <a:pt x="123" y="202"/>
                  </a:moveTo>
                  <a:lnTo>
                    <a:pt x="119" y="202"/>
                  </a:lnTo>
                  <a:lnTo>
                    <a:pt x="116" y="204"/>
                  </a:lnTo>
                  <a:lnTo>
                    <a:pt x="113" y="207"/>
                  </a:lnTo>
                  <a:lnTo>
                    <a:pt x="114" y="208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3"/>
                  </a:lnTo>
                  <a:lnTo>
                    <a:pt x="113" y="213"/>
                  </a:lnTo>
                  <a:lnTo>
                    <a:pt x="111" y="213"/>
                  </a:lnTo>
                  <a:lnTo>
                    <a:pt x="106" y="247"/>
                  </a:lnTo>
                  <a:lnTo>
                    <a:pt x="106" y="247"/>
                  </a:lnTo>
                  <a:lnTo>
                    <a:pt x="108" y="247"/>
                  </a:lnTo>
                  <a:lnTo>
                    <a:pt x="109" y="248"/>
                  </a:lnTo>
                  <a:lnTo>
                    <a:pt x="109" y="250"/>
                  </a:lnTo>
                  <a:lnTo>
                    <a:pt x="123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1" y="218"/>
                  </a:lnTo>
                  <a:lnTo>
                    <a:pt x="131" y="216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1" y="210"/>
                  </a:lnTo>
                  <a:lnTo>
                    <a:pt x="129" y="207"/>
                  </a:lnTo>
                  <a:lnTo>
                    <a:pt x="126" y="204"/>
                  </a:lnTo>
                  <a:lnTo>
                    <a:pt x="123" y="202"/>
                  </a:lnTo>
                  <a:lnTo>
                    <a:pt x="123" y="202"/>
                  </a:lnTo>
                  <a:close/>
                  <a:moveTo>
                    <a:pt x="99" y="198"/>
                  </a:moveTo>
                  <a:lnTo>
                    <a:pt x="94" y="198"/>
                  </a:lnTo>
                  <a:lnTo>
                    <a:pt x="91" y="201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1" y="207"/>
                  </a:lnTo>
                  <a:lnTo>
                    <a:pt x="91" y="208"/>
                  </a:lnTo>
                  <a:lnTo>
                    <a:pt x="91" y="208"/>
                  </a:lnTo>
                  <a:lnTo>
                    <a:pt x="88" y="208"/>
                  </a:lnTo>
                  <a:lnTo>
                    <a:pt x="87" y="210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5" y="247"/>
                  </a:lnTo>
                  <a:lnTo>
                    <a:pt x="99" y="248"/>
                  </a:lnTo>
                  <a:lnTo>
                    <a:pt x="100" y="247"/>
                  </a:lnTo>
                  <a:lnTo>
                    <a:pt x="103" y="245"/>
                  </a:lnTo>
                  <a:lnTo>
                    <a:pt x="103" y="245"/>
                  </a:lnTo>
                  <a:lnTo>
                    <a:pt x="108" y="213"/>
                  </a:lnTo>
                  <a:lnTo>
                    <a:pt x="106" y="212"/>
                  </a:lnTo>
                  <a:lnTo>
                    <a:pt x="103" y="212"/>
                  </a:lnTo>
                  <a:lnTo>
                    <a:pt x="105" y="210"/>
                  </a:lnTo>
                  <a:lnTo>
                    <a:pt x="105" y="208"/>
                  </a:lnTo>
                  <a:lnTo>
                    <a:pt x="108" y="207"/>
                  </a:lnTo>
                  <a:lnTo>
                    <a:pt x="106" y="202"/>
                  </a:lnTo>
                  <a:lnTo>
                    <a:pt x="103" y="199"/>
                  </a:lnTo>
                  <a:lnTo>
                    <a:pt x="99" y="198"/>
                  </a:lnTo>
                  <a:lnTo>
                    <a:pt x="99" y="198"/>
                  </a:lnTo>
                  <a:close/>
                  <a:moveTo>
                    <a:pt x="77" y="195"/>
                  </a:moveTo>
                  <a:lnTo>
                    <a:pt x="74" y="195"/>
                  </a:lnTo>
                  <a:lnTo>
                    <a:pt x="71" y="196"/>
                  </a:lnTo>
                  <a:lnTo>
                    <a:pt x="68" y="201"/>
                  </a:lnTo>
                  <a:lnTo>
                    <a:pt x="68" y="201"/>
                  </a:lnTo>
                  <a:lnTo>
                    <a:pt x="71" y="201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8" y="207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7" y="240"/>
                  </a:lnTo>
                  <a:lnTo>
                    <a:pt x="67" y="244"/>
                  </a:lnTo>
                  <a:lnTo>
                    <a:pt x="76" y="245"/>
                  </a:lnTo>
                  <a:lnTo>
                    <a:pt x="77" y="242"/>
                  </a:lnTo>
                  <a:lnTo>
                    <a:pt x="79" y="242"/>
                  </a:lnTo>
                  <a:lnTo>
                    <a:pt x="79" y="242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1" y="207"/>
                  </a:lnTo>
                  <a:lnTo>
                    <a:pt x="81" y="207"/>
                  </a:lnTo>
                  <a:lnTo>
                    <a:pt x="81" y="205"/>
                  </a:lnTo>
                  <a:lnTo>
                    <a:pt x="82" y="204"/>
                  </a:lnTo>
                  <a:lnTo>
                    <a:pt x="84" y="202"/>
                  </a:lnTo>
                  <a:lnTo>
                    <a:pt x="84" y="199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77" y="195"/>
                  </a:lnTo>
                  <a:close/>
                  <a:moveTo>
                    <a:pt x="59" y="192"/>
                  </a:moveTo>
                  <a:lnTo>
                    <a:pt x="56" y="192"/>
                  </a:lnTo>
                  <a:lnTo>
                    <a:pt x="55" y="195"/>
                  </a:lnTo>
                  <a:lnTo>
                    <a:pt x="52" y="198"/>
                  </a:lnTo>
                  <a:lnTo>
                    <a:pt x="53" y="198"/>
                  </a:lnTo>
                  <a:lnTo>
                    <a:pt x="55" y="198"/>
                  </a:lnTo>
                  <a:lnTo>
                    <a:pt x="55" y="201"/>
                  </a:lnTo>
                  <a:lnTo>
                    <a:pt x="55" y="202"/>
                  </a:lnTo>
                  <a:lnTo>
                    <a:pt x="55" y="204"/>
                  </a:lnTo>
                  <a:lnTo>
                    <a:pt x="53" y="202"/>
                  </a:lnTo>
                  <a:lnTo>
                    <a:pt x="52" y="204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50" y="237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9" y="239"/>
                  </a:lnTo>
                  <a:lnTo>
                    <a:pt x="61" y="239"/>
                  </a:lnTo>
                  <a:lnTo>
                    <a:pt x="64" y="205"/>
                  </a:lnTo>
                  <a:lnTo>
                    <a:pt x="64" y="204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62" y="201"/>
                  </a:lnTo>
                  <a:lnTo>
                    <a:pt x="64" y="199"/>
                  </a:lnTo>
                  <a:lnTo>
                    <a:pt x="64" y="196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9" y="192"/>
                  </a:lnTo>
                  <a:close/>
                  <a:moveTo>
                    <a:pt x="131" y="134"/>
                  </a:moveTo>
                  <a:lnTo>
                    <a:pt x="128" y="134"/>
                  </a:lnTo>
                  <a:lnTo>
                    <a:pt x="123" y="137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23" y="141"/>
                  </a:lnTo>
                  <a:lnTo>
                    <a:pt x="123" y="143"/>
                  </a:lnTo>
                  <a:lnTo>
                    <a:pt x="123" y="144"/>
                  </a:lnTo>
                  <a:lnTo>
                    <a:pt x="123" y="146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7" y="180"/>
                  </a:lnTo>
                  <a:lnTo>
                    <a:pt x="119" y="181"/>
                  </a:lnTo>
                  <a:lnTo>
                    <a:pt x="119" y="183"/>
                  </a:lnTo>
                  <a:lnTo>
                    <a:pt x="132" y="186"/>
                  </a:lnTo>
                  <a:lnTo>
                    <a:pt x="132" y="183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40" y="149"/>
                  </a:lnTo>
                  <a:lnTo>
                    <a:pt x="138" y="147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7" y="144"/>
                  </a:lnTo>
                  <a:lnTo>
                    <a:pt x="138" y="143"/>
                  </a:lnTo>
                  <a:lnTo>
                    <a:pt x="140" y="143"/>
                  </a:lnTo>
                  <a:lnTo>
                    <a:pt x="140" y="143"/>
                  </a:lnTo>
                  <a:lnTo>
                    <a:pt x="138" y="138"/>
                  </a:lnTo>
                  <a:lnTo>
                    <a:pt x="135" y="135"/>
                  </a:lnTo>
                  <a:lnTo>
                    <a:pt x="132" y="134"/>
                  </a:lnTo>
                  <a:lnTo>
                    <a:pt x="131" y="134"/>
                  </a:lnTo>
                  <a:close/>
                  <a:moveTo>
                    <a:pt x="108" y="129"/>
                  </a:moveTo>
                  <a:lnTo>
                    <a:pt x="103" y="131"/>
                  </a:lnTo>
                  <a:lnTo>
                    <a:pt x="100" y="132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7"/>
                  </a:lnTo>
                  <a:lnTo>
                    <a:pt x="99" y="138"/>
                  </a:lnTo>
                  <a:lnTo>
                    <a:pt x="100" y="141"/>
                  </a:lnTo>
                  <a:lnTo>
                    <a:pt x="99" y="141"/>
                  </a:lnTo>
                  <a:lnTo>
                    <a:pt x="97" y="141"/>
                  </a:lnTo>
                  <a:lnTo>
                    <a:pt x="96" y="143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108" y="181"/>
                  </a:lnTo>
                  <a:lnTo>
                    <a:pt x="108" y="180"/>
                  </a:lnTo>
                  <a:lnTo>
                    <a:pt x="109" y="178"/>
                  </a:lnTo>
                  <a:lnTo>
                    <a:pt x="111" y="178"/>
                  </a:lnTo>
                  <a:lnTo>
                    <a:pt x="113" y="178"/>
                  </a:lnTo>
                  <a:lnTo>
                    <a:pt x="116" y="146"/>
                  </a:lnTo>
                  <a:lnTo>
                    <a:pt x="116" y="144"/>
                  </a:lnTo>
                  <a:lnTo>
                    <a:pt x="113" y="144"/>
                  </a:lnTo>
                  <a:lnTo>
                    <a:pt x="113" y="143"/>
                  </a:lnTo>
                  <a:lnTo>
                    <a:pt x="114" y="141"/>
                  </a:lnTo>
                  <a:lnTo>
                    <a:pt x="116" y="140"/>
                  </a:lnTo>
                  <a:lnTo>
                    <a:pt x="117" y="140"/>
                  </a:lnTo>
                  <a:lnTo>
                    <a:pt x="117" y="140"/>
                  </a:lnTo>
                  <a:lnTo>
                    <a:pt x="116" y="135"/>
                  </a:lnTo>
                  <a:lnTo>
                    <a:pt x="113" y="132"/>
                  </a:lnTo>
                  <a:lnTo>
                    <a:pt x="108" y="129"/>
                  </a:lnTo>
                  <a:lnTo>
                    <a:pt x="108" y="129"/>
                  </a:lnTo>
                  <a:close/>
                  <a:moveTo>
                    <a:pt x="87" y="126"/>
                  </a:moveTo>
                  <a:lnTo>
                    <a:pt x="82" y="126"/>
                  </a:lnTo>
                  <a:lnTo>
                    <a:pt x="79" y="129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79" y="134"/>
                  </a:lnTo>
                  <a:lnTo>
                    <a:pt x="81" y="135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77" y="138"/>
                  </a:lnTo>
                  <a:lnTo>
                    <a:pt x="76" y="140"/>
                  </a:lnTo>
                  <a:lnTo>
                    <a:pt x="73" y="172"/>
                  </a:lnTo>
                  <a:lnTo>
                    <a:pt x="73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6" y="176"/>
                  </a:lnTo>
                  <a:lnTo>
                    <a:pt x="85" y="176"/>
                  </a:lnTo>
                  <a:lnTo>
                    <a:pt x="85" y="175"/>
                  </a:lnTo>
                  <a:lnTo>
                    <a:pt x="87" y="175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93" y="141"/>
                  </a:lnTo>
                  <a:lnTo>
                    <a:pt x="91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37"/>
                  </a:lnTo>
                  <a:lnTo>
                    <a:pt x="91" y="135"/>
                  </a:lnTo>
                  <a:lnTo>
                    <a:pt x="93" y="135"/>
                  </a:lnTo>
                  <a:lnTo>
                    <a:pt x="93" y="135"/>
                  </a:lnTo>
                  <a:lnTo>
                    <a:pt x="93" y="131"/>
                  </a:lnTo>
                  <a:lnTo>
                    <a:pt x="90" y="128"/>
                  </a:lnTo>
                  <a:lnTo>
                    <a:pt x="87" y="126"/>
                  </a:lnTo>
                  <a:lnTo>
                    <a:pt x="87" y="126"/>
                  </a:lnTo>
                  <a:close/>
                  <a:moveTo>
                    <a:pt x="68" y="123"/>
                  </a:moveTo>
                  <a:lnTo>
                    <a:pt x="65" y="123"/>
                  </a:lnTo>
                  <a:lnTo>
                    <a:pt x="62" y="126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4" y="131"/>
                  </a:lnTo>
                  <a:lnTo>
                    <a:pt x="64" y="134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1" y="135"/>
                  </a:lnTo>
                  <a:lnTo>
                    <a:pt x="61" y="137"/>
                  </a:lnTo>
                  <a:lnTo>
                    <a:pt x="56" y="169"/>
                  </a:lnTo>
                  <a:lnTo>
                    <a:pt x="56" y="169"/>
                  </a:lnTo>
                  <a:lnTo>
                    <a:pt x="58" y="170"/>
                  </a:lnTo>
                  <a:lnTo>
                    <a:pt x="59" y="172"/>
                  </a:lnTo>
                  <a:lnTo>
                    <a:pt x="59" y="173"/>
                  </a:lnTo>
                  <a:lnTo>
                    <a:pt x="65" y="173"/>
                  </a:lnTo>
                  <a:lnTo>
                    <a:pt x="67" y="172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3" y="128"/>
                  </a:lnTo>
                  <a:lnTo>
                    <a:pt x="71" y="125"/>
                  </a:lnTo>
                  <a:lnTo>
                    <a:pt x="68" y="123"/>
                  </a:lnTo>
                  <a:lnTo>
                    <a:pt x="68" y="123"/>
                  </a:lnTo>
                  <a:close/>
                  <a:moveTo>
                    <a:pt x="119" y="50"/>
                  </a:moveTo>
                  <a:lnTo>
                    <a:pt x="114" y="51"/>
                  </a:lnTo>
                  <a:lnTo>
                    <a:pt x="109" y="55"/>
                  </a:lnTo>
                  <a:lnTo>
                    <a:pt x="105" y="59"/>
                  </a:lnTo>
                  <a:lnTo>
                    <a:pt x="102" y="64"/>
                  </a:lnTo>
                  <a:lnTo>
                    <a:pt x="100" y="70"/>
                  </a:lnTo>
                  <a:lnTo>
                    <a:pt x="96" y="109"/>
                  </a:lnTo>
                  <a:lnTo>
                    <a:pt x="137" y="117"/>
                  </a:lnTo>
                  <a:lnTo>
                    <a:pt x="141" y="76"/>
                  </a:lnTo>
                  <a:lnTo>
                    <a:pt x="140" y="65"/>
                  </a:lnTo>
                  <a:lnTo>
                    <a:pt x="134" y="55"/>
                  </a:lnTo>
                  <a:lnTo>
                    <a:pt x="125" y="50"/>
                  </a:lnTo>
                  <a:lnTo>
                    <a:pt x="119" y="50"/>
                  </a:lnTo>
                  <a:close/>
                  <a:moveTo>
                    <a:pt x="93" y="0"/>
                  </a:moveTo>
                  <a:lnTo>
                    <a:pt x="172" y="12"/>
                  </a:lnTo>
                  <a:lnTo>
                    <a:pt x="155" y="13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51" y="138"/>
                  </a:lnTo>
                  <a:lnTo>
                    <a:pt x="148" y="14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6" y="146"/>
                  </a:lnTo>
                  <a:lnTo>
                    <a:pt x="148" y="149"/>
                  </a:lnTo>
                  <a:lnTo>
                    <a:pt x="146" y="149"/>
                  </a:lnTo>
                  <a:lnTo>
                    <a:pt x="145" y="149"/>
                  </a:lnTo>
                  <a:lnTo>
                    <a:pt x="143" y="151"/>
                  </a:lnTo>
                  <a:lnTo>
                    <a:pt x="138" y="183"/>
                  </a:lnTo>
                  <a:lnTo>
                    <a:pt x="140" y="183"/>
                  </a:lnTo>
                  <a:lnTo>
                    <a:pt x="140" y="183"/>
                  </a:lnTo>
                  <a:lnTo>
                    <a:pt x="141" y="184"/>
                  </a:lnTo>
                  <a:lnTo>
                    <a:pt x="141" y="187"/>
                  </a:lnTo>
                  <a:lnTo>
                    <a:pt x="149" y="187"/>
                  </a:lnTo>
                  <a:lnTo>
                    <a:pt x="148" y="205"/>
                  </a:lnTo>
                  <a:lnTo>
                    <a:pt x="146" y="205"/>
                  </a:lnTo>
                  <a:lnTo>
                    <a:pt x="146" y="205"/>
                  </a:lnTo>
                  <a:lnTo>
                    <a:pt x="141" y="205"/>
                  </a:lnTo>
                  <a:lnTo>
                    <a:pt x="138" y="208"/>
                  </a:lnTo>
                  <a:lnTo>
                    <a:pt x="135" y="212"/>
                  </a:lnTo>
                  <a:lnTo>
                    <a:pt x="137" y="212"/>
                  </a:lnTo>
                  <a:lnTo>
                    <a:pt x="138" y="215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5" y="216"/>
                  </a:lnTo>
                  <a:lnTo>
                    <a:pt x="134" y="218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2" y="251"/>
                  </a:lnTo>
                  <a:lnTo>
                    <a:pt x="132" y="253"/>
                  </a:lnTo>
                  <a:lnTo>
                    <a:pt x="132" y="254"/>
                  </a:lnTo>
                  <a:lnTo>
                    <a:pt x="140" y="256"/>
                  </a:lnTo>
                  <a:lnTo>
                    <a:pt x="138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4" y="274"/>
                  </a:lnTo>
                  <a:lnTo>
                    <a:pt x="129" y="276"/>
                  </a:lnTo>
                  <a:lnTo>
                    <a:pt x="128" y="279"/>
                  </a:lnTo>
                  <a:lnTo>
                    <a:pt x="128" y="280"/>
                  </a:lnTo>
                  <a:lnTo>
                    <a:pt x="129" y="282"/>
                  </a:lnTo>
                  <a:lnTo>
                    <a:pt x="129" y="283"/>
                  </a:lnTo>
                  <a:lnTo>
                    <a:pt x="129" y="285"/>
                  </a:lnTo>
                  <a:lnTo>
                    <a:pt x="126" y="283"/>
                  </a:lnTo>
                  <a:lnTo>
                    <a:pt x="126" y="285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23" y="318"/>
                  </a:lnTo>
                  <a:lnTo>
                    <a:pt x="125" y="320"/>
                  </a:lnTo>
                  <a:lnTo>
                    <a:pt x="125" y="321"/>
                  </a:lnTo>
                  <a:lnTo>
                    <a:pt x="132" y="323"/>
                  </a:lnTo>
                  <a:lnTo>
                    <a:pt x="129" y="341"/>
                  </a:lnTo>
                  <a:lnTo>
                    <a:pt x="129" y="341"/>
                  </a:lnTo>
                  <a:lnTo>
                    <a:pt x="128" y="341"/>
                  </a:lnTo>
                  <a:lnTo>
                    <a:pt x="125" y="341"/>
                  </a:lnTo>
                  <a:lnTo>
                    <a:pt x="120" y="343"/>
                  </a:lnTo>
                  <a:lnTo>
                    <a:pt x="119" y="347"/>
                  </a:lnTo>
                  <a:lnTo>
                    <a:pt x="120" y="347"/>
                  </a:lnTo>
                  <a:lnTo>
                    <a:pt x="120" y="349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17" y="352"/>
                  </a:lnTo>
                  <a:lnTo>
                    <a:pt x="117" y="353"/>
                  </a:lnTo>
                  <a:lnTo>
                    <a:pt x="113" y="385"/>
                  </a:lnTo>
                  <a:lnTo>
                    <a:pt x="113" y="385"/>
                  </a:lnTo>
                  <a:lnTo>
                    <a:pt x="114" y="387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23" y="391"/>
                  </a:lnTo>
                  <a:lnTo>
                    <a:pt x="120" y="408"/>
                  </a:lnTo>
                  <a:lnTo>
                    <a:pt x="120" y="408"/>
                  </a:lnTo>
                  <a:lnTo>
                    <a:pt x="120" y="408"/>
                  </a:lnTo>
                  <a:lnTo>
                    <a:pt x="116" y="408"/>
                  </a:lnTo>
                  <a:lnTo>
                    <a:pt x="113" y="411"/>
                  </a:lnTo>
                  <a:lnTo>
                    <a:pt x="109" y="414"/>
                  </a:lnTo>
                  <a:lnTo>
                    <a:pt x="111" y="416"/>
                  </a:lnTo>
                  <a:lnTo>
                    <a:pt x="111" y="419"/>
                  </a:lnTo>
                  <a:lnTo>
                    <a:pt x="111" y="419"/>
                  </a:lnTo>
                  <a:lnTo>
                    <a:pt x="109" y="419"/>
                  </a:lnTo>
                  <a:lnTo>
                    <a:pt x="108" y="420"/>
                  </a:lnTo>
                  <a:lnTo>
                    <a:pt x="103" y="452"/>
                  </a:lnTo>
                  <a:lnTo>
                    <a:pt x="103" y="452"/>
                  </a:lnTo>
                  <a:lnTo>
                    <a:pt x="106" y="454"/>
                  </a:lnTo>
                  <a:lnTo>
                    <a:pt x="106" y="455"/>
                  </a:lnTo>
                  <a:lnTo>
                    <a:pt x="106" y="457"/>
                  </a:lnTo>
                  <a:lnTo>
                    <a:pt x="114" y="458"/>
                  </a:lnTo>
                  <a:lnTo>
                    <a:pt x="111" y="477"/>
                  </a:lnTo>
                  <a:lnTo>
                    <a:pt x="111" y="475"/>
                  </a:lnTo>
                  <a:lnTo>
                    <a:pt x="111" y="475"/>
                  </a:lnTo>
                  <a:lnTo>
                    <a:pt x="106" y="477"/>
                  </a:lnTo>
                  <a:lnTo>
                    <a:pt x="103" y="478"/>
                  </a:lnTo>
                  <a:lnTo>
                    <a:pt x="100" y="481"/>
                  </a:lnTo>
                  <a:lnTo>
                    <a:pt x="102" y="483"/>
                  </a:lnTo>
                  <a:lnTo>
                    <a:pt x="102" y="486"/>
                  </a:lnTo>
                  <a:lnTo>
                    <a:pt x="102" y="487"/>
                  </a:lnTo>
                  <a:lnTo>
                    <a:pt x="100" y="486"/>
                  </a:lnTo>
                  <a:lnTo>
                    <a:pt x="99" y="487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7" y="522"/>
                  </a:lnTo>
                  <a:lnTo>
                    <a:pt x="97" y="524"/>
                  </a:lnTo>
                  <a:lnTo>
                    <a:pt x="105" y="526"/>
                  </a:lnTo>
                  <a:lnTo>
                    <a:pt x="105" y="533"/>
                  </a:lnTo>
                  <a:lnTo>
                    <a:pt x="3" y="516"/>
                  </a:lnTo>
                  <a:lnTo>
                    <a:pt x="1" y="516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1" y="510"/>
                  </a:lnTo>
                  <a:lnTo>
                    <a:pt x="4" y="509"/>
                  </a:lnTo>
                  <a:lnTo>
                    <a:pt x="4" y="509"/>
                  </a:lnTo>
                  <a:lnTo>
                    <a:pt x="6" y="507"/>
                  </a:lnTo>
                  <a:lnTo>
                    <a:pt x="7" y="506"/>
                  </a:lnTo>
                  <a:lnTo>
                    <a:pt x="9" y="506"/>
                  </a:lnTo>
                  <a:lnTo>
                    <a:pt x="12" y="474"/>
                  </a:lnTo>
                  <a:lnTo>
                    <a:pt x="12" y="472"/>
                  </a:lnTo>
                  <a:lnTo>
                    <a:pt x="9" y="472"/>
                  </a:lnTo>
                  <a:lnTo>
                    <a:pt x="9" y="471"/>
                  </a:lnTo>
                  <a:lnTo>
                    <a:pt x="10" y="469"/>
                  </a:lnTo>
                  <a:lnTo>
                    <a:pt x="12" y="468"/>
                  </a:lnTo>
                  <a:lnTo>
                    <a:pt x="12" y="465"/>
                  </a:lnTo>
                  <a:lnTo>
                    <a:pt x="10" y="461"/>
                  </a:lnTo>
                  <a:lnTo>
                    <a:pt x="10" y="461"/>
                  </a:lnTo>
                  <a:lnTo>
                    <a:pt x="13" y="449"/>
                  </a:lnTo>
                  <a:lnTo>
                    <a:pt x="12" y="449"/>
                  </a:lnTo>
                  <a:lnTo>
                    <a:pt x="10" y="448"/>
                  </a:lnTo>
                  <a:lnTo>
                    <a:pt x="9" y="446"/>
                  </a:lnTo>
                  <a:lnTo>
                    <a:pt x="9" y="445"/>
                  </a:lnTo>
                  <a:lnTo>
                    <a:pt x="9" y="443"/>
                  </a:lnTo>
                  <a:lnTo>
                    <a:pt x="10" y="442"/>
                  </a:lnTo>
                  <a:lnTo>
                    <a:pt x="12" y="442"/>
                  </a:lnTo>
                  <a:lnTo>
                    <a:pt x="13" y="442"/>
                  </a:lnTo>
                  <a:lnTo>
                    <a:pt x="13" y="440"/>
                  </a:lnTo>
                  <a:lnTo>
                    <a:pt x="15" y="439"/>
                  </a:lnTo>
                  <a:lnTo>
                    <a:pt x="17" y="439"/>
                  </a:lnTo>
                  <a:lnTo>
                    <a:pt x="17" y="439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18" y="405"/>
                  </a:lnTo>
                  <a:lnTo>
                    <a:pt x="18" y="404"/>
                  </a:lnTo>
                  <a:lnTo>
                    <a:pt x="20" y="401"/>
                  </a:lnTo>
                  <a:lnTo>
                    <a:pt x="21" y="401"/>
                  </a:lnTo>
                  <a:lnTo>
                    <a:pt x="21" y="397"/>
                  </a:lnTo>
                  <a:lnTo>
                    <a:pt x="20" y="394"/>
                  </a:lnTo>
                  <a:lnTo>
                    <a:pt x="20" y="394"/>
                  </a:lnTo>
                  <a:lnTo>
                    <a:pt x="21" y="382"/>
                  </a:lnTo>
                  <a:lnTo>
                    <a:pt x="21" y="381"/>
                  </a:lnTo>
                  <a:lnTo>
                    <a:pt x="18" y="381"/>
                  </a:lnTo>
                  <a:lnTo>
                    <a:pt x="18" y="379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20" y="375"/>
                  </a:lnTo>
                  <a:lnTo>
                    <a:pt x="21" y="375"/>
                  </a:lnTo>
                  <a:lnTo>
                    <a:pt x="23" y="375"/>
                  </a:lnTo>
                  <a:lnTo>
                    <a:pt x="24" y="372"/>
                  </a:lnTo>
                  <a:lnTo>
                    <a:pt x="26" y="372"/>
                  </a:lnTo>
                  <a:lnTo>
                    <a:pt x="26" y="372"/>
                  </a:lnTo>
                  <a:lnTo>
                    <a:pt x="30" y="338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9" y="333"/>
                  </a:lnTo>
                  <a:lnTo>
                    <a:pt x="30" y="332"/>
                  </a:lnTo>
                  <a:lnTo>
                    <a:pt x="30" y="329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30" y="314"/>
                  </a:lnTo>
                  <a:lnTo>
                    <a:pt x="29" y="314"/>
                  </a:lnTo>
                  <a:lnTo>
                    <a:pt x="29" y="314"/>
                  </a:lnTo>
                  <a:lnTo>
                    <a:pt x="27" y="312"/>
                  </a:lnTo>
                  <a:lnTo>
                    <a:pt x="26" y="309"/>
                  </a:lnTo>
                  <a:lnTo>
                    <a:pt x="27" y="309"/>
                  </a:lnTo>
                  <a:lnTo>
                    <a:pt x="27" y="308"/>
                  </a:lnTo>
                  <a:lnTo>
                    <a:pt x="29" y="306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2" y="304"/>
                  </a:lnTo>
                  <a:lnTo>
                    <a:pt x="33" y="303"/>
                  </a:lnTo>
                  <a:lnTo>
                    <a:pt x="35" y="303"/>
                  </a:lnTo>
                  <a:lnTo>
                    <a:pt x="35" y="303"/>
                  </a:lnTo>
                  <a:lnTo>
                    <a:pt x="39" y="271"/>
                  </a:lnTo>
                  <a:lnTo>
                    <a:pt x="38" y="269"/>
                  </a:lnTo>
                  <a:lnTo>
                    <a:pt x="36" y="269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2"/>
                  </a:lnTo>
                  <a:lnTo>
                    <a:pt x="38" y="259"/>
                  </a:lnTo>
                  <a:lnTo>
                    <a:pt x="38" y="259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6" y="245"/>
                  </a:lnTo>
                  <a:lnTo>
                    <a:pt x="35" y="244"/>
                  </a:lnTo>
                  <a:lnTo>
                    <a:pt x="35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41" y="237"/>
                  </a:lnTo>
                  <a:lnTo>
                    <a:pt x="41" y="236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49" y="204"/>
                  </a:lnTo>
                  <a:lnTo>
                    <a:pt x="47" y="202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199"/>
                  </a:lnTo>
                  <a:lnTo>
                    <a:pt x="47" y="198"/>
                  </a:lnTo>
                  <a:lnTo>
                    <a:pt x="49" y="196"/>
                  </a:lnTo>
                  <a:lnTo>
                    <a:pt x="47" y="195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9" y="178"/>
                  </a:lnTo>
                  <a:lnTo>
                    <a:pt x="47" y="178"/>
                  </a:lnTo>
                  <a:lnTo>
                    <a:pt x="45" y="178"/>
                  </a:lnTo>
                  <a:lnTo>
                    <a:pt x="45" y="176"/>
                  </a:lnTo>
                  <a:lnTo>
                    <a:pt x="44" y="175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50" y="170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3" y="169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55" y="131"/>
                  </a:lnTo>
                  <a:lnTo>
                    <a:pt x="56" y="129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8" y="126"/>
                  </a:lnTo>
                  <a:lnTo>
                    <a:pt x="56" y="123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06"/>
                  </a:lnTo>
                  <a:lnTo>
                    <a:pt x="55" y="105"/>
                  </a:lnTo>
                  <a:lnTo>
                    <a:pt x="56" y="103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5" y="10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3" y="27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100" y="9"/>
                  </a:lnTo>
                  <a:lnTo>
                    <a:pt x="97" y="9"/>
                  </a:lnTo>
                  <a:lnTo>
                    <a:pt x="94" y="7"/>
                  </a:lnTo>
                  <a:lnTo>
                    <a:pt x="93" y="6"/>
                  </a:lnTo>
                  <a:lnTo>
                    <a:pt x="93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3046413" y="4116388"/>
              <a:ext cx="249238" cy="854075"/>
            </a:xfrm>
            <a:custGeom>
              <a:avLst/>
              <a:gdLst>
                <a:gd name="T0" fmla="*/ 90 w 157"/>
                <a:gd name="T1" fmla="*/ 529 h 538"/>
                <a:gd name="T2" fmla="*/ 75 w 157"/>
                <a:gd name="T3" fmla="*/ 475 h 538"/>
                <a:gd name="T4" fmla="*/ 75 w 157"/>
                <a:gd name="T5" fmla="*/ 523 h 538"/>
                <a:gd name="T6" fmla="*/ 43 w 157"/>
                <a:gd name="T7" fmla="*/ 477 h 538"/>
                <a:gd name="T8" fmla="*/ 62 w 157"/>
                <a:gd name="T9" fmla="*/ 486 h 538"/>
                <a:gd name="T10" fmla="*/ 21 w 157"/>
                <a:gd name="T11" fmla="*/ 478 h 538"/>
                <a:gd name="T12" fmla="*/ 35 w 157"/>
                <a:gd name="T13" fmla="*/ 478 h 538"/>
                <a:gd name="T14" fmla="*/ 94 w 157"/>
                <a:gd name="T15" fmla="*/ 424 h 538"/>
                <a:gd name="T16" fmla="*/ 107 w 157"/>
                <a:gd name="T17" fmla="*/ 419 h 538"/>
                <a:gd name="T18" fmla="*/ 70 w 157"/>
                <a:gd name="T19" fmla="*/ 453 h 538"/>
                <a:gd name="T20" fmla="*/ 90 w 157"/>
                <a:gd name="T21" fmla="*/ 411 h 538"/>
                <a:gd name="T22" fmla="*/ 49 w 157"/>
                <a:gd name="T23" fmla="*/ 449 h 538"/>
                <a:gd name="T24" fmla="*/ 62 w 157"/>
                <a:gd name="T25" fmla="*/ 404 h 538"/>
                <a:gd name="T26" fmla="*/ 40 w 157"/>
                <a:gd name="T27" fmla="*/ 448 h 538"/>
                <a:gd name="T28" fmla="*/ 104 w 157"/>
                <a:gd name="T29" fmla="*/ 349 h 538"/>
                <a:gd name="T30" fmla="*/ 116 w 157"/>
                <a:gd name="T31" fmla="*/ 358 h 538"/>
                <a:gd name="T32" fmla="*/ 87 w 157"/>
                <a:gd name="T33" fmla="*/ 349 h 538"/>
                <a:gd name="T34" fmla="*/ 99 w 157"/>
                <a:gd name="T35" fmla="*/ 353 h 538"/>
                <a:gd name="T36" fmla="*/ 62 w 157"/>
                <a:gd name="T37" fmla="*/ 347 h 538"/>
                <a:gd name="T38" fmla="*/ 76 w 157"/>
                <a:gd name="T39" fmla="*/ 350 h 538"/>
                <a:gd name="T40" fmla="*/ 35 w 157"/>
                <a:gd name="T41" fmla="*/ 344 h 538"/>
                <a:gd name="T42" fmla="*/ 55 w 157"/>
                <a:gd name="T43" fmla="*/ 337 h 538"/>
                <a:gd name="T44" fmla="*/ 110 w 157"/>
                <a:gd name="T45" fmla="*/ 321 h 538"/>
                <a:gd name="T46" fmla="*/ 120 w 157"/>
                <a:gd name="T47" fmla="*/ 276 h 538"/>
                <a:gd name="T48" fmla="*/ 90 w 157"/>
                <a:gd name="T49" fmla="*/ 321 h 538"/>
                <a:gd name="T50" fmla="*/ 79 w 157"/>
                <a:gd name="T51" fmla="*/ 268 h 538"/>
                <a:gd name="T52" fmla="*/ 81 w 157"/>
                <a:gd name="T53" fmla="*/ 318 h 538"/>
                <a:gd name="T54" fmla="*/ 49 w 157"/>
                <a:gd name="T55" fmla="*/ 267 h 538"/>
                <a:gd name="T56" fmla="*/ 64 w 157"/>
                <a:gd name="T57" fmla="*/ 280 h 538"/>
                <a:gd name="T58" fmla="*/ 123 w 157"/>
                <a:gd name="T59" fmla="*/ 219 h 538"/>
                <a:gd name="T60" fmla="*/ 129 w 157"/>
                <a:gd name="T61" fmla="*/ 219 h 538"/>
                <a:gd name="T62" fmla="*/ 102 w 157"/>
                <a:gd name="T63" fmla="*/ 216 h 538"/>
                <a:gd name="T64" fmla="*/ 117 w 157"/>
                <a:gd name="T65" fmla="*/ 213 h 538"/>
                <a:gd name="T66" fmla="*/ 73 w 157"/>
                <a:gd name="T67" fmla="*/ 245 h 538"/>
                <a:gd name="T68" fmla="*/ 96 w 157"/>
                <a:gd name="T69" fmla="*/ 206 h 538"/>
                <a:gd name="T70" fmla="*/ 50 w 157"/>
                <a:gd name="T71" fmla="*/ 242 h 538"/>
                <a:gd name="T72" fmla="*/ 65 w 157"/>
                <a:gd name="T73" fmla="*/ 198 h 538"/>
                <a:gd name="T74" fmla="*/ 128 w 157"/>
                <a:gd name="T75" fmla="*/ 189 h 538"/>
                <a:gd name="T76" fmla="*/ 137 w 157"/>
                <a:gd name="T77" fmla="*/ 140 h 538"/>
                <a:gd name="T78" fmla="*/ 108 w 157"/>
                <a:gd name="T79" fmla="*/ 184 h 538"/>
                <a:gd name="T80" fmla="*/ 123 w 157"/>
                <a:gd name="T81" fmla="*/ 139 h 538"/>
                <a:gd name="T82" fmla="*/ 84 w 157"/>
                <a:gd name="T83" fmla="*/ 180 h 538"/>
                <a:gd name="T84" fmla="*/ 102 w 157"/>
                <a:gd name="T85" fmla="*/ 135 h 538"/>
                <a:gd name="T86" fmla="*/ 59 w 157"/>
                <a:gd name="T87" fmla="*/ 175 h 538"/>
                <a:gd name="T88" fmla="*/ 81 w 157"/>
                <a:gd name="T89" fmla="*/ 134 h 538"/>
                <a:gd name="T90" fmla="*/ 110 w 157"/>
                <a:gd name="T91" fmla="*/ 62 h 538"/>
                <a:gd name="T92" fmla="*/ 137 w 157"/>
                <a:gd name="T93" fmla="*/ 43 h 538"/>
                <a:gd name="T94" fmla="*/ 148 w 157"/>
                <a:gd name="T95" fmla="*/ 146 h 538"/>
                <a:gd name="T96" fmla="*/ 148 w 157"/>
                <a:gd name="T97" fmla="*/ 193 h 538"/>
                <a:gd name="T98" fmla="*/ 140 w 157"/>
                <a:gd name="T99" fmla="*/ 222 h 538"/>
                <a:gd name="T100" fmla="*/ 131 w 157"/>
                <a:gd name="T101" fmla="*/ 279 h 538"/>
                <a:gd name="T102" fmla="*/ 128 w 157"/>
                <a:gd name="T103" fmla="*/ 328 h 538"/>
                <a:gd name="T104" fmla="*/ 122 w 157"/>
                <a:gd name="T105" fmla="*/ 355 h 538"/>
                <a:gd name="T106" fmla="*/ 120 w 157"/>
                <a:gd name="T107" fmla="*/ 402 h 538"/>
                <a:gd name="T108" fmla="*/ 107 w 157"/>
                <a:gd name="T109" fmla="*/ 459 h 538"/>
                <a:gd name="T110" fmla="*/ 102 w 157"/>
                <a:gd name="T111" fmla="*/ 488 h 538"/>
                <a:gd name="T112" fmla="*/ 104 w 157"/>
                <a:gd name="T113" fmla="*/ 535 h 538"/>
                <a:gd name="T114" fmla="*/ 12 w 157"/>
                <a:gd name="T115" fmla="*/ 474 h 538"/>
                <a:gd name="T116" fmla="*/ 21 w 157"/>
                <a:gd name="T117" fmla="*/ 401 h 538"/>
                <a:gd name="T118" fmla="*/ 24 w 157"/>
                <a:gd name="T119" fmla="*/ 329 h 538"/>
                <a:gd name="T120" fmla="*/ 41 w 157"/>
                <a:gd name="T121" fmla="*/ 244 h 538"/>
                <a:gd name="T122" fmla="*/ 53 w 157"/>
                <a:gd name="T123" fmla="*/ 17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7" h="538">
                  <a:moveTo>
                    <a:pt x="93" y="478"/>
                  </a:moveTo>
                  <a:lnTo>
                    <a:pt x="90" y="478"/>
                  </a:lnTo>
                  <a:lnTo>
                    <a:pt x="88" y="481"/>
                  </a:lnTo>
                  <a:lnTo>
                    <a:pt x="87" y="485"/>
                  </a:lnTo>
                  <a:lnTo>
                    <a:pt x="88" y="485"/>
                  </a:lnTo>
                  <a:lnTo>
                    <a:pt x="88" y="488"/>
                  </a:lnTo>
                  <a:lnTo>
                    <a:pt x="88" y="489"/>
                  </a:lnTo>
                  <a:lnTo>
                    <a:pt x="88" y="489"/>
                  </a:lnTo>
                  <a:lnTo>
                    <a:pt x="85" y="489"/>
                  </a:lnTo>
                  <a:lnTo>
                    <a:pt x="85" y="491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82" y="524"/>
                  </a:lnTo>
                  <a:lnTo>
                    <a:pt x="84" y="526"/>
                  </a:lnTo>
                  <a:lnTo>
                    <a:pt x="84" y="527"/>
                  </a:lnTo>
                  <a:lnTo>
                    <a:pt x="90" y="529"/>
                  </a:lnTo>
                  <a:lnTo>
                    <a:pt x="90" y="527"/>
                  </a:lnTo>
                  <a:lnTo>
                    <a:pt x="91" y="526"/>
                  </a:lnTo>
                  <a:lnTo>
                    <a:pt x="93" y="524"/>
                  </a:lnTo>
                  <a:lnTo>
                    <a:pt x="93" y="524"/>
                  </a:lnTo>
                  <a:lnTo>
                    <a:pt x="97" y="492"/>
                  </a:lnTo>
                  <a:lnTo>
                    <a:pt x="97" y="491"/>
                  </a:lnTo>
                  <a:lnTo>
                    <a:pt x="94" y="491"/>
                  </a:lnTo>
                  <a:lnTo>
                    <a:pt x="94" y="491"/>
                  </a:lnTo>
                  <a:lnTo>
                    <a:pt x="96" y="488"/>
                  </a:lnTo>
                  <a:lnTo>
                    <a:pt x="96" y="486"/>
                  </a:lnTo>
                  <a:lnTo>
                    <a:pt x="97" y="486"/>
                  </a:lnTo>
                  <a:lnTo>
                    <a:pt x="97" y="483"/>
                  </a:lnTo>
                  <a:lnTo>
                    <a:pt x="96" y="480"/>
                  </a:lnTo>
                  <a:lnTo>
                    <a:pt x="93" y="478"/>
                  </a:lnTo>
                  <a:lnTo>
                    <a:pt x="93" y="478"/>
                  </a:lnTo>
                  <a:close/>
                  <a:moveTo>
                    <a:pt x="75" y="475"/>
                  </a:moveTo>
                  <a:lnTo>
                    <a:pt x="72" y="475"/>
                  </a:lnTo>
                  <a:lnTo>
                    <a:pt x="68" y="477"/>
                  </a:lnTo>
                  <a:lnTo>
                    <a:pt x="67" y="481"/>
                  </a:lnTo>
                  <a:lnTo>
                    <a:pt x="68" y="481"/>
                  </a:lnTo>
                  <a:lnTo>
                    <a:pt x="68" y="483"/>
                  </a:lnTo>
                  <a:lnTo>
                    <a:pt x="68" y="486"/>
                  </a:lnTo>
                  <a:lnTo>
                    <a:pt x="68" y="486"/>
                  </a:lnTo>
                  <a:lnTo>
                    <a:pt x="65" y="486"/>
                  </a:lnTo>
                  <a:lnTo>
                    <a:pt x="65" y="488"/>
                  </a:lnTo>
                  <a:lnTo>
                    <a:pt x="61" y="520"/>
                  </a:lnTo>
                  <a:lnTo>
                    <a:pt x="61" y="520"/>
                  </a:lnTo>
                  <a:lnTo>
                    <a:pt x="62" y="521"/>
                  </a:lnTo>
                  <a:lnTo>
                    <a:pt x="64" y="523"/>
                  </a:lnTo>
                  <a:lnTo>
                    <a:pt x="64" y="524"/>
                  </a:lnTo>
                  <a:lnTo>
                    <a:pt x="73" y="526"/>
                  </a:lnTo>
                  <a:lnTo>
                    <a:pt x="75" y="523"/>
                  </a:lnTo>
                  <a:lnTo>
                    <a:pt x="76" y="523"/>
                  </a:lnTo>
                  <a:lnTo>
                    <a:pt x="78" y="523"/>
                  </a:lnTo>
                  <a:lnTo>
                    <a:pt x="81" y="491"/>
                  </a:lnTo>
                  <a:lnTo>
                    <a:pt x="81" y="489"/>
                  </a:lnTo>
                  <a:lnTo>
                    <a:pt x="78" y="488"/>
                  </a:lnTo>
                  <a:lnTo>
                    <a:pt x="78" y="488"/>
                  </a:lnTo>
                  <a:lnTo>
                    <a:pt x="79" y="485"/>
                  </a:lnTo>
                  <a:lnTo>
                    <a:pt x="82" y="483"/>
                  </a:lnTo>
                  <a:lnTo>
                    <a:pt x="81" y="480"/>
                  </a:lnTo>
                  <a:lnTo>
                    <a:pt x="78" y="477"/>
                  </a:lnTo>
                  <a:lnTo>
                    <a:pt x="75" y="475"/>
                  </a:lnTo>
                  <a:lnTo>
                    <a:pt x="75" y="475"/>
                  </a:lnTo>
                  <a:close/>
                  <a:moveTo>
                    <a:pt x="53" y="471"/>
                  </a:moveTo>
                  <a:lnTo>
                    <a:pt x="49" y="472"/>
                  </a:lnTo>
                  <a:lnTo>
                    <a:pt x="46" y="474"/>
                  </a:lnTo>
                  <a:lnTo>
                    <a:pt x="43" y="477"/>
                  </a:lnTo>
                  <a:lnTo>
                    <a:pt x="44" y="478"/>
                  </a:lnTo>
                  <a:lnTo>
                    <a:pt x="46" y="480"/>
                  </a:lnTo>
                  <a:lnTo>
                    <a:pt x="46" y="481"/>
                  </a:lnTo>
                  <a:lnTo>
                    <a:pt x="46" y="483"/>
                  </a:lnTo>
                  <a:lnTo>
                    <a:pt x="43" y="483"/>
                  </a:lnTo>
                  <a:lnTo>
                    <a:pt x="41" y="483"/>
                  </a:lnTo>
                  <a:lnTo>
                    <a:pt x="38" y="515"/>
                  </a:lnTo>
                  <a:lnTo>
                    <a:pt x="38" y="517"/>
                  </a:lnTo>
                  <a:lnTo>
                    <a:pt x="40" y="517"/>
                  </a:lnTo>
                  <a:lnTo>
                    <a:pt x="40" y="518"/>
                  </a:lnTo>
                  <a:lnTo>
                    <a:pt x="40" y="520"/>
                  </a:lnTo>
                  <a:lnTo>
                    <a:pt x="53" y="523"/>
                  </a:lnTo>
                  <a:lnTo>
                    <a:pt x="55" y="520"/>
                  </a:lnTo>
                  <a:lnTo>
                    <a:pt x="56" y="520"/>
                  </a:lnTo>
                  <a:lnTo>
                    <a:pt x="58" y="520"/>
                  </a:lnTo>
                  <a:lnTo>
                    <a:pt x="62" y="486"/>
                  </a:lnTo>
                  <a:lnTo>
                    <a:pt x="61" y="486"/>
                  </a:lnTo>
                  <a:lnTo>
                    <a:pt x="58" y="485"/>
                  </a:lnTo>
                  <a:lnTo>
                    <a:pt x="58" y="485"/>
                  </a:lnTo>
                  <a:lnTo>
                    <a:pt x="59" y="481"/>
                  </a:lnTo>
                  <a:lnTo>
                    <a:pt x="62" y="480"/>
                  </a:lnTo>
                  <a:lnTo>
                    <a:pt x="61" y="477"/>
                  </a:lnTo>
                  <a:lnTo>
                    <a:pt x="58" y="474"/>
                  </a:lnTo>
                  <a:lnTo>
                    <a:pt x="53" y="472"/>
                  </a:lnTo>
                  <a:lnTo>
                    <a:pt x="53" y="471"/>
                  </a:lnTo>
                  <a:close/>
                  <a:moveTo>
                    <a:pt x="29" y="468"/>
                  </a:moveTo>
                  <a:lnTo>
                    <a:pt x="26" y="468"/>
                  </a:lnTo>
                  <a:lnTo>
                    <a:pt x="21" y="469"/>
                  </a:lnTo>
                  <a:lnTo>
                    <a:pt x="20" y="474"/>
                  </a:lnTo>
                  <a:lnTo>
                    <a:pt x="21" y="475"/>
                  </a:lnTo>
                  <a:lnTo>
                    <a:pt x="21" y="478"/>
                  </a:lnTo>
                  <a:lnTo>
                    <a:pt x="21" y="478"/>
                  </a:lnTo>
                  <a:lnTo>
                    <a:pt x="18" y="478"/>
                  </a:lnTo>
                  <a:lnTo>
                    <a:pt x="18" y="480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5" y="514"/>
                  </a:lnTo>
                  <a:lnTo>
                    <a:pt x="17" y="515"/>
                  </a:lnTo>
                  <a:lnTo>
                    <a:pt x="17" y="517"/>
                  </a:lnTo>
                  <a:lnTo>
                    <a:pt x="30" y="518"/>
                  </a:lnTo>
                  <a:lnTo>
                    <a:pt x="32" y="517"/>
                  </a:lnTo>
                  <a:lnTo>
                    <a:pt x="33" y="515"/>
                  </a:lnTo>
                  <a:lnTo>
                    <a:pt x="33" y="515"/>
                  </a:lnTo>
                  <a:lnTo>
                    <a:pt x="38" y="483"/>
                  </a:lnTo>
                  <a:lnTo>
                    <a:pt x="38" y="481"/>
                  </a:lnTo>
                  <a:lnTo>
                    <a:pt x="35" y="481"/>
                  </a:lnTo>
                  <a:lnTo>
                    <a:pt x="35" y="480"/>
                  </a:lnTo>
                  <a:lnTo>
                    <a:pt x="35" y="478"/>
                  </a:lnTo>
                  <a:lnTo>
                    <a:pt x="36" y="477"/>
                  </a:lnTo>
                  <a:lnTo>
                    <a:pt x="38" y="477"/>
                  </a:lnTo>
                  <a:lnTo>
                    <a:pt x="36" y="472"/>
                  </a:lnTo>
                  <a:lnTo>
                    <a:pt x="33" y="469"/>
                  </a:lnTo>
                  <a:lnTo>
                    <a:pt x="30" y="468"/>
                  </a:lnTo>
                  <a:lnTo>
                    <a:pt x="29" y="468"/>
                  </a:lnTo>
                  <a:close/>
                  <a:moveTo>
                    <a:pt x="102" y="410"/>
                  </a:moveTo>
                  <a:lnTo>
                    <a:pt x="99" y="411"/>
                  </a:lnTo>
                  <a:lnTo>
                    <a:pt x="97" y="413"/>
                  </a:lnTo>
                  <a:lnTo>
                    <a:pt x="94" y="417"/>
                  </a:lnTo>
                  <a:lnTo>
                    <a:pt x="96" y="417"/>
                  </a:lnTo>
                  <a:lnTo>
                    <a:pt x="97" y="419"/>
                  </a:lnTo>
                  <a:lnTo>
                    <a:pt x="97" y="422"/>
                  </a:lnTo>
                  <a:lnTo>
                    <a:pt x="97" y="422"/>
                  </a:lnTo>
                  <a:lnTo>
                    <a:pt x="94" y="422"/>
                  </a:lnTo>
                  <a:lnTo>
                    <a:pt x="94" y="424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1" y="457"/>
                  </a:lnTo>
                  <a:lnTo>
                    <a:pt x="93" y="459"/>
                  </a:lnTo>
                  <a:lnTo>
                    <a:pt x="93" y="460"/>
                  </a:lnTo>
                  <a:lnTo>
                    <a:pt x="99" y="460"/>
                  </a:lnTo>
                  <a:lnTo>
                    <a:pt x="100" y="459"/>
                  </a:lnTo>
                  <a:lnTo>
                    <a:pt x="102" y="457"/>
                  </a:lnTo>
                  <a:lnTo>
                    <a:pt x="102" y="457"/>
                  </a:lnTo>
                  <a:lnTo>
                    <a:pt x="107" y="425"/>
                  </a:lnTo>
                  <a:lnTo>
                    <a:pt x="107" y="424"/>
                  </a:lnTo>
                  <a:lnTo>
                    <a:pt x="104" y="424"/>
                  </a:lnTo>
                  <a:lnTo>
                    <a:pt x="104" y="422"/>
                  </a:lnTo>
                  <a:lnTo>
                    <a:pt x="104" y="421"/>
                  </a:lnTo>
                  <a:lnTo>
                    <a:pt x="105" y="419"/>
                  </a:lnTo>
                  <a:lnTo>
                    <a:pt x="107" y="419"/>
                  </a:lnTo>
                  <a:lnTo>
                    <a:pt x="107" y="414"/>
                  </a:lnTo>
                  <a:lnTo>
                    <a:pt x="105" y="411"/>
                  </a:lnTo>
                  <a:lnTo>
                    <a:pt x="102" y="410"/>
                  </a:lnTo>
                  <a:lnTo>
                    <a:pt x="102" y="410"/>
                  </a:lnTo>
                  <a:close/>
                  <a:moveTo>
                    <a:pt x="84" y="408"/>
                  </a:moveTo>
                  <a:lnTo>
                    <a:pt x="81" y="408"/>
                  </a:lnTo>
                  <a:lnTo>
                    <a:pt x="78" y="410"/>
                  </a:lnTo>
                  <a:lnTo>
                    <a:pt x="76" y="413"/>
                  </a:lnTo>
                  <a:lnTo>
                    <a:pt x="78" y="414"/>
                  </a:lnTo>
                  <a:lnTo>
                    <a:pt x="78" y="416"/>
                  </a:lnTo>
                  <a:lnTo>
                    <a:pt x="78" y="419"/>
                  </a:lnTo>
                  <a:lnTo>
                    <a:pt x="78" y="419"/>
                  </a:lnTo>
                  <a:lnTo>
                    <a:pt x="75" y="419"/>
                  </a:lnTo>
                  <a:lnTo>
                    <a:pt x="75" y="421"/>
                  </a:lnTo>
                  <a:lnTo>
                    <a:pt x="70" y="453"/>
                  </a:lnTo>
                  <a:lnTo>
                    <a:pt x="70" y="453"/>
                  </a:lnTo>
                  <a:lnTo>
                    <a:pt x="72" y="453"/>
                  </a:lnTo>
                  <a:lnTo>
                    <a:pt x="73" y="454"/>
                  </a:lnTo>
                  <a:lnTo>
                    <a:pt x="73" y="457"/>
                  </a:lnTo>
                  <a:lnTo>
                    <a:pt x="82" y="459"/>
                  </a:lnTo>
                  <a:lnTo>
                    <a:pt x="82" y="457"/>
                  </a:lnTo>
                  <a:lnTo>
                    <a:pt x="84" y="456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90" y="422"/>
                  </a:lnTo>
                  <a:lnTo>
                    <a:pt x="90" y="421"/>
                  </a:lnTo>
                  <a:lnTo>
                    <a:pt x="87" y="421"/>
                  </a:lnTo>
                  <a:lnTo>
                    <a:pt x="87" y="421"/>
                  </a:lnTo>
                  <a:lnTo>
                    <a:pt x="88" y="417"/>
                  </a:lnTo>
                  <a:lnTo>
                    <a:pt x="88" y="417"/>
                  </a:lnTo>
                  <a:lnTo>
                    <a:pt x="90" y="416"/>
                  </a:lnTo>
                  <a:lnTo>
                    <a:pt x="90" y="411"/>
                  </a:lnTo>
                  <a:lnTo>
                    <a:pt x="87" y="410"/>
                  </a:lnTo>
                  <a:lnTo>
                    <a:pt x="84" y="408"/>
                  </a:lnTo>
                  <a:lnTo>
                    <a:pt x="84" y="408"/>
                  </a:lnTo>
                  <a:close/>
                  <a:moveTo>
                    <a:pt x="62" y="404"/>
                  </a:moveTo>
                  <a:lnTo>
                    <a:pt x="58" y="404"/>
                  </a:lnTo>
                  <a:lnTo>
                    <a:pt x="55" y="407"/>
                  </a:lnTo>
                  <a:lnTo>
                    <a:pt x="52" y="410"/>
                  </a:lnTo>
                  <a:lnTo>
                    <a:pt x="53" y="411"/>
                  </a:lnTo>
                  <a:lnTo>
                    <a:pt x="53" y="413"/>
                  </a:lnTo>
                  <a:lnTo>
                    <a:pt x="55" y="414"/>
                  </a:lnTo>
                  <a:lnTo>
                    <a:pt x="53" y="416"/>
                  </a:lnTo>
                  <a:lnTo>
                    <a:pt x="52" y="414"/>
                  </a:lnTo>
                  <a:lnTo>
                    <a:pt x="50" y="416"/>
                  </a:lnTo>
                  <a:lnTo>
                    <a:pt x="46" y="448"/>
                  </a:lnTo>
                  <a:lnTo>
                    <a:pt x="47" y="448"/>
                  </a:lnTo>
                  <a:lnTo>
                    <a:pt x="49" y="449"/>
                  </a:lnTo>
                  <a:lnTo>
                    <a:pt x="49" y="451"/>
                  </a:lnTo>
                  <a:lnTo>
                    <a:pt x="49" y="453"/>
                  </a:lnTo>
                  <a:lnTo>
                    <a:pt x="62" y="454"/>
                  </a:lnTo>
                  <a:lnTo>
                    <a:pt x="64" y="453"/>
                  </a:lnTo>
                  <a:lnTo>
                    <a:pt x="65" y="451"/>
                  </a:lnTo>
                  <a:lnTo>
                    <a:pt x="67" y="451"/>
                  </a:lnTo>
                  <a:lnTo>
                    <a:pt x="70" y="419"/>
                  </a:lnTo>
                  <a:lnTo>
                    <a:pt x="70" y="417"/>
                  </a:lnTo>
                  <a:lnTo>
                    <a:pt x="67" y="417"/>
                  </a:lnTo>
                  <a:lnTo>
                    <a:pt x="67" y="417"/>
                  </a:lnTo>
                  <a:lnTo>
                    <a:pt x="68" y="414"/>
                  </a:lnTo>
                  <a:lnTo>
                    <a:pt x="70" y="413"/>
                  </a:lnTo>
                  <a:lnTo>
                    <a:pt x="68" y="408"/>
                  </a:lnTo>
                  <a:lnTo>
                    <a:pt x="67" y="405"/>
                  </a:lnTo>
                  <a:lnTo>
                    <a:pt x="62" y="404"/>
                  </a:lnTo>
                  <a:lnTo>
                    <a:pt x="62" y="404"/>
                  </a:lnTo>
                  <a:close/>
                  <a:moveTo>
                    <a:pt x="38" y="401"/>
                  </a:moveTo>
                  <a:lnTo>
                    <a:pt x="35" y="401"/>
                  </a:lnTo>
                  <a:lnTo>
                    <a:pt x="30" y="402"/>
                  </a:lnTo>
                  <a:lnTo>
                    <a:pt x="29" y="405"/>
                  </a:lnTo>
                  <a:lnTo>
                    <a:pt x="30" y="408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27" y="411"/>
                  </a:lnTo>
                  <a:lnTo>
                    <a:pt x="26" y="413"/>
                  </a:lnTo>
                  <a:lnTo>
                    <a:pt x="23" y="445"/>
                  </a:lnTo>
                  <a:lnTo>
                    <a:pt x="23" y="445"/>
                  </a:lnTo>
                  <a:lnTo>
                    <a:pt x="24" y="445"/>
                  </a:lnTo>
                  <a:lnTo>
                    <a:pt x="24" y="446"/>
                  </a:lnTo>
                  <a:lnTo>
                    <a:pt x="26" y="448"/>
                  </a:lnTo>
                  <a:lnTo>
                    <a:pt x="40" y="451"/>
                  </a:lnTo>
                  <a:lnTo>
                    <a:pt x="40" y="448"/>
                  </a:lnTo>
                  <a:lnTo>
                    <a:pt x="43" y="448"/>
                  </a:lnTo>
                  <a:lnTo>
                    <a:pt x="43" y="448"/>
                  </a:lnTo>
                  <a:lnTo>
                    <a:pt x="47" y="416"/>
                  </a:lnTo>
                  <a:lnTo>
                    <a:pt x="46" y="414"/>
                  </a:lnTo>
                  <a:lnTo>
                    <a:pt x="44" y="413"/>
                  </a:lnTo>
                  <a:lnTo>
                    <a:pt x="44" y="413"/>
                  </a:lnTo>
                  <a:lnTo>
                    <a:pt x="46" y="410"/>
                  </a:lnTo>
                  <a:lnTo>
                    <a:pt x="47" y="408"/>
                  </a:lnTo>
                  <a:lnTo>
                    <a:pt x="46" y="405"/>
                  </a:lnTo>
                  <a:lnTo>
                    <a:pt x="43" y="402"/>
                  </a:lnTo>
                  <a:lnTo>
                    <a:pt x="38" y="401"/>
                  </a:lnTo>
                  <a:lnTo>
                    <a:pt x="38" y="401"/>
                  </a:lnTo>
                  <a:close/>
                  <a:moveTo>
                    <a:pt x="111" y="343"/>
                  </a:moveTo>
                  <a:lnTo>
                    <a:pt x="108" y="344"/>
                  </a:lnTo>
                  <a:lnTo>
                    <a:pt x="105" y="346"/>
                  </a:lnTo>
                  <a:lnTo>
                    <a:pt x="104" y="349"/>
                  </a:lnTo>
                  <a:lnTo>
                    <a:pt x="105" y="350"/>
                  </a:lnTo>
                  <a:lnTo>
                    <a:pt x="107" y="352"/>
                  </a:lnTo>
                  <a:lnTo>
                    <a:pt x="107" y="353"/>
                  </a:lnTo>
                  <a:lnTo>
                    <a:pt x="107" y="355"/>
                  </a:lnTo>
                  <a:lnTo>
                    <a:pt x="104" y="355"/>
                  </a:lnTo>
                  <a:lnTo>
                    <a:pt x="102" y="355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8" y="393"/>
                  </a:lnTo>
                  <a:lnTo>
                    <a:pt x="108" y="390"/>
                  </a:lnTo>
                  <a:lnTo>
                    <a:pt x="111" y="390"/>
                  </a:lnTo>
                  <a:lnTo>
                    <a:pt x="111" y="390"/>
                  </a:lnTo>
                  <a:lnTo>
                    <a:pt x="116" y="358"/>
                  </a:lnTo>
                  <a:lnTo>
                    <a:pt x="114" y="357"/>
                  </a:lnTo>
                  <a:lnTo>
                    <a:pt x="113" y="357"/>
                  </a:lnTo>
                  <a:lnTo>
                    <a:pt x="113" y="355"/>
                  </a:lnTo>
                  <a:lnTo>
                    <a:pt x="113" y="353"/>
                  </a:lnTo>
                  <a:lnTo>
                    <a:pt x="114" y="352"/>
                  </a:lnTo>
                  <a:lnTo>
                    <a:pt x="116" y="352"/>
                  </a:lnTo>
                  <a:lnTo>
                    <a:pt x="116" y="347"/>
                  </a:lnTo>
                  <a:lnTo>
                    <a:pt x="113" y="344"/>
                  </a:lnTo>
                  <a:lnTo>
                    <a:pt x="111" y="343"/>
                  </a:lnTo>
                  <a:lnTo>
                    <a:pt x="111" y="343"/>
                  </a:lnTo>
                  <a:close/>
                  <a:moveTo>
                    <a:pt x="93" y="340"/>
                  </a:moveTo>
                  <a:lnTo>
                    <a:pt x="90" y="340"/>
                  </a:lnTo>
                  <a:lnTo>
                    <a:pt x="87" y="343"/>
                  </a:lnTo>
                  <a:lnTo>
                    <a:pt x="84" y="346"/>
                  </a:lnTo>
                  <a:lnTo>
                    <a:pt x="85" y="347"/>
                  </a:lnTo>
                  <a:lnTo>
                    <a:pt x="87" y="349"/>
                  </a:lnTo>
                  <a:lnTo>
                    <a:pt x="87" y="350"/>
                  </a:lnTo>
                  <a:lnTo>
                    <a:pt x="87" y="352"/>
                  </a:lnTo>
                  <a:lnTo>
                    <a:pt x="84" y="352"/>
                  </a:lnTo>
                  <a:lnTo>
                    <a:pt x="82" y="352"/>
                  </a:lnTo>
                  <a:lnTo>
                    <a:pt x="79" y="384"/>
                  </a:lnTo>
                  <a:lnTo>
                    <a:pt x="79" y="384"/>
                  </a:lnTo>
                  <a:lnTo>
                    <a:pt x="81" y="385"/>
                  </a:lnTo>
                  <a:lnTo>
                    <a:pt x="81" y="387"/>
                  </a:lnTo>
                  <a:lnTo>
                    <a:pt x="82" y="389"/>
                  </a:lnTo>
                  <a:lnTo>
                    <a:pt x="91" y="390"/>
                  </a:lnTo>
                  <a:lnTo>
                    <a:pt x="91" y="389"/>
                  </a:lnTo>
                  <a:lnTo>
                    <a:pt x="93" y="389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96" y="353"/>
                  </a:lnTo>
                  <a:lnTo>
                    <a:pt x="96" y="352"/>
                  </a:lnTo>
                  <a:lnTo>
                    <a:pt x="96" y="350"/>
                  </a:lnTo>
                  <a:lnTo>
                    <a:pt x="97" y="349"/>
                  </a:lnTo>
                  <a:lnTo>
                    <a:pt x="99" y="349"/>
                  </a:lnTo>
                  <a:lnTo>
                    <a:pt x="97" y="344"/>
                  </a:lnTo>
                  <a:lnTo>
                    <a:pt x="96" y="341"/>
                  </a:lnTo>
                  <a:lnTo>
                    <a:pt x="93" y="340"/>
                  </a:lnTo>
                  <a:lnTo>
                    <a:pt x="93" y="340"/>
                  </a:lnTo>
                  <a:close/>
                  <a:moveTo>
                    <a:pt x="72" y="337"/>
                  </a:moveTo>
                  <a:lnTo>
                    <a:pt x="67" y="337"/>
                  </a:lnTo>
                  <a:lnTo>
                    <a:pt x="64" y="338"/>
                  </a:lnTo>
                  <a:lnTo>
                    <a:pt x="61" y="343"/>
                  </a:lnTo>
                  <a:lnTo>
                    <a:pt x="62" y="343"/>
                  </a:lnTo>
                  <a:lnTo>
                    <a:pt x="62" y="346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61" y="347"/>
                  </a:lnTo>
                  <a:lnTo>
                    <a:pt x="59" y="349"/>
                  </a:lnTo>
                  <a:lnTo>
                    <a:pt x="55" y="381"/>
                  </a:lnTo>
                  <a:lnTo>
                    <a:pt x="55" y="381"/>
                  </a:lnTo>
                  <a:lnTo>
                    <a:pt x="58" y="382"/>
                  </a:lnTo>
                  <a:lnTo>
                    <a:pt x="58" y="384"/>
                  </a:lnTo>
                  <a:lnTo>
                    <a:pt x="58" y="385"/>
                  </a:lnTo>
                  <a:lnTo>
                    <a:pt x="72" y="387"/>
                  </a:lnTo>
                  <a:lnTo>
                    <a:pt x="72" y="385"/>
                  </a:lnTo>
                  <a:lnTo>
                    <a:pt x="73" y="384"/>
                  </a:lnTo>
                  <a:lnTo>
                    <a:pt x="75" y="384"/>
                  </a:lnTo>
                  <a:lnTo>
                    <a:pt x="75" y="384"/>
                  </a:lnTo>
                  <a:lnTo>
                    <a:pt x="79" y="352"/>
                  </a:lnTo>
                  <a:lnTo>
                    <a:pt x="79" y="350"/>
                  </a:lnTo>
                  <a:lnTo>
                    <a:pt x="76" y="350"/>
                  </a:lnTo>
                  <a:lnTo>
                    <a:pt x="76" y="349"/>
                  </a:lnTo>
                  <a:lnTo>
                    <a:pt x="78" y="346"/>
                  </a:lnTo>
                  <a:lnTo>
                    <a:pt x="79" y="346"/>
                  </a:lnTo>
                  <a:lnTo>
                    <a:pt x="78" y="341"/>
                  </a:lnTo>
                  <a:lnTo>
                    <a:pt x="75" y="338"/>
                  </a:lnTo>
                  <a:lnTo>
                    <a:pt x="72" y="337"/>
                  </a:lnTo>
                  <a:lnTo>
                    <a:pt x="72" y="337"/>
                  </a:lnTo>
                  <a:close/>
                  <a:moveTo>
                    <a:pt x="47" y="332"/>
                  </a:moveTo>
                  <a:lnTo>
                    <a:pt x="43" y="334"/>
                  </a:lnTo>
                  <a:lnTo>
                    <a:pt x="40" y="335"/>
                  </a:lnTo>
                  <a:lnTo>
                    <a:pt x="36" y="338"/>
                  </a:lnTo>
                  <a:lnTo>
                    <a:pt x="38" y="340"/>
                  </a:lnTo>
                  <a:lnTo>
                    <a:pt x="40" y="343"/>
                  </a:lnTo>
                  <a:lnTo>
                    <a:pt x="40" y="344"/>
                  </a:lnTo>
                  <a:lnTo>
                    <a:pt x="36" y="343"/>
                  </a:lnTo>
                  <a:lnTo>
                    <a:pt x="35" y="344"/>
                  </a:lnTo>
                  <a:lnTo>
                    <a:pt x="32" y="376"/>
                  </a:lnTo>
                  <a:lnTo>
                    <a:pt x="32" y="376"/>
                  </a:lnTo>
                  <a:lnTo>
                    <a:pt x="33" y="378"/>
                  </a:lnTo>
                  <a:lnTo>
                    <a:pt x="33" y="379"/>
                  </a:lnTo>
                  <a:lnTo>
                    <a:pt x="33" y="381"/>
                  </a:lnTo>
                  <a:lnTo>
                    <a:pt x="47" y="384"/>
                  </a:lnTo>
                  <a:lnTo>
                    <a:pt x="49" y="381"/>
                  </a:lnTo>
                  <a:lnTo>
                    <a:pt x="52" y="381"/>
                  </a:lnTo>
                  <a:lnTo>
                    <a:pt x="52" y="381"/>
                  </a:lnTo>
                  <a:lnTo>
                    <a:pt x="56" y="347"/>
                  </a:lnTo>
                  <a:lnTo>
                    <a:pt x="55" y="346"/>
                  </a:lnTo>
                  <a:lnTo>
                    <a:pt x="53" y="346"/>
                  </a:lnTo>
                  <a:lnTo>
                    <a:pt x="53" y="346"/>
                  </a:lnTo>
                  <a:lnTo>
                    <a:pt x="53" y="343"/>
                  </a:lnTo>
                  <a:lnTo>
                    <a:pt x="56" y="341"/>
                  </a:lnTo>
                  <a:lnTo>
                    <a:pt x="55" y="337"/>
                  </a:lnTo>
                  <a:lnTo>
                    <a:pt x="52" y="334"/>
                  </a:lnTo>
                  <a:lnTo>
                    <a:pt x="47" y="332"/>
                  </a:lnTo>
                  <a:lnTo>
                    <a:pt x="47" y="332"/>
                  </a:lnTo>
                  <a:close/>
                  <a:moveTo>
                    <a:pt x="120" y="276"/>
                  </a:moveTo>
                  <a:lnTo>
                    <a:pt x="117" y="276"/>
                  </a:lnTo>
                  <a:lnTo>
                    <a:pt x="114" y="277"/>
                  </a:lnTo>
                  <a:lnTo>
                    <a:pt x="113" y="282"/>
                  </a:lnTo>
                  <a:lnTo>
                    <a:pt x="114" y="283"/>
                  </a:lnTo>
                  <a:lnTo>
                    <a:pt x="116" y="285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13" y="286"/>
                  </a:lnTo>
                  <a:lnTo>
                    <a:pt x="111" y="288"/>
                  </a:lnTo>
                  <a:lnTo>
                    <a:pt x="107" y="320"/>
                  </a:lnTo>
                  <a:lnTo>
                    <a:pt x="108" y="320"/>
                  </a:lnTo>
                  <a:lnTo>
                    <a:pt x="110" y="321"/>
                  </a:lnTo>
                  <a:lnTo>
                    <a:pt x="110" y="323"/>
                  </a:lnTo>
                  <a:lnTo>
                    <a:pt x="110" y="324"/>
                  </a:lnTo>
                  <a:lnTo>
                    <a:pt x="116" y="326"/>
                  </a:lnTo>
                  <a:lnTo>
                    <a:pt x="117" y="323"/>
                  </a:lnTo>
                  <a:lnTo>
                    <a:pt x="120" y="321"/>
                  </a:lnTo>
                  <a:lnTo>
                    <a:pt x="120" y="321"/>
                  </a:lnTo>
                  <a:lnTo>
                    <a:pt x="125" y="289"/>
                  </a:lnTo>
                  <a:lnTo>
                    <a:pt x="123" y="288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3" y="283"/>
                  </a:lnTo>
                  <a:lnTo>
                    <a:pt x="125" y="283"/>
                  </a:lnTo>
                  <a:lnTo>
                    <a:pt x="123" y="279"/>
                  </a:lnTo>
                  <a:lnTo>
                    <a:pt x="122" y="277"/>
                  </a:lnTo>
                  <a:lnTo>
                    <a:pt x="120" y="276"/>
                  </a:lnTo>
                  <a:lnTo>
                    <a:pt x="120" y="276"/>
                  </a:lnTo>
                  <a:close/>
                  <a:moveTo>
                    <a:pt x="102" y="273"/>
                  </a:moveTo>
                  <a:lnTo>
                    <a:pt x="97" y="273"/>
                  </a:lnTo>
                  <a:lnTo>
                    <a:pt x="96" y="274"/>
                  </a:lnTo>
                  <a:lnTo>
                    <a:pt x="93" y="279"/>
                  </a:lnTo>
                  <a:lnTo>
                    <a:pt x="94" y="279"/>
                  </a:lnTo>
                  <a:lnTo>
                    <a:pt x="96" y="282"/>
                  </a:lnTo>
                  <a:lnTo>
                    <a:pt x="96" y="283"/>
                  </a:lnTo>
                  <a:lnTo>
                    <a:pt x="96" y="283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87" y="317"/>
                  </a:lnTo>
                  <a:lnTo>
                    <a:pt x="88" y="317"/>
                  </a:lnTo>
                  <a:lnTo>
                    <a:pt x="90" y="318"/>
                  </a:lnTo>
                  <a:lnTo>
                    <a:pt x="90" y="320"/>
                  </a:lnTo>
                  <a:lnTo>
                    <a:pt x="90" y="321"/>
                  </a:lnTo>
                  <a:lnTo>
                    <a:pt x="99" y="323"/>
                  </a:lnTo>
                  <a:lnTo>
                    <a:pt x="100" y="320"/>
                  </a:lnTo>
                  <a:lnTo>
                    <a:pt x="104" y="320"/>
                  </a:lnTo>
                  <a:lnTo>
                    <a:pt x="104" y="320"/>
                  </a:lnTo>
                  <a:lnTo>
                    <a:pt x="108" y="288"/>
                  </a:lnTo>
                  <a:lnTo>
                    <a:pt x="107" y="286"/>
                  </a:lnTo>
                  <a:lnTo>
                    <a:pt x="105" y="285"/>
                  </a:lnTo>
                  <a:lnTo>
                    <a:pt x="105" y="285"/>
                  </a:lnTo>
                  <a:lnTo>
                    <a:pt x="105" y="283"/>
                  </a:lnTo>
                  <a:lnTo>
                    <a:pt x="107" y="282"/>
                  </a:lnTo>
                  <a:lnTo>
                    <a:pt x="108" y="280"/>
                  </a:lnTo>
                  <a:lnTo>
                    <a:pt x="107" y="277"/>
                  </a:lnTo>
                  <a:lnTo>
                    <a:pt x="105" y="274"/>
                  </a:lnTo>
                  <a:lnTo>
                    <a:pt x="102" y="273"/>
                  </a:lnTo>
                  <a:lnTo>
                    <a:pt x="102" y="273"/>
                  </a:lnTo>
                  <a:close/>
                  <a:moveTo>
                    <a:pt x="79" y="268"/>
                  </a:moveTo>
                  <a:lnTo>
                    <a:pt x="76" y="270"/>
                  </a:lnTo>
                  <a:lnTo>
                    <a:pt x="72" y="271"/>
                  </a:lnTo>
                  <a:lnTo>
                    <a:pt x="70" y="274"/>
                  </a:lnTo>
                  <a:lnTo>
                    <a:pt x="72" y="276"/>
                  </a:lnTo>
                  <a:lnTo>
                    <a:pt x="72" y="277"/>
                  </a:lnTo>
                  <a:lnTo>
                    <a:pt x="72" y="279"/>
                  </a:lnTo>
                  <a:lnTo>
                    <a:pt x="72" y="280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5" y="314"/>
                  </a:lnTo>
                  <a:lnTo>
                    <a:pt x="67" y="315"/>
                  </a:lnTo>
                  <a:lnTo>
                    <a:pt x="67" y="318"/>
                  </a:lnTo>
                  <a:lnTo>
                    <a:pt x="81" y="320"/>
                  </a:lnTo>
                  <a:lnTo>
                    <a:pt x="81" y="318"/>
                  </a:lnTo>
                  <a:lnTo>
                    <a:pt x="82" y="317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283"/>
                  </a:lnTo>
                  <a:lnTo>
                    <a:pt x="88" y="282"/>
                  </a:lnTo>
                  <a:lnTo>
                    <a:pt x="85" y="282"/>
                  </a:lnTo>
                  <a:lnTo>
                    <a:pt x="85" y="282"/>
                  </a:lnTo>
                  <a:lnTo>
                    <a:pt x="87" y="279"/>
                  </a:lnTo>
                  <a:lnTo>
                    <a:pt x="88" y="277"/>
                  </a:lnTo>
                  <a:lnTo>
                    <a:pt x="87" y="274"/>
                  </a:lnTo>
                  <a:lnTo>
                    <a:pt x="84" y="270"/>
                  </a:lnTo>
                  <a:lnTo>
                    <a:pt x="81" y="268"/>
                  </a:lnTo>
                  <a:lnTo>
                    <a:pt x="79" y="268"/>
                  </a:lnTo>
                  <a:close/>
                  <a:moveTo>
                    <a:pt x="56" y="265"/>
                  </a:moveTo>
                  <a:lnTo>
                    <a:pt x="52" y="265"/>
                  </a:lnTo>
                  <a:lnTo>
                    <a:pt x="49" y="267"/>
                  </a:lnTo>
                  <a:lnTo>
                    <a:pt x="46" y="271"/>
                  </a:lnTo>
                  <a:lnTo>
                    <a:pt x="47" y="273"/>
                  </a:lnTo>
                  <a:lnTo>
                    <a:pt x="49" y="276"/>
                  </a:lnTo>
                  <a:lnTo>
                    <a:pt x="47" y="276"/>
                  </a:lnTo>
                  <a:lnTo>
                    <a:pt x="46" y="276"/>
                  </a:lnTo>
                  <a:lnTo>
                    <a:pt x="44" y="277"/>
                  </a:lnTo>
                  <a:lnTo>
                    <a:pt x="40" y="309"/>
                  </a:lnTo>
                  <a:lnTo>
                    <a:pt x="41" y="309"/>
                  </a:lnTo>
                  <a:lnTo>
                    <a:pt x="43" y="309"/>
                  </a:lnTo>
                  <a:lnTo>
                    <a:pt x="43" y="312"/>
                  </a:lnTo>
                  <a:lnTo>
                    <a:pt x="43" y="314"/>
                  </a:lnTo>
                  <a:lnTo>
                    <a:pt x="56" y="315"/>
                  </a:lnTo>
                  <a:lnTo>
                    <a:pt x="58" y="314"/>
                  </a:lnTo>
                  <a:lnTo>
                    <a:pt x="59" y="312"/>
                  </a:lnTo>
                  <a:lnTo>
                    <a:pt x="61" y="312"/>
                  </a:lnTo>
                  <a:lnTo>
                    <a:pt x="64" y="280"/>
                  </a:lnTo>
                  <a:lnTo>
                    <a:pt x="64" y="279"/>
                  </a:lnTo>
                  <a:lnTo>
                    <a:pt x="61" y="279"/>
                  </a:lnTo>
                  <a:lnTo>
                    <a:pt x="61" y="277"/>
                  </a:lnTo>
                  <a:lnTo>
                    <a:pt x="62" y="274"/>
                  </a:lnTo>
                  <a:lnTo>
                    <a:pt x="65" y="274"/>
                  </a:lnTo>
                  <a:lnTo>
                    <a:pt x="64" y="270"/>
                  </a:lnTo>
                  <a:lnTo>
                    <a:pt x="61" y="267"/>
                  </a:lnTo>
                  <a:lnTo>
                    <a:pt x="56" y="265"/>
                  </a:lnTo>
                  <a:lnTo>
                    <a:pt x="56" y="265"/>
                  </a:lnTo>
                  <a:close/>
                  <a:moveTo>
                    <a:pt x="128" y="207"/>
                  </a:moveTo>
                  <a:lnTo>
                    <a:pt x="126" y="209"/>
                  </a:lnTo>
                  <a:lnTo>
                    <a:pt x="123" y="210"/>
                  </a:lnTo>
                  <a:lnTo>
                    <a:pt x="122" y="215"/>
                  </a:lnTo>
                  <a:lnTo>
                    <a:pt x="123" y="215"/>
                  </a:lnTo>
                  <a:lnTo>
                    <a:pt x="123" y="216"/>
                  </a:lnTo>
                  <a:lnTo>
                    <a:pt x="123" y="219"/>
                  </a:lnTo>
                  <a:lnTo>
                    <a:pt x="123" y="219"/>
                  </a:lnTo>
                  <a:lnTo>
                    <a:pt x="122" y="219"/>
                  </a:lnTo>
                  <a:lnTo>
                    <a:pt x="120" y="221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19" y="254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5" y="257"/>
                  </a:lnTo>
                  <a:lnTo>
                    <a:pt x="126" y="256"/>
                  </a:lnTo>
                  <a:lnTo>
                    <a:pt x="128" y="254"/>
                  </a:lnTo>
                  <a:lnTo>
                    <a:pt x="129" y="254"/>
                  </a:lnTo>
                  <a:lnTo>
                    <a:pt x="132" y="222"/>
                  </a:lnTo>
                  <a:lnTo>
                    <a:pt x="132" y="221"/>
                  </a:lnTo>
                  <a:lnTo>
                    <a:pt x="129" y="221"/>
                  </a:lnTo>
                  <a:lnTo>
                    <a:pt x="129" y="219"/>
                  </a:lnTo>
                  <a:lnTo>
                    <a:pt x="131" y="218"/>
                  </a:lnTo>
                  <a:lnTo>
                    <a:pt x="132" y="216"/>
                  </a:lnTo>
                  <a:lnTo>
                    <a:pt x="134" y="216"/>
                  </a:lnTo>
                  <a:lnTo>
                    <a:pt x="132" y="212"/>
                  </a:lnTo>
                  <a:lnTo>
                    <a:pt x="131" y="209"/>
                  </a:lnTo>
                  <a:lnTo>
                    <a:pt x="128" y="207"/>
                  </a:lnTo>
                  <a:lnTo>
                    <a:pt x="128" y="207"/>
                  </a:lnTo>
                  <a:close/>
                  <a:moveTo>
                    <a:pt x="110" y="204"/>
                  </a:moveTo>
                  <a:lnTo>
                    <a:pt x="107" y="206"/>
                  </a:lnTo>
                  <a:lnTo>
                    <a:pt x="104" y="207"/>
                  </a:lnTo>
                  <a:lnTo>
                    <a:pt x="102" y="210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2" y="216"/>
                  </a:lnTo>
                  <a:lnTo>
                    <a:pt x="100" y="218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50"/>
                  </a:lnTo>
                  <a:lnTo>
                    <a:pt x="99" y="251"/>
                  </a:lnTo>
                  <a:lnTo>
                    <a:pt x="99" y="254"/>
                  </a:lnTo>
                  <a:lnTo>
                    <a:pt x="108" y="256"/>
                  </a:lnTo>
                  <a:lnTo>
                    <a:pt x="110" y="253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17" y="219"/>
                  </a:lnTo>
                  <a:lnTo>
                    <a:pt x="116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5"/>
                  </a:lnTo>
                  <a:lnTo>
                    <a:pt x="117" y="213"/>
                  </a:lnTo>
                  <a:lnTo>
                    <a:pt x="116" y="209"/>
                  </a:lnTo>
                  <a:lnTo>
                    <a:pt x="114" y="206"/>
                  </a:lnTo>
                  <a:lnTo>
                    <a:pt x="111" y="204"/>
                  </a:lnTo>
                  <a:lnTo>
                    <a:pt x="110" y="204"/>
                  </a:lnTo>
                  <a:close/>
                  <a:moveTo>
                    <a:pt x="88" y="201"/>
                  </a:moveTo>
                  <a:lnTo>
                    <a:pt x="85" y="201"/>
                  </a:lnTo>
                  <a:lnTo>
                    <a:pt x="81" y="204"/>
                  </a:lnTo>
                  <a:lnTo>
                    <a:pt x="79" y="207"/>
                  </a:lnTo>
                  <a:lnTo>
                    <a:pt x="81" y="209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78" y="212"/>
                  </a:lnTo>
                  <a:lnTo>
                    <a:pt x="78" y="213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5" y="247"/>
                  </a:lnTo>
                  <a:lnTo>
                    <a:pt x="76" y="248"/>
                  </a:lnTo>
                  <a:lnTo>
                    <a:pt x="76" y="250"/>
                  </a:lnTo>
                  <a:lnTo>
                    <a:pt x="88" y="251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97" y="216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4" y="213"/>
                  </a:lnTo>
                  <a:lnTo>
                    <a:pt x="94" y="212"/>
                  </a:lnTo>
                  <a:lnTo>
                    <a:pt x="96" y="210"/>
                  </a:lnTo>
                  <a:lnTo>
                    <a:pt x="97" y="210"/>
                  </a:lnTo>
                  <a:lnTo>
                    <a:pt x="96" y="206"/>
                  </a:lnTo>
                  <a:lnTo>
                    <a:pt x="93" y="203"/>
                  </a:lnTo>
                  <a:lnTo>
                    <a:pt x="88" y="201"/>
                  </a:lnTo>
                  <a:lnTo>
                    <a:pt x="88" y="201"/>
                  </a:lnTo>
                  <a:close/>
                  <a:moveTo>
                    <a:pt x="65" y="198"/>
                  </a:moveTo>
                  <a:lnTo>
                    <a:pt x="61" y="198"/>
                  </a:lnTo>
                  <a:lnTo>
                    <a:pt x="58" y="200"/>
                  </a:lnTo>
                  <a:lnTo>
                    <a:pt x="55" y="203"/>
                  </a:lnTo>
                  <a:lnTo>
                    <a:pt x="56" y="204"/>
                  </a:lnTo>
                  <a:lnTo>
                    <a:pt x="56" y="206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5" y="209"/>
                  </a:lnTo>
                  <a:lnTo>
                    <a:pt x="53" y="209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2" y="244"/>
                  </a:lnTo>
                  <a:lnTo>
                    <a:pt x="52" y="245"/>
                  </a:lnTo>
                  <a:lnTo>
                    <a:pt x="65" y="248"/>
                  </a:lnTo>
                  <a:lnTo>
                    <a:pt x="67" y="245"/>
                  </a:lnTo>
                  <a:lnTo>
                    <a:pt x="68" y="245"/>
                  </a:lnTo>
                  <a:lnTo>
                    <a:pt x="68" y="245"/>
                  </a:lnTo>
                  <a:lnTo>
                    <a:pt x="73" y="213"/>
                  </a:lnTo>
                  <a:lnTo>
                    <a:pt x="73" y="212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2" y="207"/>
                  </a:lnTo>
                  <a:lnTo>
                    <a:pt x="73" y="206"/>
                  </a:lnTo>
                  <a:lnTo>
                    <a:pt x="72" y="203"/>
                  </a:lnTo>
                  <a:lnTo>
                    <a:pt x="68" y="200"/>
                  </a:lnTo>
                  <a:lnTo>
                    <a:pt x="65" y="198"/>
                  </a:lnTo>
                  <a:lnTo>
                    <a:pt x="65" y="198"/>
                  </a:lnTo>
                  <a:close/>
                  <a:moveTo>
                    <a:pt x="137" y="140"/>
                  </a:moveTo>
                  <a:lnTo>
                    <a:pt x="134" y="140"/>
                  </a:lnTo>
                  <a:lnTo>
                    <a:pt x="132" y="143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2" y="148"/>
                  </a:lnTo>
                  <a:lnTo>
                    <a:pt x="132" y="149"/>
                  </a:lnTo>
                  <a:lnTo>
                    <a:pt x="132" y="151"/>
                  </a:lnTo>
                  <a:lnTo>
                    <a:pt x="132" y="152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25" y="184"/>
                  </a:lnTo>
                  <a:lnTo>
                    <a:pt x="125" y="186"/>
                  </a:lnTo>
                  <a:lnTo>
                    <a:pt x="126" y="186"/>
                  </a:lnTo>
                  <a:lnTo>
                    <a:pt x="128" y="187"/>
                  </a:lnTo>
                  <a:lnTo>
                    <a:pt x="128" y="189"/>
                  </a:lnTo>
                  <a:lnTo>
                    <a:pt x="134" y="190"/>
                  </a:lnTo>
                  <a:lnTo>
                    <a:pt x="134" y="189"/>
                  </a:lnTo>
                  <a:lnTo>
                    <a:pt x="136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0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2" y="145"/>
                  </a:lnTo>
                  <a:lnTo>
                    <a:pt x="140" y="142"/>
                  </a:lnTo>
                  <a:lnTo>
                    <a:pt x="137" y="140"/>
                  </a:lnTo>
                  <a:lnTo>
                    <a:pt x="137" y="140"/>
                  </a:lnTo>
                  <a:close/>
                  <a:moveTo>
                    <a:pt x="119" y="137"/>
                  </a:moveTo>
                  <a:lnTo>
                    <a:pt x="116" y="137"/>
                  </a:lnTo>
                  <a:lnTo>
                    <a:pt x="113" y="140"/>
                  </a:lnTo>
                  <a:lnTo>
                    <a:pt x="110" y="143"/>
                  </a:lnTo>
                  <a:lnTo>
                    <a:pt x="111" y="143"/>
                  </a:lnTo>
                  <a:lnTo>
                    <a:pt x="113" y="145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3" y="149"/>
                  </a:lnTo>
                  <a:lnTo>
                    <a:pt x="111" y="148"/>
                  </a:lnTo>
                  <a:lnTo>
                    <a:pt x="110" y="149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7" y="183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17" y="187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20" y="184"/>
                  </a:lnTo>
                  <a:lnTo>
                    <a:pt x="122" y="184"/>
                  </a:lnTo>
                  <a:lnTo>
                    <a:pt x="125" y="152"/>
                  </a:lnTo>
                  <a:lnTo>
                    <a:pt x="125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3" y="148"/>
                  </a:lnTo>
                  <a:lnTo>
                    <a:pt x="123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5" y="142"/>
                  </a:lnTo>
                  <a:lnTo>
                    <a:pt x="123" y="139"/>
                  </a:lnTo>
                  <a:lnTo>
                    <a:pt x="119" y="137"/>
                  </a:lnTo>
                  <a:lnTo>
                    <a:pt x="119" y="137"/>
                  </a:lnTo>
                  <a:close/>
                  <a:moveTo>
                    <a:pt x="97" y="132"/>
                  </a:moveTo>
                  <a:lnTo>
                    <a:pt x="93" y="134"/>
                  </a:lnTo>
                  <a:lnTo>
                    <a:pt x="90" y="135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8" y="140"/>
                  </a:lnTo>
                  <a:lnTo>
                    <a:pt x="90" y="142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87" y="145"/>
                  </a:lnTo>
                  <a:lnTo>
                    <a:pt x="85" y="146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4" y="183"/>
                  </a:lnTo>
                  <a:lnTo>
                    <a:pt x="97" y="184"/>
                  </a:lnTo>
                  <a:lnTo>
                    <a:pt x="99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7" y="149"/>
                  </a:lnTo>
                  <a:lnTo>
                    <a:pt x="105" y="148"/>
                  </a:lnTo>
                  <a:lnTo>
                    <a:pt x="102" y="148"/>
                  </a:lnTo>
                  <a:lnTo>
                    <a:pt x="102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05" y="139"/>
                  </a:lnTo>
                  <a:lnTo>
                    <a:pt x="102" y="135"/>
                  </a:lnTo>
                  <a:lnTo>
                    <a:pt x="97" y="134"/>
                  </a:lnTo>
                  <a:lnTo>
                    <a:pt x="97" y="132"/>
                  </a:lnTo>
                  <a:close/>
                  <a:moveTo>
                    <a:pt x="75" y="129"/>
                  </a:moveTo>
                  <a:lnTo>
                    <a:pt x="70" y="129"/>
                  </a:lnTo>
                  <a:lnTo>
                    <a:pt x="65" y="132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7"/>
                  </a:lnTo>
                  <a:lnTo>
                    <a:pt x="65" y="139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9" y="175"/>
                  </a:lnTo>
                  <a:lnTo>
                    <a:pt x="61" y="177"/>
                  </a:lnTo>
                  <a:lnTo>
                    <a:pt x="61" y="178"/>
                  </a:lnTo>
                  <a:lnTo>
                    <a:pt x="75" y="181"/>
                  </a:lnTo>
                  <a:lnTo>
                    <a:pt x="75" y="180"/>
                  </a:lnTo>
                  <a:lnTo>
                    <a:pt x="76" y="178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82" y="145"/>
                  </a:lnTo>
                  <a:lnTo>
                    <a:pt x="82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34"/>
                  </a:lnTo>
                  <a:lnTo>
                    <a:pt x="78" y="131"/>
                  </a:lnTo>
                  <a:lnTo>
                    <a:pt x="75" y="129"/>
                  </a:lnTo>
                  <a:lnTo>
                    <a:pt x="75" y="129"/>
                  </a:lnTo>
                  <a:close/>
                  <a:moveTo>
                    <a:pt x="102" y="58"/>
                  </a:moveTo>
                  <a:lnTo>
                    <a:pt x="97" y="59"/>
                  </a:lnTo>
                  <a:lnTo>
                    <a:pt x="93" y="61"/>
                  </a:lnTo>
                  <a:lnTo>
                    <a:pt x="88" y="64"/>
                  </a:lnTo>
                  <a:lnTo>
                    <a:pt x="87" y="67"/>
                  </a:lnTo>
                  <a:lnTo>
                    <a:pt x="85" y="73"/>
                  </a:lnTo>
                  <a:lnTo>
                    <a:pt x="79" y="113"/>
                  </a:lnTo>
                  <a:lnTo>
                    <a:pt x="110" y="117"/>
                  </a:lnTo>
                  <a:lnTo>
                    <a:pt x="114" y="78"/>
                  </a:lnTo>
                  <a:lnTo>
                    <a:pt x="114" y="73"/>
                  </a:lnTo>
                  <a:lnTo>
                    <a:pt x="114" y="68"/>
                  </a:lnTo>
                  <a:lnTo>
                    <a:pt x="111" y="65"/>
                  </a:lnTo>
                  <a:lnTo>
                    <a:pt x="110" y="62"/>
                  </a:lnTo>
                  <a:lnTo>
                    <a:pt x="105" y="59"/>
                  </a:lnTo>
                  <a:lnTo>
                    <a:pt x="102" y="58"/>
                  </a:lnTo>
                  <a:close/>
                  <a:moveTo>
                    <a:pt x="67" y="0"/>
                  </a:moveTo>
                  <a:lnTo>
                    <a:pt x="146" y="14"/>
                  </a:lnTo>
                  <a:lnTo>
                    <a:pt x="146" y="15"/>
                  </a:lnTo>
                  <a:lnTo>
                    <a:pt x="145" y="18"/>
                  </a:lnTo>
                  <a:lnTo>
                    <a:pt x="142" y="21"/>
                  </a:lnTo>
                  <a:lnTo>
                    <a:pt x="139" y="21"/>
                  </a:lnTo>
                  <a:lnTo>
                    <a:pt x="137" y="21"/>
                  </a:lnTo>
                  <a:lnTo>
                    <a:pt x="134" y="36"/>
                  </a:lnTo>
                  <a:lnTo>
                    <a:pt x="137" y="38"/>
                  </a:lnTo>
                  <a:lnTo>
                    <a:pt x="139" y="38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0" y="44"/>
                  </a:lnTo>
                  <a:lnTo>
                    <a:pt x="137" y="43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26" y="116"/>
                  </a:lnTo>
                  <a:lnTo>
                    <a:pt x="128" y="117"/>
                  </a:lnTo>
                  <a:lnTo>
                    <a:pt x="129" y="119"/>
                  </a:lnTo>
                  <a:lnTo>
                    <a:pt x="129" y="120"/>
                  </a:lnTo>
                  <a:lnTo>
                    <a:pt x="154" y="125"/>
                  </a:lnTo>
                  <a:lnTo>
                    <a:pt x="155" y="126"/>
                  </a:lnTo>
                  <a:lnTo>
                    <a:pt x="157" y="128"/>
                  </a:lnTo>
                  <a:lnTo>
                    <a:pt x="157" y="129"/>
                  </a:lnTo>
                  <a:lnTo>
                    <a:pt x="157" y="131"/>
                  </a:lnTo>
                  <a:lnTo>
                    <a:pt x="155" y="131"/>
                  </a:lnTo>
                  <a:lnTo>
                    <a:pt x="152" y="132"/>
                  </a:lnTo>
                  <a:lnTo>
                    <a:pt x="151" y="131"/>
                  </a:lnTo>
                  <a:lnTo>
                    <a:pt x="149" y="145"/>
                  </a:lnTo>
                  <a:lnTo>
                    <a:pt x="148" y="146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49" y="154"/>
                  </a:lnTo>
                  <a:lnTo>
                    <a:pt x="149" y="155"/>
                  </a:lnTo>
                  <a:lnTo>
                    <a:pt x="146" y="154"/>
                  </a:lnTo>
                  <a:lnTo>
                    <a:pt x="146" y="155"/>
                  </a:lnTo>
                  <a:lnTo>
                    <a:pt x="142" y="187"/>
                  </a:lnTo>
                  <a:lnTo>
                    <a:pt x="142" y="187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8" y="193"/>
                  </a:lnTo>
                  <a:lnTo>
                    <a:pt x="148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6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2" y="200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39" y="215"/>
                  </a:lnTo>
                  <a:lnTo>
                    <a:pt x="137" y="216"/>
                  </a:lnTo>
                  <a:lnTo>
                    <a:pt x="139" y="216"/>
                  </a:lnTo>
                  <a:lnTo>
                    <a:pt x="140" y="218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4" y="256"/>
                  </a:lnTo>
                  <a:lnTo>
                    <a:pt x="136" y="257"/>
                  </a:lnTo>
                  <a:lnTo>
                    <a:pt x="136" y="259"/>
                  </a:lnTo>
                  <a:lnTo>
                    <a:pt x="136" y="259"/>
                  </a:lnTo>
                  <a:lnTo>
                    <a:pt x="137" y="260"/>
                  </a:lnTo>
                  <a:lnTo>
                    <a:pt x="139" y="262"/>
                  </a:lnTo>
                  <a:lnTo>
                    <a:pt x="139" y="264"/>
                  </a:lnTo>
                  <a:lnTo>
                    <a:pt x="139" y="265"/>
                  </a:lnTo>
                  <a:lnTo>
                    <a:pt x="137" y="267"/>
                  </a:lnTo>
                  <a:lnTo>
                    <a:pt x="136" y="267"/>
                  </a:lnTo>
                  <a:lnTo>
                    <a:pt x="134" y="267"/>
                  </a:lnTo>
                  <a:lnTo>
                    <a:pt x="131" y="279"/>
                  </a:lnTo>
                  <a:lnTo>
                    <a:pt x="131" y="280"/>
                  </a:lnTo>
                  <a:lnTo>
                    <a:pt x="129" y="282"/>
                  </a:lnTo>
                  <a:lnTo>
                    <a:pt x="129" y="285"/>
                  </a:lnTo>
                  <a:lnTo>
                    <a:pt x="129" y="285"/>
                  </a:lnTo>
                  <a:lnTo>
                    <a:pt x="131" y="285"/>
                  </a:lnTo>
                  <a:lnTo>
                    <a:pt x="131" y="286"/>
                  </a:lnTo>
                  <a:lnTo>
                    <a:pt x="131" y="289"/>
                  </a:lnTo>
                  <a:lnTo>
                    <a:pt x="131" y="289"/>
                  </a:lnTo>
                  <a:lnTo>
                    <a:pt x="129" y="289"/>
                  </a:lnTo>
                  <a:lnTo>
                    <a:pt x="128" y="291"/>
                  </a:lnTo>
                  <a:lnTo>
                    <a:pt x="123" y="323"/>
                  </a:lnTo>
                  <a:lnTo>
                    <a:pt x="123" y="323"/>
                  </a:lnTo>
                  <a:lnTo>
                    <a:pt x="125" y="323"/>
                  </a:lnTo>
                  <a:lnTo>
                    <a:pt x="126" y="324"/>
                  </a:lnTo>
                  <a:lnTo>
                    <a:pt x="126" y="328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9" y="329"/>
                  </a:lnTo>
                  <a:lnTo>
                    <a:pt x="129" y="331"/>
                  </a:lnTo>
                  <a:lnTo>
                    <a:pt x="129" y="332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28" y="335"/>
                  </a:lnTo>
                  <a:lnTo>
                    <a:pt x="126" y="335"/>
                  </a:lnTo>
                  <a:lnTo>
                    <a:pt x="125" y="335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2" y="349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2" y="353"/>
                  </a:lnTo>
                  <a:lnTo>
                    <a:pt x="122" y="355"/>
                  </a:lnTo>
                  <a:lnTo>
                    <a:pt x="123" y="357"/>
                  </a:lnTo>
                  <a:lnTo>
                    <a:pt x="122" y="358"/>
                  </a:lnTo>
                  <a:lnTo>
                    <a:pt x="120" y="357"/>
                  </a:lnTo>
                  <a:lnTo>
                    <a:pt x="119" y="358"/>
                  </a:lnTo>
                  <a:lnTo>
                    <a:pt x="114" y="390"/>
                  </a:lnTo>
                  <a:lnTo>
                    <a:pt x="116" y="390"/>
                  </a:lnTo>
                  <a:lnTo>
                    <a:pt x="117" y="392"/>
                  </a:lnTo>
                  <a:lnTo>
                    <a:pt x="117" y="393"/>
                  </a:lnTo>
                  <a:lnTo>
                    <a:pt x="117" y="395"/>
                  </a:lnTo>
                  <a:lnTo>
                    <a:pt x="119" y="395"/>
                  </a:lnTo>
                  <a:lnTo>
                    <a:pt x="120" y="396"/>
                  </a:lnTo>
                  <a:lnTo>
                    <a:pt x="120" y="396"/>
                  </a:lnTo>
                  <a:lnTo>
                    <a:pt x="122" y="399"/>
                  </a:lnTo>
                  <a:lnTo>
                    <a:pt x="122" y="399"/>
                  </a:lnTo>
                  <a:lnTo>
                    <a:pt x="120" y="401"/>
                  </a:lnTo>
                  <a:lnTo>
                    <a:pt x="120" y="402"/>
                  </a:lnTo>
                  <a:lnTo>
                    <a:pt x="119" y="402"/>
                  </a:lnTo>
                  <a:lnTo>
                    <a:pt x="117" y="402"/>
                  </a:lnTo>
                  <a:lnTo>
                    <a:pt x="116" y="402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3" y="417"/>
                  </a:lnTo>
                  <a:lnTo>
                    <a:pt x="111" y="419"/>
                  </a:lnTo>
                  <a:lnTo>
                    <a:pt x="111" y="419"/>
                  </a:lnTo>
                  <a:lnTo>
                    <a:pt x="113" y="421"/>
                  </a:lnTo>
                  <a:lnTo>
                    <a:pt x="114" y="422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111" y="425"/>
                  </a:lnTo>
                  <a:lnTo>
                    <a:pt x="110" y="425"/>
                  </a:lnTo>
                  <a:lnTo>
                    <a:pt x="107" y="459"/>
                  </a:lnTo>
                  <a:lnTo>
                    <a:pt x="107" y="459"/>
                  </a:lnTo>
                  <a:lnTo>
                    <a:pt x="108" y="459"/>
                  </a:lnTo>
                  <a:lnTo>
                    <a:pt x="108" y="460"/>
                  </a:lnTo>
                  <a:lnTo>
                    <a:pt x="108" y="462"/>
                  </a:lnTo>
                  <a:lnTo>
                    <a:pt x="110" y="463"/>
                  </a:lnTo>
                  <a:lnTo>
                    <a:pt x="111" y="463"/>
                  </a:lnTo>
                  <a:lnTo>
                    <a:pt x="111" y="463"/>
                  </a:lnTo>
                  <a:lnTo>
                    <a:pt x="113" y="466"/>
                  </a:lnTo>
                  <a:lnTo>
                    <a:pt x="113" y="466"/>
                  </a:lnTo>
                  <a:lnTo>
                    <a:pt x="113" y="468"/>
                  </a:lnTo>
                  <a:lnTo>
                    <a:pt x="111" y="469"/>
                  </a:lnTo>
                  <a:lnTo>
                    <a:pt x="108" y="469"/>
                  </a:lnTo>
                  <a:lnTo>
                    <a:pt x="107" y="469"/>
                  </a:lnTo>
                  <a:lnTo>
                    <a:pt x="105" y="483"/>
                  </a:lnTo>
                  <a:lnTo>
                    <a:pt x="105" y="483"/>
                  </a:lnTo>
                  <a:lnTo>
                    <a:pt x="104" y="485"/>
                  </a:lnTo>
                  <a:lnTo>
                    <a:pt x="102" y="488"/>
                  </a:lnTo>
                  <a:lnTo>
                    <a:pt x="102" y="488"/>
                  </a:lnTo>
                  <a:lnTo>
                    <a:pt x="104" y="488"/>
                  </a:lnTo>
                  <a:lnTo>
                    <a:pt x="105" y="489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2" y="492"/>
                  </a:lnTo>
                  <a:lnTo>
                    <a:pt x="102" y="494"/>
                  </a:lnTo>
                  <a:lnTo>
                    <a:pt x="97" y="526"/>
                  </a:lnTo>
                  <a:lnTo>
                    <a:pt x="97" y="526"/>
                  </a:lnTo>
                  <a:lnTo>
                    <a:pt x="99" y="526"/>
                  </a:lnTo>
                  <a:lnTo>
                    <a:pt x="99" y="527"/>
                  </a:lnTo>
                  <a:lnTo>
                    <a:pt x="100" y="530"/>
                  </a:lnTo>
                  <a:lnTo>
                    <a:pt x="100" y="530"/>
                  </a:lnTo>
                  <a:lnTo>
                    <a:pt x="102" y="530"/>
                  </a:lnTo>
                  <a:lnTo>
                    <a:pt x="104" y="532"/>
                  </a:lnTo>
                  <a:lnTo>
                    <a:pt x="104" y="535"/>
                  </a:lnTo>
                  <a:lnTo>
                    <a:pt x="104" y="535"/>
                  </a:lnTo>
                  <a:lnTo>
                    <a:pt x="102" y="536"/>
                  </a:lnTo>
                  <a:lnTo>
                    <a:pt x="100" y="538"/>
                  </a:lnTo>
                  <a:lnTo>
                    <a:pt x="100" y="538"/>
                  </a:lnTo>
                  <a:lnTo>
                    <a:pt x="0" y="521"/>
                  </a:lnTo>
                  <a:lnTo>
                    <a:pt x="0" y="514"/>
                  </a:lnTo>
                  <a:lnTo>
                    <a:pt x="6" y="515"/>
                  </a:lnTo>
                  <a:lnTo>
                    <a:pt x="8" y="512"/>
                  </a:lnTo>
                  <a:lnTo>
                    <a:pt x="9" y="510"/>
                  </a:lnTo>
                  <a:lnTo>
                    <a:pt x="11" y="512"/>
                  </a:lnTo>
                  <a:lnTo>
                    <a:pt x="14" y="478"/>
                  </a:lnTo>
                  <a:lnTo>
                    <a:pt x="14" y="477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12" y="475"/>
                  </a:lnTo>
                  <a:lnTo>
                    <a:pt x="12" y="474"/>
                  </a:lnTo>
                  <a:lnTo>
                    <a:pt x="14" y="472"/>
                  </a:lnTo>
                  <a:lnTo>
                    <a:pt x="14" y="469"/>
                  </a:lnTo>
                  <a:lnTo>
                    <a:pt x="11" y="466"/>
                  </a:lnTo>
                  <a:lnTo>
                    <a:pt x="6" y="465"/>
                  </a:lnTo>
                  <a:lnTo>
                    <a:pt x="9" y="446"/>
                  </a:lnTo>
                  <a:lnTo>
                    <a:pt x="15" y="446"/>
                  </a:lnTo>
                  <a:lnTo>
                    <a:pt x="17" y="445"/>
                  </a:lnTo>
                  <a:lnTo>
                    <a:pt x="18" y="443"/>
                  </a:lnTo>
                  <a:lnTo>
                    <a:pt x="18" y="443"/>
                  </a:lnTo>
                  <a:lnTo>
                    <a:pt x="23" y="411"/>
                  </a:lnTo>
                  <a:lnTo>
                    <a:pt x="23" y="410"/>
                  </a:lnTo>
                  <a:lnTo>
                    <a:pt x="20" y="410"/>
                  </a:lnTo>
                  <a:lnTo>
                    <a:pt x="20" y="410"/>
                  </a:lnTo>
                  <a:lnTo>
                    <a:pt x="21" y="407"/>
                  </a:lnTo>
                  <a:lnTo>
                    <a:pt x="23" y="405"/>
                  </a:lnTo>
                  <a:lnTo>
                    <a:pt x="21" y="401"/>
                  </a:lnTo>
                  <a:lnTo>
                    <a:pt x="20" y="398"/>
                  </a:lnTo>
                  <a:lnTo>
                    <a:pt x="15" y="396"/>
                  </a:lnTo>
                  <a:lnTo>
                    <a:pt x="18" y="379"/>
                  </a:lnTo>
                  <a:lnTo>
                    <a:pt x="24" y="379"/>
                  </a:lnTo>
                  <a:lnTo>
                    <a:pt x="26" y="376"/>
                  </a:lnTo>
                  <a:lnTo>
                    <a:pt x="27" y="376"/>
                  </a:lnTo>
                  <a:lnTo>
                    <a:pt x="27" y="376"/>
                  </a:lnTo>
                  <a:lnTo>
                    <a:pt x="32" y="344"/>
                  </a:lnTo>
                  <a:lnTo>
                    <a:pt x="32" y="343"/>
                  </a:lnTo>
                  <a:lnTo>
                    <a:pt x="29" y="343"/>
                  </a:lnTo>
                  <a:lnTo>
                    <a:pt x="29" y="341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30" y="334"/>
                  </a:lnTo>
                  <a:lnTo>
                    <a:pt x="27" y="331"/>
                  </a:lnTo>
                  <a:lnTo>
                    <a:pt x="24" y="329"/>
                  </a:lnTo>
                  <a:lnTo>
                    <a:pt x="27" y="311"/>
                  </a:lnTo>
                  <a:lnTo>
                    <a:pt x="32" y="312"/>
                  </a:lnTo>
                  <a:lnTo>
                    <a:pt x="33" y="309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41" y="276"/>
                  </a:lnTo>
                  <a:lnTo>
                    <a:pt x="40" y="274"/>
                  </a:lnTo>
                  <a:lnTo>
                    <a:pt x="38" y="274"/>
                  </a:lnTo>
                  <a:lnTo>
                    <a:pt x="38" y="274"/>
                  </a:lnTo>
                  <a:lnTo>
                    <a:pt x="38" y="271"/>
                  </a:lnTo>
                  <a:lnTo>
                    <a:pt x="41" y="270"/>
                  </a:lnTo>
                  <a:lnTo>
                    <a:pt x="40" y="267"/>
                  </a:lnTo>
                  <a:lnTo>
                    <a:pt x="36" y="264"/>
                  </a:lnTo>
                  <a:lnTo>
                    <a:pt x="33" y="260"/>
                  </a:lnTo>
                  <a:lnTo>
                    <a:pt x="35" y="244"/>
                  </a:lnTo>
                  <a:lnTo>
                    <a:pt x="41" y="244"/>
                  </a:lnTo>
                  <a:lnTo>
                    <a:pt x="43" y="242"/>
                  </a:lnTo>
                  <a:lnTo>
                    <a:pt x="46" y="241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49" y="207"/>
                  </a:lnTo>
                  <a:lnTo>
                    <a:pt x="46" y="207"/>
                  </a:lnTo>
                  <a:lnTo>
                    <a:pt x="47" y="206"/>
                  </a:lnTo>
                  <a:lnTo>
                    <a:pt x="47" y="204"/>
                  </a:lnTo>
                  <a:lnTo>
                    <a:pt x="50" y="203"/>
                  </a:lnTo>
                  <a:lnTo>
                    <a:pt x="49" y="198"/>
                  </a:lnTo>
                  <a:lnTo>
                    <a:pt x="46" y="195"/>
                  </a:lnTo>
                  <a:lnTo>
                    <a:pt x="43" y="193"/>
                  </a:lnTo>
                  <a:lnTo>
                    <a:pt x="44" y="175"/>
                  </a:lnTo>
                  <a:lnTo>
                    <a:pt x="50" y="177"/>
                  </a:lnTo>
                  <a:lnTo>
                    <a:pt x="52" y="174"/>
                  </a:lnTo>
                  <a:lnTo>
                    <a:pt x="53" y="174"/>
                  </a:lnTo>
                  <a:lnTo>
                    <a:pt x="55" y="174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7"/>
                  </a:lnTo>
                  <a:lnTo>
                    <a:pt x="58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1"/>
                  </a:lnTo>
                  <a:lnTo>
                    <a:pt x="55" y="128"/>
                  </a:lnTo>
                  <a:lnTo>
                    <a:pt x="50" y="1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3027363" y="4953000"/>
              <a:ext cx="168275" cy="141288"/>
            </a:xfrm>
            <a:custGeom>
              <a:avLst/>
              <a:gdLst>
                <a:gd name="T0" fmla="*/ 15 w 106"/>
                <a:gd name="T1" fmla="*/ 2 h 89"/>
                <a:gd name="T2" fmla="*/ 23 w 106"/>
                <a:gd name="T3" fmla="*/ 8 h 89"/>
                <a:gd name="T4" fmla="*/ 24 w 106"/>
                <a:gd name="T5" fmla="*/ 19 h 89"/>
                <a:gd name="T6" fmla="*/ 29 w 106"/>
                <a:gd name="T7" fmla="*/ 23 h 89"/>
                <a:gd name="T8" fmla="*/ 30 w 106"/>
                <a:gd name="T9" fmla="*/ 14 h 89"/>
                <a:gd name="T10" fmla="*/ 36 w 106"/>
                <a:gd name="T11" fmla="*/ 6 h 89"/>
                <a:gd name="T12" fmla="*/ 47 w 106"/>
                <a:gd name="T13" fmla="*/ 5 h 89"/>
                <a:gd name="T14" fmla="*/ 56 w 106"/>
                <a:gd name="T15" fmla="*/ 9 h 89"/>
                <a:gd name="T16" fmla="*/ 61 w 106"/>
                <a:gd name="T17" fmla="*/ 19 h 89"/>
                <a:gd name="T18" fmla="*/ 59 w 106"/>
                <a:gd name="T19" fmla="*/ 28 h 89"/>
                <a:gd name="T20" fmla="*/ 65 w 106"/>
                <a:gd name="T21" fmla="*/ 25 h 89"/>
                <a:gd name="T22" fmla="*/ 70 w 106"/>
                <a:gd name="T23" fmla="*/ 15 h 89"/>
                <a:gd name="T24" fmla="*/ 76 w 106"/>
                <a:gd name="T25" fmla="*/ 11 h 89"/>
                <a:gd name="T26" fmla="*/ 85 w 106"/>
                <a:gd name="T27" fmla="*/ 12 h 89"/>
                <a:gd name="T28" fmla="*/ 91 w 106"/>
                <a:gd name="T29" fmla="*/ 20 h 89"/>
                <a:gd name="T30" fmla="*/ 93 w 106"/>
                <a:gd name="T31" fmla="*/ 29 h 89"/>
                <a:gd name="T32" fmla="*/ 97 w 106"/>
                <a:gd name="T33" fmla="*/ 34 h 89"/>
                <a:gd name="T34" fmla="*/ 99 w 106"/>
                <a:gd name="T35" fmla="*/ 25 h 89"/>
                <a:gd name="T36" fmla="*/ 106 w 106"/>
                <a:gd name="T37" fmla="*/ 17 h 89"/>
                <a:gd name="T38" fmla="*/ 103 w 106"/>
                <a:gd name="T39" fmla="*/ 43 h 89"/>
                <a:gd name="T40" fmla="*/ 99 w 106"/>
                <a:gd name="T41" fmla="*/ 73 h 89"/>
                <a:gd name="T42" fmla="*/ 97 w 106"/>
                <a:gd name="T43" fmla="*/ 89 h 89"/>
                <a:gd name="T44" fmla="*/ 96 w 106"/>
                <a:gd name="T45" fmla="*/ 47 h 89"/>
                <a:gd name="T46" fmla="*/ 90 w 106"/>
                <a:gd name="T47" fmla="*/ 46 h 89"/>
                <a:gd name="T48" fmla="*/ 84 w 106"/>
                <a:gd name="T49" fmla="*/ 89 h 89"/>
                <a:gd name="T50" fmla="*/ 64 w 106"/>
                <a:gd name="T51" fmla="*/ 41 h 89"/>
                <a:gd name="T52" fmla="*/ 58 w 106"/>
                <a:gd name="T53" fmla="*/ 41 h 89"/>
                <a:gd name="T54" fmla="*/ 52 w 106"/>
                <a:gd name="T55" fmla="*/ 89 h 89"/>
                <a:gd name="T56" fmla="*/ 27 w 106"/>
                <a:gd name="T57" fmla="*/ 35 h 89"/>
                <a:gd name="T58" fmla="*/ 21 w 106"/>
                <a:gd name="T59" fmla="*/ 35 h 89"/>
                <a:gd name="T60" fmla="*/ 13 w 106"/>
                <a:gd name="T61" fmla="*/ 89 h 89"/>
                <a:gd name="T62" fmla="*/ 10 w 106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89">
                  <a:moveTo>
                    <a:pt x="10" y="0"/>
                  </a:moveTo>
                  <a:lnTo>
                    <a:pt x="15" y="2"/>
                  </a:lnTo>
                  <a:lnTo>
                    <a:pt x="20" y="5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9"/>
                  </a:lnTo>
                  <a:lnTo>
                    <a:pt x="23" y="22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30" y="14"/>
                  </a:lnTo>
                  <a:lnTo>
                    <a:pt x="33" y="9"/>
                  </a:lnTo>
                  <a:lnTo>
                    <a:pt x="36" y="6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59" y="28"/>
                  </a:lnTo>
                  <a:lnTo>
                    <a:pt x="65" y="29"/>
                  </a:lnTo>
                  <a:lnTo>
                    <a:pt x="65" y="25"/>
                  </a:lnTo>
                  <a:lnTo>
                    <a:pt x="67" y="20"/>
                  </a:lnTo>
                  <a:lnTo>
                    <a:pt x="70" y="15"/>
                  </a:lnTo>
                  <a:lnTo>
                    <a:pt x="73" y="12"/>
                  </a:lnTo>
                  <a:lnTo>
                    <a:pt x="76" y="11"/>
                  </a:lnTo>
                  <a:lnTo>
                    <a:pt x="80" y="11"/>
                  </a:lnTo>
                  <a:lnTo>
                    <a:pt x="85" y="12"/>
                  </a:lnTo>
                  <a:lnTo>
                    <a:pt x="90" y="15"/>
                  </a:lnTo>
                  <a:lnTo>
                    <a:pt x="91" y="20"/>
                  </a:lnTo>
                  <a:lnTo>
                    <a:pt x="93" y="25"/>
                  </a:lnTo>
                  <a:lnTo>
                    <a:pt x="93" y="29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9" y="25"/>
                  </a:lnTo>
                  <a:lnTo>
                    <a:pt x="102" y="20"/>
                  </a:lnTo>
                  <a:lnTo>
                    <a:pt x="106" y="17"/>
                  </a:lnTo>
                  <a:lnTo>
                    <a:pt x="105" y="28"/>
                  </a:lnTo>
                  <a:lnTo>
                    <a:pt x="103" y="43"/>
                  </a:lnTo>
                  <a:lnTo>
                    <a:pt x="100" y="58"/>
                  </a:lnTo>
                  <a:lnTo>
                    <a:pt x="99" y="73"/>
                  </a:lnTo>
                  <a:lnTo>
                    <a:pt x="97" y="84"/>
                  </a:lnTo>
                  <a:lnTo>
                    <a:pt x="97" y="89"/>
                  </a:lnTo>
                  <a:lnTo>
                    <a:pt x="91" y="89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4" y="89"/>
                  </a:lnTo>
                  <a:lnTo>
                    <a:pt x="58" y="8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2" y="89"/>
                  </a:lnTo>
                  <a:lnTo>
                    <a:pt x="21" y="89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3" y="89"/>
                  </a:lnTo>
                  <a:lnTo>
                    <a:pt x="0" y="8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2867026" y="4929188"/>
              <a:ext cx="176213" cy="165100"/>
            </a:xfrm>
            <a:custGeom>
              <a:avLst/>
              <a:gdLst>
                <a:gd name="T0" fmla="*/ 17 w 111"/>
                <a:gd name="T1" fmla="*/ 3 h 104"/>
                <a:gd name="T2" fmla="*/ 20 w 111"/>
                <a:gd name="T3" fmla="*/ 11 h 104"/>
                <a:gd name="T4" fmla="*/ 20 w 111"/>
                <a:gd name="T5" fmla="*/ 20 h 104"/>
                <a:gd name="T6" fmla="*/ 25 w 111"/>
                <a:gd name="T7" fmla="*/ 17 h 104"/>
                <a:gd name="T8" fmla="*/ 28 w 111"/>
                <a:gd name="T9" fmla="*/ 9 h 104"/>
                <a:gd name="T10" fmla="*/ 34 w 111"/>
                <a:gd name="T11" fmla="*/ 5 h 104"/>
                <a:gd name="T12" fmla="*/ 40 w 111"/>
                <a:gd name="T13" fmla="*/ 3 h 104"/>
                <a:gd name="T14" fmla="*/ 47 w 111"/>
                <a:gd name="T15" fmla="*/ 6 h 104"/>
                <a:gd name="T16" fmla="*/ 50 w 111"/>
                <a:gd name="T17" fmla="*/ 12 h 104"/>
                <a:gd name="T18" fmla="*/ 52 w 111"/>
                <a:gd name="T19" fmla="*/ 21 h 104"/>
                <a:gd name="T20" fmla="*/ 57 w 111"/>
                <a:gd name="T21" fmla="*/ 26 h 104"/>
                <a:gd name="T22" fmla="*/ 58 w 111"/>
                <a:gd name="T23" fmla="*/ 17 h 104"/>
                <a:gd name="T24" fmla="*/ 66 w 111"/>
                <a:gd name="T25" fmla="*/ 11 h 104"/>
                <a:gd name="T26" fmla="*/ 75 w 111"/>
                <a:gd name="T27" fmla="*/ 9 h 104"/>
                <a:gd name="T28" fmla="*/ 82 w 111"/>
                <a:gd name="T29" fmla="*/ 12 h 104"/>
                <a:gd name="T30" fmla="*/ 89 w 111"/>
                <a:gd name="T31" fmla="*/ 21 h 104"/>
                <a:gd name="T32" fmla="*/ 89 w 111"/>
                <a:gd name="T33" fmla="*/ 30 h 104"/>
                <a:gd name="T34" fmla="*/ 93 w 111"/>
                <a:gd name="T35" fmla="*/ 27 h 104"/>
                <a:gd name="T36" fmla="*/ 96 w 111"/>
                <a:gd name="T37" fmla="*/ 21 h 104"/>
                <a:gd name="T38" fmla="*/ 102 w 111"/>
                <a:gd name="T39" fmla="*/ 15 h 104"/>
                <a:gd name="T40" fmla="*/ 111 w 111"/>
                <a:gd name="T41" fmla="*/ 15 h 104"/>
                <a:gd name="T42" fmla="*/ 101 w 111"/>
                <a:gd name="T43" fmla="*/ 104 h 104"/>
                <a:gd name="T44" fmla="*/ 92 w 111"/>
                <a:gd name="T45" fmla="*/ 46 h 104"/>
                <a:gd name="T46" fmla="*/ 85 w 111"/>
                <a:gd name="T47" fmla="*/ 44 h 104"/>
                <a:gd name="T48" fmla="*/ 78 w 111"/>
                <a:gd name="T49" fmla="*/ 104 h 104"/>
                <a:gd name="T50" fmla="*/ 55 w 111"/>
                <a:gd name="T51" fmla="*/ 40 h 104"/>
                <a:gd name="T52" fmla="*/ 49 w 111"/>
                <a:gd name="T53" fmla="*/ 38 h 104"/>
                <a:gd name="T54" fmla="*/ 40 w 111"/>
                <a:gd name="T55" fmla="*/ 104 h 104"/>
                <a:gd name="T56" fmla="*/ 18 w 111"/>
                <a:gd name="T57" fmla="*/ 101 h 104"/>
                <a:gd name="T58" fmla="*/ 15 w 111"/>
                <a:gd name="T59" fmla="*/ 99 h 104"/>
                <a:gd name="T60" fmla="*/ 23 w 111"/>
                <a:gd name="T61" fmla="*/ 34 h 104"/>
                <a:gd name="T62" fmla="*/ 17 w 111"/>
                <a:gd name="T63" fmla="*/ 34 h 104"/>
                <a:gd name="T64" fmla="*/ 8 w 111"/>
                <a:gd name="T65" fmla="*/ 98 h 104"/>
                <a:gd name="T66" fmla="*/ 3 w 111"/>
                <a:gd name="T67" fmla="*/ 99 h 104"/>
                <a:gd name="T68" fmla="*/ 0 w 111"/>
                <a:gd name="T69" fmla="*/ 104 h 104"/>
                <a:gd name="T70" fmla="*/ 3 w 111"/>
                <a:gd name="T71" fmla="*/ 85 h 104"/>
                <a:gd name="T72" fmla="*/ 8 w 111"/>
                <a:gd name="T73" fmla="*/ 49 h 104"/>
                <a:gd name="T74" fmla="*/ 12 w 111"/>
                <a:gd name="T75" fmla="*/ 1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104">
                  <a:moveTo>
                    <a:pt x="14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6" y="12"/>
                  </a:lnTo>
                  <a:lnTo>
                    <a:pt x="28" y="9"/>
                  </a:lnTo>
                  <a:lnTo>
                    <a:pt x="31" y="6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9"/>
                  </a:lnTo>
                  <a:lnTo>
                    <a:pt x="50" y="12"/>
                  </a:lnTo>
                  <a:lnTo>
                    <a:pt x="52" y="17"/>
                  </a:lnTo>
                  <a:lnTo>
                    <a:pt x="52" y="21"/>
                  </a:lnTo>
                  <a:lnTo>
                    <a:pt x="52" y="2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17"/>
                  </a:lnTo>
                  <a:lnTo>
                    <a:pt x="61" y="14"/>
                  </a:lnTo>
                  <a:lnTo>
                    <a:pt x="66" y="11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79" y="11"/>
                  </a:lnTo>
                  <a:lnTo>
                    <a:pt x="82" y="12"/>
                  </a:lnTo>
                  <a:lnTo>
                    <a:pt x="85" y="15"/>
                  </a:lnTo>
                  <a:lnTo>
                    <a:pt x="89" y="21"/>
                  </a:lnTo>
                  <a:lnTo>
                    <a:pt x="89" y="27"/>
                  </a:lnTo>
                  <a:lnTo>
                    <a:pt x="89" y="30"/>
                  </a:lnTo>
                  <a:lnTo>
                    <a:pt x="93" y="32"/>
                  </a:lnTo>
                  <a:lnTo>
                    <a:pt x="93" y="27"/>
                  </a:lnTo>
                  <a:lnTo>
                    <a:pt x="95" y="24"/>
                  </a:lnTo>
                  <a:lnTo>
                    <a:pt x="96" y="21"/>
                  </a:lnTo>
                  <a:lnTo>
                    <a:pt x="99" y="18"/>
                  </a:lnTo>
                  <a:lnTo>
                    <a:pt x="102" y="15"/>
                  </a:lnTo>
                  <a:lnTo>
                    <a:pt x="107" y="14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1" y="104"/>
                  </a:lnTo>
                  <a:lnTo>
                    <a:pt x="84" y="10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78" y="104"/>
                  </a:lnTo>
                  <a:lnTo>
                    <a:pt x="47" y="104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0" y="104"/>
                  </a:lnTo>
                  <a:lnTo>
                    <a:pt x="20" y="104"/>
                  </a:lnTo>
                  <a:lnTo>
                    <a:pt x="18" y="101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3" y="99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3" y="85"/>
                  </a:lnTo>
                  <a:lnTo>
                    <a:pt x="5" y="69"/>
                  </a:lnTo>
                  <a:lnTo>
                    <a:pt x="8" y="49"/>
                  </a:lnTo>
                  <a:lnTo>
                    <a:pt x="11" y="29"/>
                  </a:lnTo>
                  <a:lnTo>
                    <a:pt x="12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4267" y="2682180"/>
            <a:ext cx="5495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等线简" panose="02010609000101010101" pitchFamily="49" charset="-122"/>
                <a:ea typeface="汉仪细等线简" panose="02010609000101010101" pitchFamily="49" charset="-122"/>
              </a:rPr>
              <a:t>世界名胜古迹建筑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细等线简" panose="02010609000101010101" pitchFamily="49" charset="-122"/>
              <a:ea typeface="汉仪细等线简" panose="0201060900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267" y="1112520"/>
            <a:ext cx="41993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 smtClean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镂  空</a:t>
            </a:r>
            <a:endParaRPr lang="zh-CN" altLang="en-US" sz="4000" dirty="0">
              <a:solidFill>
                <a:schemeClr val="bg1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83768" y="4188777"/>
            <a:ext cx="2747734" cy="2669223"/>
            <a:chOff x="5305426" y="3340100"/>
            <a:chExt cx="277813" cy="269875"/>
          </a:xfrm>
        </p:grpSpPr>
        <p:sp>
          <p:nvSpPr>
            <p:cNvPr id="13" name="Freeform 89"/>
            <p:cNvSpPr>
              <a:spLocks noEditPoints="1"/>
            </p:cNvSpPr>
            <p:nvPr/>
          </p:nvSpPr>
          <p:spPr bwMode="auto">
            <a:xfrm>
              <a:off x="5305426" y="3340100"/>
              <a:ext cx="161925" cy="269875"/>
            </a:xfrm>
            <a:custGeom>
              <a:avLst/>
              <a:gdLst>
                <a:gd name="T0" fmla="*/ 61 w 102"/>
                <a:gd name="T1" fmla="*/ 108 h 170"/>
                <a:gd name="T2" fmla="*/ 58 w 102"/>
                <a:gd name="T3" fmla="*/ 120 h 170"/>
                <a:gd name="T4" fmla="*/ 56 w 102"/>
                <a:gd name="T5" fmla="*/ 132 h 170"/>
                <a:gd name="T6" fmla="*/ 53 w 102"/>
                <a:gd name="T7" fmla="*/ 135 h 170"/>
                <a:gd name="T8" fmla="*/ 61 w 102"/>
                <a:gd name="T9" fmla="*/ 138 h 170"/>
                <a:gd name="T10" fmla="*/ 69 w 102"/>
                <a:gd name="T11" fmla="*/ 134 h 170"/>
                <a:gd name="T12" fmla="*/ 70 w 102"/>
                <a:gd name="T13" fmla="*/ 121 h 170"/>
                <a:gd name="T14" fmla="*/ 67 w 102"/>
                <a:gd name="T15" fmla="*/ 105 h 170"/>
                <a:gd name="T16" fmla="*/ 34 w 102"/>
                <a:gd name="T17" fmla="*/ 47 h 170"/>
                <a:gd name="T18" fmla="*/ 41 w 102"/>
                <a:gd name="T19" fmla="*/ 44 h 170"/>
                <a:gd name="T20" fmla="*/ 35 w 102"/>
                <a:gd name="T21" fmla="*/ 48 h 170"/>
                <a:gd name="T22" fmla="*/ 47 w 102"/>
                <a:gd name="T23" fmla="*/ 45 h 170"/>
                <a:gd name="T24" fmla="*/ 46 w 102"/>
                <a:gd name="T25" fmla="*/ 47 h 170"/>
                <a:gd name="T26" fmla="*/ 91 w 102"/>
                <a:gd name="T27" fmla="*/ 93 h 170"/>
                <a:gd name="T28" fmla="*/ 90 w 102"/>
                <a:gd name="T29" fmla="*/ 103 h 170"/>
                <a:gd name="T30" fmla="*/ 82 w 102"/>
                <a:gd name="T31" fmla="*/ 108 h 170"/>
                <a:gd name="T32" fmla="*/ 81 w 102"/>
                <a:gd name="T33" fmla="*/ 105 h 170"/>
                <a:gd name="T34" fmla="*/ 85 w 102"/>
                <a:gd name="T35" fmla="*/ 94 h 170"/>
                <a:gd name="T36" fmla="*/ 76 w 102"/>
                <a:gd name="T37" fmla="*/ 96 h 170"/>
                <a:gd name="T38" fmla="*/ 76 w 102"/>
                <a:gd name="T39" fmla="*/ 109 h 170"/>
                <a:gd name="T40" fmla="*/ 76 w 102"/>
                <a:gd name="T41" fmla="*/ 125 h 170"/>
                <a:gd name="T42" fmla="*/ 75 w 102"/>
                <a:gd name="T43" fmla="*/ 134 h 170"/>
                <a:gd name="T44" fmla="*/ 73 w 102"/>
                <a:gd name="T45" fmla="*/ 140 h 170"/>
                <a:gd name="T46" fmla="*/ 102 w 102"/>
                <a:gd name="T47" fmla="*/ 138 h 170"/>
                <a:gd name="T48" fmla="*/ 27 w 102"/>
                <a:gd name="T49" fmla="*/ 146 h 170"/>
                <a:gd name="T50" fmla="*/ 43 w 102"/>
                <a:gd name="T51" fmla="*/ 138 h 170"/>
                <a:gd name="T52" fmla="*/ 49 w 102"/>
                <a:gd name="T53" fmla="*/ 132 h 170"/>
                <a:gd name="T54" fmla="*/ 53 w 102"/>
                <a:gd name="T55" fmla="*/ 118 h 170"/>
                <a:gd name="T56" fmla="*/ 53 w 102"/>
                <a:gd name="T57" fmla="*/ 105 h 170"/>
                <a:gd name="T58" fmla="*/ 52 w 102"/>
                <a:gd name="T59" fmla="*/ 88 h 170"/>
                <a:gd name="T60" fmla="*/ 49 w 102"/>
                <a:gd name="T61" fmla="*/ 71 h 170"/>
                <a:gd name="T62" fmla="*/ 50 w 102"/>
                <a:gd name="T63" fmla="*/ 61 h 170"/>
                <a:gd name="T64" fmla="*/ 38 w 102"/>
                <a:gd name="T65" fmla="*/ 51 h 170"/>
                <a:gd name="T66" fmla="*/ 27 w 102"/>
                <a:gd name="T67" fmla="*/ 51 h 170"/>
                <a:gd name="T68" fmla="*/ 23 w 102"/>
                <a:gd name="T69" fmla="*/ 50 h 170"/>
                <a:gd name="T70" fmla="*/ 23 w 102"/>
                <a:gd name="T71" fmla="*/ 44 h 170"/>
                <a:gd name="T72" fmla="*/ 27 w 102"/>
                <a:gd name="T73" fmla="*/ 36 h 170"/>
                <a:gd name="T74" fmla="*/ 34 w 102"/>
                <a:gd name="T75" fmla="*/ 29 h 170"/>
                <a:gd name="T76" fmla="*/ 32 w 102"/>
                <a:gd name="T77" fmla="*/ 29 h 170"/>
                <a:gd name="T78" fmla="*/ 32 w 102"/>
                <a:gd name="T79" fmla="*/ 25 h 170"/>
                <a:gd name="T80" fmla="*/ 35 w 102"/>
                <a:gd name="T81" fmla="*/ 21 h 170"/>
                <a:gd name="T82" fmla="*/ 38 w 102"/>
                <a:gd name="T83" fmla="*/ 18 h 170"/>
                <a:gd name="T84" fmla="*/ 41 w 102"/>
                <a:gd name="T85" fmla="*/ 16 h 170"/>
                <a:gd name="T86" fmla="*/ 47 w 102"/>
                <a:gd name="T87" fmla="*/ 21 h 170"/>
                <a:gd name="T88" fmla="*/ 53 w 102"/>
                <a:gd name="T89" fmla="*/ 21 h 170"/>
                <a:gd name="T90" fmla="*/ 61 w 102"/>
                <a:gd name="T91" fmla="*/ 24 h 170"/>
                <a:gd name="T92" fmla="*/ 67 w 102"/>
                <a:gd name="T93" fmla="*/ 27 h 170"/>
                <a:gd name="T94" fmla="*/ 75 w 102"/>
                <a:gd name="T95" fmla="*/ 35 h 170"/>
                <a:gd name="T96" fmla="*/ 79 w 102"/>
                <a:gd name="T97" fmla="*/ 44 h 170"/>
                <a:gd name="T98" fmla="*/ 85 w 102"/>
                <a:gd name="T99" fmla="*/ 38 h 170"/>
                <a:gd name="T100" fmla="*/ 90 w 102"/>
                <a:gd name="T101" fmla="*/ 32 h 170"/>
                <a:gd name="T102" fmla="*/ 94 w 102"/>
                <a:gd name="T103" fmla="*/ 19 h 170"/>
                <a:gd name="T104" fmla="*/ 97 w 102"/>
                <a:gd name="T105" fmla="*/ 15 h 170"/>
                <a:gd name="T106" fmla="*/ 97 w 102"/>
                <a:gd name="T107" fmla="*/ 7 h 170"/>
                <a:gd name="T108" fmla="*/ 97 w 102"/>
                <a:gd name="T109" fmla="*/ 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170">
                  <a:moveTo>
                    <a:pt x="62" y="94"/>
                  </a:moveTo>
                  <a:lnTo>
                    <a:pt x="62" y="96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1" y="103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58" y="115"/>
                  </a:lnTo>
                  <a:lnTo>
                    <a:pt x="58" y="118"/>
                  </a:lnTo>
                  <a:lnTo>
                    <a:pt x="58" y="120"/>
                  </a:lnTo>
                  <a:lnTo>
                    <a:pt x="58" y="121"/>
                  </a:lnTo>
                  <a:lnTo>
                    <a:pt x="58" y="123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29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8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8" y="138"/>
                  </a:lnTo>
                  <a:lnTo>
                    <a:pt x="61" y="138"/>
                  </a:lnTo>
                  <a:lnTo>
                    <a:pt x="64" y="140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7" y="135"/>
                  </a:lnTo>
                  <a:lnTo>
                    <a:pt x="69" y="135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0" y="131"/>
                  </a:lnTo>
                  <a:lnTo>
                    <a:pt x="70" y="129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0" y="121"/>
                  </a:lnTo>
                  <a:lnTo>
                    <a:pt x="70" y="121"/>
                  </a:lnTo>
                  <a:lnTo>
                    <a:pt x="70" y="118"/>
                  </a:lnTo>
                  <a:lnTo>
                    <a:pt x="69" y="117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7" y="108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5" y="102"/>
                  </a:lnTo>
                  <a:lnTo>
                    <a:pt x="65" y="100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2" y="94"/>
                  </a:lnTo>
                  <a:close/>
                  <a:moveTo>
                    <a:pt x="34" y="47"/>
                  </a:moveTo>
                  <a:lnTo>
                    <a:pt x="34" y="47"/>
                  </a:lnTo>
                  <a:lnTo>
                    <a:pt x="34" y="48"/>
                  </a:lnTo>
                  <a:lnTo>
                    <a:pt x="34" y="47"/>
                  </a:lnTo>
                  <a:close/>
                  <a:moveTo>
                    <a:pt x="46" y="42"/>
                  </a:moveTo>
                  <a:lnTo>
                    <a:pt x="44" y="42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8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49" y="44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7"/>
                  </a:lnTo>
                  <a:lnTo>
                    <a:pt x="47" y="48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close/>
                  <a:moveTo>
                    <a:pt x="102" y="0"/>
                  </a:moveTo>
                  <a:lnTo>
                    <a:pt x="102" y="91"/>
                  </a:lnTo>
                  <a:lnTo>
                    <a:pt x="97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4"/>
                  </a:lnTo>
                  <a:lnTo>
                    <a:pt x="90" y="97"/>
                  </a:lnTo>
                  <a:lnTo>
                    <a:pt x="90" y="99"/>
                  </a:lnTo>
                  <a:lnTo>
                    <a:pt x="90" y="100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5" y="106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79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5"/>
                  </a:lnTo>
                  <a:lnTo>
                    <a:pt x="81" y="105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85" y="97"/>
                  </a:lnTo>
                  <a:lnTo>
                    <a:pt x="85" y="94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2" y="93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6" y="96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6" y="102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12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7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6" y="125"/>
                  </a:lnTo>
                  <a:lnTo>
                    <a:pt x="76" y="126"/>
                  </a:lnTo>
                  <a:lnTo>
                    <a:pt x="76" y="129"/>
                  </a:lnTo>
                  <a:lnTo>
                    <a:pt x="76" y="131"/>
                  </a:lnTo>
                  <a:lnTo>
                    <a:pt x="76" y="132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6" y="140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4" y="140"/>
                  </a:lnTo>
                  <a:lnTo>
                    <a:pt x="88" y="138"/>
                  </a:lnTo>
                  <a:lnTo>
                    <a:pt x="94" y="138"/>
                  </a:lnTo>
                  <a:lnTo>
                    <a:pt x="102" y="138"/>
                  </a:lnTo>
                  <a:lnTo>
                    <a:pt x="102" y="170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9" y="158"/>
                  </a:lnTo>
                  <a:lnTo>
                    <a:pt x="9" y="147"/>
                  </a:lnTo>
                  <a:lnTo>
                    <a:pt x="27" y="147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9" y="144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5" y="141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4" y="138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0" y="131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3"/>
                  </a:lnTo>
                  <a:lnTo>
                    <a:pt x="53" y="120"/>
                  </a:lnTo>
                  <a:lnTo>
                    <a:pt x="53" y="118"/>
                  </a:lnTo>
                  <a:lnTo>
                    <a:pt x="53" y="117"/>
                  </a:lnTo>
                  <a:lnTo>
                    <a:pt x="53" y="114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3" y="105"/>
                  </a:lnTo>
                  <a:lnTo>
                    <a:pt x="53" y="103"/>
                  </a:lnTo>
                  <a:lnTo>
                    <a:pt x="53" y="100"/>
                  </a:lnTo>
                  <a:lnTo>
                    <a:pt x="53" y="99"/>
                  </a:lnTo>
                  <a:lnTo>
                    <a:pt x="52" y="96"/>
                  </a:lnTo>
                  <a:lnTo>
                    <a:pt x="52" y="93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0" y="85"/>
                  </a:lnTo>
                  <a:lnTo>
                    <a:pt x="49" y="8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7" y="76"/>
                  </a:lnTo>
                  <a:lnTo>
                    <a:pt x="47" y="74"/>
                  </a:lnTo>
                  <a:lnTo>
                    <a:pt x="49" y="71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2" y="65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1"/>
                  </a:lnTo>
                  <a:lnTo>
                    <a:pt x="50" y="57"/>
                  </a:lnTo>
                  <a:lnTo>
                    <a:pt x="49" y="57"/>
                  </a:lnTo>
                  <a:lnTo>
                    <a:pt x="46" y="56"/>
                  </a:lnTo>
                  <a:lnTo>
                    <a:pt x="43" y="54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5" y="50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9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79" y="44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90" y="35"/>
                  </a:lnTo>
                  <a:lnTo>
                    <a:pt x="90" y="32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3" y="24"/>
                  </a:lnTo>
                  <a:lnTo>
                    <a:pt x="93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0"/>
            <p:cNvSpPr>
              <a:spLocks noEditPoints="1"/>
            </p:cNvSpPr>
            <p:nvPr/>
          </p:nvSpPr>
          <p:spPr bwMode="auto">
            <a:xfrm>
              <a:off x="5467351" y="3340100"/>
              <a:ext cx="115888" cy="269875"/>
            </a:xfrm>
            <a:custGeom>
              <a:avLst/>
              <a:gdLst>
                <a:gd name="T0" fmla="*/ 34 w 73"/>
                <a:gd name="T1" fmla="*/ 106 h 170"/>
                <a:gd name="T2" fmla="*/ 29 w 73"/>
                <a:gd name="T3" fmla="*/ 117 h 170"/>
                <a:gd name="T4" fmla="*/ 24 w 73"/>
                <a:gd name="T5" fmla="*/ 131 h 170"/>
                <a:gd name="T6" fmla="*/ 21 w 73"/>
                <a:gd name="T7" fmla="*/ 135 h 170"/>
                <a:gd name="T8" fmla="*/ 18 w 73"/>
                <a:gd name="T9" fmla="*/ 138 h 170"/>
                <a:gd name="T10" fmla="*/ 32 w 73"/>
                <a:gd name="T11" fmla="*/ 137 h 170"/>
                <a:gd name="T12" fmla="*/ 38 w 73"/>
                <a:gd name="T13" fmla="*/ 131 h 170"/>
                <a:gd name="T14" fmla="*/ 40 w 73"/>
                <a:gd name="T15" fmla="*/ 120 h 170"/>
                <a:gd name="T16" fmla="*/ 40 w 73"/>
                <a:gd name="T17" fmla="*/ 111 h 170"/>
                <a:gd name="T18" fmla="*/ 35 w 73"/>
                <a:gd name="T19" fmla="*/ 100 h 170"/>
                <a:gd name="T20" fmla="*/ 5 w 73"/>
                <a:gd name="T21" fmla="*/ 0 h 170"/>
                <a:gd name="T22" fmla="*/ 8 w 73"/>
                <a:gd name="T23" fmla="*/ 4 h 170"/>
                <a:gd name="T24" fmla="*/ 8 w 73"/>
                <a:gd name="T25" fmla="*/ 9 h 170"/>
                <a:gd name="T26" fmla="*/ 8 w 73"/>
                <a:gd name="T27" fmla="*/ 13 h 170"/>
                <a:gd name="T28" fmla="*/ 14 w 73"/>
                <a:gd name="T29" fmla="*/ 22 h 170"/>
                <a:gd name="T30" fmla="*/ 14 w 73"/>
                <a:gd name="T31" fmla="*/ 32 h 170"/>
                <a:gd name="T32" fmla="*/ 15 w 73"/>
                <a:gd name="T33" fmla="*/ 47 h 170"/>
                <a:gd name="T34" fmla="*/ 29 w 73"/>
                <a:gd name="T35" fmla="*/ 48 h 170"/>
                <a:gd name="T36" fmla="*/ 41 w 73"/>
                <a:gd name="T37" fmla="*/ 50 h 170"/>
                <a:gd name="T38" fmla="*/ 53 w 73"/>
                <a:gd name="T39" fmla="*/ 48 h 170"/>
                <a:gd name="T40" fmla="*/ 67 w 73"/>
                <a:gd name="T41" fmla="*/ 56 h 170"/>
                <a:gd name="T42" fmla="*/ 72 w 73"/>
                <a:gd name="T43" fmla="*/ 76 h 170"/>
                <a:gd name="T44" fmla="*/ 72 w 73"/>
                <a:gd name="T45" fmla="*/ 85 h 170"/>
                <a:gd name="T46" fmla="*/ 72 w 73"/>
                <a:gd name="T47" fmla="*/ 96 h 170"/>
                <a:gd name="T48" fmla="*/ 72 w 73"/>
                <a:gd name="T49" fmla="*/ 102 h 170"/>
                <a:gd name="T50" fmla="*/ 70 w 73"/>
                <a:gd name="T51" fmla="*/ 96 h 170"/>
                <a:gd name="T52" fmla="*/ 70 w 73"/>
                <a:gd name="T53" fmla="*/ 106 h 170"/>
                <a:gd name="T54" fmla="*/ 69 w 73"/>
                <a:gd name="T55" fmla="*/ 111 h 170"/>
                <a:gd name="T56" fmla="*/ 67 w 73"/>
                <a:gd name="T57" fmla="*/ 112 h 170"/>
                <a:gd name="T58" fmla="*/ 64 w 73"/>
                <a:gd name="T59" fmla="*/ 108 h 170"/>
                <a:gd name="T60" fmla="*/ 63 w 73"/>
                <a:gd name="T61" fmla="*/ 105 h 170"/>
                <a:gd name="T62" fmla="*/ 63 w 73"/>
                <a:gd name="T63" fmla="*/ 96 h 170"/>
                <a:gd name="T64" fmla="*/ 59 w 73"/>
                <a:gd name="T65" fmla="*/ 93 h 170"/>
                <a:gd name="T66" fmla="*/ 59 w 73"/>
                <a:gd name="T67" fmla="*/ 86 h 170"/>
                <a:gd name="T68" fmla="*/ 58 w 73"/>
                <a:gd name="T69" fmla="*/ 77 h 170"/>
                <a:gd name="T70" fmla="*/ 58 w 73"/>
                <a:gd name="T71" fmla="*/ 71 h 170"/>
                <a:gd name="T72" fmla="*/ 56 w 73"/>
                <a:gd name="T73" fmla="*/ 67 h 170"/>
                <a:gd name="T74" fmla="*/ 55 w 73"/>
                <a:gd name="T75" fmla="*/ 59 h 170"/>
                <a:gd name="T76" fmla="*/ 50 w 73"/>
                <a:gd name="T77" fmla="*/ 57 h 170"/>
                <a:gd name="T78" fmla="*/ 44 w 73"/>
                <a:gd name="T79" fmla="*/ 54 h 170"/>
                <a:gd name="T80" fmla="*/ 47 w 73"/>
                <a:gd name="T81" fmla="*/ 64 h 170"/>
                <a:gd name="T82" fmla="*/ 43 w 73"/>
                <a:gd name="T83" fmla="*/ 80 h 170"/>
                <a:gd name="T84" fmla="*/ 43 w 73"/>
                <a:gd name="T85" fmla="*/ 96 h 170"/>
                <a:gd name="T86" fmla="*/ 46 w 73"/>
                <a:gd name="T87" fmla="*/ 102 h 170"/>
                <a:gd name="T88" fmla="*/ 46 w 73"/>
                <a:gd name="T89" fmla="*/ 115 h 170"/>
                <a:gd name="T90" fmla="*/ 47 w 73"/>
                <a:gd name="T91" fmla="*/ 129 h 170"/>
                <a:gd name="T92" fmla="*/ 44 w 73"/>
                <a:gd name="T93" fmla="*/ 131 h 170"/>
                <a:gd name="T94" fmla="*/ 43 w 73"/>
                <a:gd name="T95" fmla="*/ 137 h 170"/>
                <a:gd name="T96" fmla="*/ 73 w 73"/>
                <a:gd name="T97" fmla="*/ 170 h 170"/>
                <a:gd name="T98" fmla="*/ 14 w 73"/>
                <a:gd name="T99" fmla="*/ 135 h 170"/>
                <a:gd name="T100" fmla="*/ 18 w 73"/>
                <a:gd name="T101" fmla="*/ 128 h 170"/>
                <a:gd name="T102" fmla="*/ 23 w 73"/>
                <a:gd name="T103" fmla="*/ 117 h 170"/>
                <a:gd name="T104" fmla="*/ 23 w 73"/>
                <a:gd name="T105" fmla="*/ 106 h 170"/>
                <a:gd name="T106" fmla="*/ 20 w 73"/>
                <a:gd name="T107" fmla="*/ 97 h 170"/>
                <a:gd name="T108" fmla="*/ 17 w 73"/>
                <a:gd name="T109" fmla="*/ 88 h 170"/>
                <a:gd name="T110" fmla="*/ 11 w 73"/>
                <a:gd name="T111" fmla="*/ 88 h 170"/>
                <a:gd name="T112" fmla="*/ 2 w 73"/>
                <a:gd name="T1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170">
                  <a:moveTo>
                    <a:pt x="32" y="99"/>
                  </a:moveTo>
                  <a:lnTo>
                    <a:pt x="32" y="99"/>
                  </a:lnTo>
                  <a:lnTo>
                    <a:pt x="32" y="102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1" y="114"/>
                  </a:lnTo>
                  <a:lnTo>
                    <a:pt x="29" y="117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21"/>
                  </a:lnTo>
                  <a:lnTo>
                    <a:pt x="26" y="125"/>
                  </a:lnTo>
                  <a:lnTo>
                    <a:pt x="26" y="128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1" y="135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18" y="138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5" y="134"/>
                  </a:lnTo>
                  <a:lnTo>
                    <a:pt x="35" y="132"/>
                  </a:lnTo>
                  <a:lnTo>
                    <a:pt x="37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1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7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2" y="99"/>
                  </a:lnTo>
                  <a:close/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9" y="50"/>
                  </a:lnTo>
                  <a:lnTo>
                    <a:pt x="61" y="51"/>
                  </a:lnTo>
                  <a:lnTo>
                    <a:pt x="64" y="53"/>
                  </a:lnTo>
                  <a:lnTo>
                    <a:pt x="67" y="56"/>
                  </a:lnTo>
                  <a:lnTo>
                    <a:pt x="69" y="59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72" y="71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0" y="77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2" y="93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69" y="97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09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6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8" y="77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8" y="71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5"/>
                  </a:lnTo>
                  <a:lnTo>
                    <a:pt x="56" y="64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55" y="61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6" y="57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7" y="61"/>
                  </a:lnTo>
                  <a:lnTo>
                    <a:pt x="47" y="64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1"/>
                  </a:lnTo>
                  <a:lnTo>
                    <a:pt x="46" y="74"/>
                  </a:lnTo>
                  <a:lnTo>
                    <a:pt x="44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0" y="89"/>
                  </a:lnTo>
                  <a:lnTo>
                    <a:pt x="43" y="94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4" y="97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20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47" y="126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9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43" y="132"/>
                  </a:lnTo>
                  <a:lnTo>
                    <a:pt x="43" y="134"/>
                  </a:lnTo>
                  <a:lnTo>
                    <a:pt x="44" y="134"/>
                  </a:lnTo>
                  <a:lnTo>
                    <a:pt x="44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53" y="147"/>
                  </a:lnTo>
                  <a:lnTo>
                    <a:pt x="61" y="147"/>
                  </a:lnTo>
                  <a:lnTo>
                    <a:pt x="61" y="158"/>
                  </a:lnTo>
                  <a:lnTo>
                    <a:pt x="73" y="158"/>
                  </a:lnTo>
                  <a:lnTo>
                    <a:pt x="73" y="170"/>
                  </a:lnTo>
                  <a:lnTo>
                    <a:pt x="0" y="170"/>
                  </a:lnTo>
                  <a:lnTo>
                    <a:pt x="0" y="138"/>
                  </a:lnTo>
                  <a:lnTo>
                    <a:pt x="11" y="138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4" y="135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8" y="129"/>
                  </a:lnTo>
                  <a:lnTo>
                    <a:pt x="18" y="128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1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0"/>
                  </a:lnTo>
                  <a:lnTo>
                    <a:pt x="20" y="99"/>
                  </a:lnTo>
                  <a:lnTo>
                    <a:pt x="20" y="97"/>
                  </a:lnTo>
                  <a:lnTo>
                    <a:pt x="20" y="96"/>
                  </a:lnTo>
                  <a:lnTo>
                    <a:pt x="20" y="93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1" y="88"/>
                  </a:lnTo>
                  <a:lnTo>
                    <a:pt x="8" y="89"/>
                  </a:lnTo>
                  <a:lnTo>
                    <a:pt x="5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3718" y="4437112"/>
            <a:ext cx="1009482" cy="2408117"/>
            <a:chOff x="4057651" y="4089400"/>
            <a:chExt cx="415925" cy="992188"/>
          </a:xfrm>
          <a:solidFill>
            <a:schemeClr val="bg1"/>
          </a:solidFill>
        </p:grpSpPr>
        <p:sp>
          <p:nvSpPr>
            <p:cNvPr id="16" name="Freeform 82"/>
            <p:cNvSpPr>
              <a:spLocks noEditPoints="1"/>
            </p:cNvSpPr>
            <p:nvPr/>
          </p:nvSpPr>
          <p:spPr bwMode="auto">
            <a:xfrm>
              <a:off x="4057651" y="4116388"/>
              <a:ext cx="223838" cy="965200"/>
            </a:xfrm>
            <a:custGeom>
              <a:avLst/>
              <a:gdLst>
                <a:gd name="T0" fmla="*/ 128 w 141"/>
                <a:gd name="T1" fmla="*/ 392 h 608"/>
                <a:gd name="T2" fmla="*/ 132 w 141"/>
                <a:gd name="T3" fmla="*/ 361 h 608"/>
                <a:gd name="T4" fmla="*/ 114 w 141"/>
                <a:gd name="T5" fmla="*/ 289 h 608"/>
                <a:gd name="T6" fmla="*/ 141 w 141"/>
                <a:gd name="T7" fmla="*/ 0 h 608"/>
                <a:gd name="T8" fmla="*/ 32 w 141"/>
                <a:gd name="T9" fmla="*/ 556 h 608"/>
                <a:gd name="T10" fmla="*/ 91 w 141"/>
                <a:gd name="T11" fmla="*/ 510 h 608"/>
                <a:gd name="T12" fmla="*/ 53 w 141"/>
                <a:gd name="T13" fmla="*/ 492 h 608"/>
                <a:gd name="T14" fmla="*/ 18 w 141"/>
                <a:gd name="T15" fmla="*/ 483 h 608"/>
                <a:gd name="T16" fmla="*/ 93 w 141"/>
                <a:gd name="T17" fmla="*/ 462 h 608"/>
                <a:gd name="T18" fmla="*/ 53 w 141"/>
                <a:gd name="T19" fmla="*/ 454 h 608"/>
                <a:gd name="T20" fmla="*/ 41 w 141"/>
                <a:gd name="T21" fmla="*/ 446 h 608"/>
                <a:gd name="T22" fmla="*/ 65 w 141"/>
                <a:gd name="T23" fmla="*/ 434 h 608"/>
                <a:gd name="T24" fmla="*/ 65 w 141"/>
                <a:gd name="T25" fmla="*/ 425 h 608"/>
                <a:gd name="T26" fmla="*/ 41 w 141"/>
                <a:gd name="T27" fmla="*/ 419 h 608"/>
                <a:gd name="T28" fmla="*/ 93 w 141"/>
                <a:gd name="T29" fmla="*/ 404 h 608"/>
                <a:gd name="T30" fmla="*/ 20 w 141"/>
                <a:gd name="T31" fmla="*/ 404 h 608"/>
                <a:gd name="T32" fmla="*/ 93 w 141"/>
                <a:gd name="T33" fmla="*/ 390 h 608"/>
                <a:gd name="T34" fmla="*/ 33 w 141"/>
                <a:gd name="T35" fmla="*/ 395 h 608"/>
                <a:gd name="T36" fmla="*/ 65 w 141"/>
                <a:gd name="T37" fmla="*/ 378 h 608"/>
                <a:gd name="T38" fmla="*/ 71 w 141"/>
                <a:gd name="T39" fmla="*/ 369 h 608"/>
                <a:gd name="T40" fmla="*/ 21 w 141"/>
                <a:gd name="T41" fmla="*/ 369 h 608"/>
                <a:gd name="T42" fmla="*/ 94 w 141"/>
                <a:gd name="T43" fmla="*/ 347 h 608"/>
                <a:gd name="T44" fmla="*/ 21 w 141"/>
                <a:gd name="T45" fmla="*/ 363 h 608"/>
                <a:gd name="T46" fmla="*/ 94 w 141"/>
                <a:gd name="T47" fmla="*/ 338 h 608"/>
                <a:gd name="T48" fmla="*/ 52 w 141"/>
                <a:gd name="T49" fmla="*/ 337 h 608"/>
                <a:gd name="T50" fmla="*/ 41 w 141"/>
                <a:gd name="T51" fmla="*/ 329 h 608"/>
                <a:gd name="T52" fmla="*/ 94 w 141"/>
                <a:gd name="T53" fmla="*/ 311 h 608"/>
                <a:gd name="T54" fmla="*/ 23 w 141"/>
                <a:gd name="T55" fmla="*/ 328 h 608"/>
                <a:gd name="T56" fmla="*/ 73 w 141"/>
                <a:gd name="T57" fmla="*/ 303 h 608"/>
                <a:gd name="T58" fmla="*/ 71 w 141"/>
                <a:gd name="T59" fmla="*/ 296 h 608"/>
                <a:gd name="T60" fmla="*/ 24 w 141"/>
                <a:gd name="T61" fmla="*/ 300 h 608"/>
                <a:gd name="T62" fmla="*/ 96 w 141"/>
                <a:gd name="T63" fmla="*/ 283 h 608"/>
                <a:gd name="T64" fmla="*/ 36 w 141"/>
                <a:gd name="T65" fmla="*/ 289 h 608"/>
                <a:gd name="T66" fmla="*/ 67 w 141"/>
                <a:gd name="T67" fmla="*/ 268 h 608"/>
                <a:gd name="T68" fmla="*/ 73 w 141"/>
                <a:gd name="T69" fmla="*/ 259 h 608"/>
                <a:gd name="T70" fmla="*/ 26 w 141"/>
                <a:gd name="T71" fmla="*/ 265 h 608"/>
                <a:gd name="T72" fmla="*/ 96 w 141"/>
                <a:gd name="T73" fmla="*/ 242 h 608"/>
                <a:gd name="T74" fmla="*/ 38 w 141"/>
                <a:gd name="T75" fmla="*/ 254 h 608"/>
                <a:gd name="T76" fmla="*/ 68 w 141"/>
                <a:gd name="T77" fmla="*/ 232 h 608"/>
                <a:gd name="T78" fmla="*/ 97 w 141"/>
                <a:gd name="T79" fmla="*/ 221 h 608"/>
                <a:gd name="T80" fmla="*/ 26 w 141"/>
                <a:gd name="T81" fmla="*/ 242 h 608"/>
                <a:gd name="T82" fmla="*/ 96 w 141"/>
                <a:gd name="T83" fmla="*/ 212 h 608"/>
                <a:gd name="T84" fmla="*/ 74 w 141"/>
                <a:gd name="T85" fmla="*/ 206 h 608"/>
                <a:gd name="T86" fmla="*/ 29 w 141"/>
                <a:gd name="T87" fmla="*/ 213 h 608"/>
                <a:gd name="T88" fmla="*/ 97 w 141"/>
                <a:gd name="T89" fmla="*/ 190 h 608"/>
                <a:gd name="T90" fmla="*/ 56 w 141"/>
                <a:gd name="T91" fmla="*/ 193 h 608"/>
                <a:gd name="T92" fmla="*/ 47 w 141"/>
                <a:gd name="T93" fmla="*/ 186 h 608"/>
                <a:gd name="T94" fmla="*/ 97 w 141"/>
                <a:gd name="T95" fmla="*/ 171 h 608"/>
                <a:gd name="T96" fmla="*/ 30 w 141"/>
                <a:gd name="T97" fmla="*/ 190 h 608"/>
                <a:gd name="T98" fmla="*/ 97 w 141"/>
                <a:gd name="T99" fmla="*/ 158 h 608"/>
                <a:gd name="T100" fmla="*/ 71 w 141"/>
                <a:gd name="T101" fmla="*/ 154 h 608"/>
                <a:gd name="T102" fmla="*/ 50 w 141"/>
                <a:gd name="T103" fmla="*/ 151 h 608"/>
                <a:gd name="T104" fmla="*/ 99 w 141"/>
                <a:gd name="T105" fmla="*/ 135 h 608"/>
                <a:gd name="T106" fmla="*/ 33 w 141"/>
                <a:gd name="T107" fmla="*/ 154 h 608"/>
                <a:gd name="T108" fmla="*/ 97 w 141"/>
                <a:gd name="T109" fmla="*/ 123 h 608"/>
                <a:gd name="T110" fmla="*/ 73 w 141"/>
                <a:gd name="T111" fmla="*/ 119 h 608"/>
                <a:gd name="T112" fmla="*/ 52 w 141"/>
                <a:gd name="T113" fmla="*/ 93 h 608"/>
                <a:gd name="T114" fmla="*/ 99 w 141"/>
                <a:gd name="T115" fmla="*/ 78 h 608"/>
                <a:gd name="T116" fmla="*/ 138 w 141"/>
                <a:gd name="T117" fmla="*/ 114 h 608"/>
                <a:gd name="T118" fmla="*/ 129 w 141"/>
                <a:gd name="T119" fmla="*/ 102 h 608"/>
                <a:gd name="T120" fmla="*/ 137 w 141"/>
                <a:gd name="T121" fmla="*/ 9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" h="608">
                  <a:moveTo>
                    <a:pt x="114" y="392"/>
                  </a:moveTo>
                  <a:lnTo>
                    <a:pt x="114" y="527"/>
                  </a:lnTo>
                  <a:lnTo>
                    <a:pt x="122" y="527"/>
                  </a:lnTo>
                  <a:lnTo>
                    <a:pt x="128" y="392"/>
                  </a:lnTo>
                  <a:lnTo>
                    <a:pt x="114" y="392"/>
                  </a:lnTo>
                  <a:close/>
                  <a:moveTo>
                    <a:pt x="114" y="320"/>
                  </a:moveTo>
                  <a:lnTo>
                    <a:pt x="114" y="361"/>
                  </a:lnTo>
                  <a:lnTo>
                    <a:pt x="132" y="361"/>
                  </a:lnTo>
                  <a:lnTo>
                    <a:pt x="132" y="320"/>
                  </a:lnTo>
                  <a:lnTo>
                    <a:pt x="114" y="320"/>
                  </a:lnTo>
                  <a:close/>
                  <a:moveTo>
                    <a:pt x="114" y="183"/>
                  </a:moveTo>
                  <a:lnTo>
                    <a:pt x="114" y="289"/>
                  </a:lnTo>
                  <a:lnTo>
                    <a:pt x="134" y="289"/>
                  </a:lnTo>
                  <a:lnTo>
                    <a:pt x="135" y="183"/>
                  </a:lnTo>
                  <a:lnTo>
                    <a:pt x="114" y="183"/>
                  </a:lnTo>
                  <a:close/>
                  <a:moveTo>
                    <a:pt x="141" y="0"/>
                  </a:moveTo>
                  <a:lnTo>
                    <a:pt x="141" y="608"/>
                  </a:lnTo>
                  <a:lnTo>
                    <a:pt x="0" y="608"/>
                  </a:lnTo>
                  <a:lnTo>
                    <a:pt x="0" y="556"/>
                  </a:lnTo>
                  <a:lnTo>
                    <a:pt x="32" y="556"/>
                  </a:lnTo>
                  <a:lnTo>
                    <a:pt x="32" y="538"/>
                  </a:lnTo>
                  <a:lnTo>
                    <a:pt x="17" y="538"/>
                  </a:lnTo>
                  <a:lnTo>
                    <a:pt x="17" y="510"/>
                  </a:lnTo>
                  <a:lnTo>
                    <a:pt x="91" y="510"/>
                  </a:lnTo>
                  <a:lnTo>
                    <a:pt x="91" y="500"/>
                  </a:lnTo>
                  <a:lnTo>
                    <a:pt x="17" y="500"/>
                  </a:lnTo>
                  <a:lnTo>
                    <a:pt x="17" y="494"/>
                  </a:lnTo>
                  <a:lnTo>
                    <a:pt x="53" y="492"/>
                  </a:lnTo>
                  <a:lnTo>
                    <a:pt x="91" y="492"/>
                  </a:lnTo>
                  <a:lnTo>
                    <a:pt x="91" y="481"/>
                  </a:lnTo>
                  <a:lnTo>
                    <a:pt x="53" y="481"/>
                  </a:lnTo>
                  <a:lnTo>
                    <a:pt x="18" y="483"/>
                  </a:lnTo>
                  <a:lnTo>
                    <a:pt x="18" y="475"/>
                  </a:lnTo>
                  <a:lnTo>
                    <a:pt x="53" y="474"/>
                  </a:lnTo>
                  <a:lnTo>
                    <a:pt x="91" y="472"/>
                  </a:lnTo>
                  <a:lnTo>
                    <a:pt x="93" y="462"/>
                  </a:lnTo>
                  <a:lnTo>
                    <a:pt x="53" y="463"/>
                  </a:lnTo>
                  <a:lnTo>
                    <a:pt x="18" y="465"/>
                  </a:lnTo>
                  <a:lnTo>
                    <a:pt x="18" y="457"/>
                  </a:lnTo>
                  <a:lnTo>
                    <a:pt x="53" y="454"/>
                  </a:lnTo>
                  <a:lnTo>
                    <a:pt x="93" y="453"/>
                  </a:lnTo>
                  <a:lnTo>
                    <a:pt x="93" y="442"/>
                  </a:lnTo>
                  <a:lnTo>
                    <a:pt x="65" y="443"/>
                  </a:lnTo>
                  <a:lnTo>
                    <a:pt x="41" y="446"/>
                  </a:lnTo>
                  <a:lnTo>
                    <a:pt x="18" y="448"/>
                  </a:lnTo>
                  <a:lnTo>
                    <a:pt x="18" y="439"/>
                  </a:lnTo>
                  <a:lnTo>
                    <a:pt x="41" y="437"/>
                  </a:lnTo>
                  <a:lnTo>
                    <a:pt x="65" y="434"/>
                  </a:lnTo>
                  <a:lnTo>
                    <a:pt x="93" y="433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65" y="425"/>
                  </a:lnTo>
                  <a:lnTo>
                    <a:pt x="39" y="428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41" y="419"/>
                  </a:lnTo>
                  <a:lnTo>
                    <a:pt x="65" y="416"/>
                  </a:lnTo>
                  <a:lnTo>
                    <a:pt x="93" y="414"/>
                  </a:lnTo>
                  <a:lnTo>
                    <a:pt x="93" y="410"/>
                  </a:lnTo>
                  <a:lnTo>
                    <a:pt x="93" y="404"/>
                  </a:lnTo>
                  <a:lnTo>
                    <a:pt x="65" y="407"/>
                  </a:lnTo>
                  <a:lnTo>
                    <a:pt x="39" y="411"/>
                  </a:lnTo>
                  <a:lnTo>
                    <a:pt x="20" y="413"/>
                  </a:lnTo>
                  <a:lnTo>
                    <a:pt x="20" y="404"/>
                  </a:lnTo>
                  <a:lnTo>
                    <a:pt x="41" y="401"/>
                  </a:lnTo>
                  <a:lnTo>
                    <a:pt x="65" y="398"/>
                  </a:lnTo>
                  <a:lnTo>
                    <a:pt x="93" y="395"/>
                  </a:lnTo>
                  <a:lnTo>
                    <a:pt x="93" y="390"/>
                  </a:lnTo>
                  <a:lnTo>
                    <a:pt x="93" y="385"/>
                  </a:lnTo>
                  <a:lnTo>
                    <a:pt x="71" y="387"/>
                  </a:lnTo>
                  <a:lnTo>
                    <a:pt x="52" y="390"/>
                  </a:lnTo>
                  <a:lnTo>
                    <a:pt x="33" y="395"/>
                  </a:lnTo>
                  <a:lnTo>
                    <a:pt x="20" y="396"/>
                  </a:lnTo>
                  <a:lnTo>
                    <a:pt x="20" y="387"/>
                  </a:lnTo>
                  <a:lnTo>
                    <a:pt x="41" y="382"/>
                  </a:lnTo>
                  <a:lnTo>
                    <a:pt x="65" y="378"/>
                  </a:lnTo>
                  <a:lnTo>
                    <a:pt x="94" y="376"/>
                  </a:lnTo>
                  <a:lnTo>
                    <a:pt x="94" y="372"/>
                  </a:lnTo>
                  <a:lnTo>
                    <a:pt x="94" y="367"/>
                  </a:lnTo>
                  <a:lnTo>
                    <a:pt x="71" y="369"/>
                  </a:lnTo>
                  <a:lnTo>
                    <a:pt x="52" y="372"/>
                  </a:lnTo>
                  <a:lnTo>
                    <a:pt x="33" y="376"/>
                  </a:lnTo>
                  <a:lnTo>
                    <a:pt x="20" y="379"/>
                  </a:lnTo>
                  <a:lnTo>
                    <a:pt x="21" y="369"/>
                  </a:lnTo>
                  <a:lnTo>
                    <a:pt x="41" y="366"/>
                  </a:lnTo>
                  <a:lnTo>
                    <a:pt x="65" y="360"/>
                  </a:lnTo>
                  <a:lnTo>
                    <a:pt x="94" y="358"/>
                  </a:lnTo>
                  <a:lnTo>
                    <a:pt x="94" y="347"/>
                  </a:lnTo>
                  <a:lnTo>
                    <a:pt x="71" y="350"/>
                  </a:lnTo>
                  <a:lnTo>
                    <a:pt x="52" y="355"/>
                  </a:lnTo>
                  <a:lnTo>
                    <a:pt x="35" y="360"/>
                  </a:lnTo>
                  <a:lnTo>
                    <a:pt x="21" y="363"/>
                  </a:lnTo>
                  <a:lnTo>
                    <a:pt x="21" y="352"/>
                  </a:lnTo>
                  <a:lnTo>
                    <a:pt x="41" y="347"/>
                  </a:lnTo>
                  <a:lnTo>
                    <a:pt x="65" y="341"/>
                  </a:lnTo>
                  <a:lnTo>
                    <a:pt x="94" y="338"/>
                  </a:lnTo>
                  <a:lnTo>
                    <a:pt x="94" y="334"/>
                  </a:lnTo>
                  <a:lnTo>
                    <a:pt x="94" y="329"/>
                  </a:lnTo>
                  <a:lnTo>
                    <a:pt x="71" y="332"/>
                  </a:lnTo>
                  <a:lnTo>
                    <a:pt x="52" y="337"/>
                  </a:lnTo>
                  <a:lnTo>
                    <a:pt x="35" y="341"/>
                  </a:lnTo>
                  <a:lnTo>
                    <a:pt x="21" y="346"/>
                  </a:lnTo>
                  <a:lnTo>
                    <a:pt x="23" y="335"/>
                  </a:lnTo>
                  <a:lnTo>
                    <a:pt x="41" y="329"/>
                  </a:lnTo>
                  <a:lnTo>
                    <a:pt x="65" y="323"/>
                  </a:lnTo>
                  <a:lnTo>
                    <a:pt x="94" y="320"/>
                  </a:lnTo>
                  <a:lnTo>
                    <a:pt x="94" y="315"/>
                  </a:lnTo>
                  <a:lnTo>
                    <a:pt x="94" y="311"/>
                  </a:lnTo>
                  <a:lnTo>
                    <a:pt x="71" y="314"/>
                  </a:lnTo>
                  <a:lnTo>
                    <a:pt x="52" y="318"/>
                  </a:lnTo>
                  <a:lnTo>
                    <a:pt x="35" y="324"/>
                  </a:lnTo>
                  <a:lnTo>
                    <a:pt x="23" y="328"/>
                  </a:lnTo>
                  <a:lnTo>
                    <a:pt x="23" y="317"/>
                  </a:lnTo>
                  <a:lnTo>
                    <a:pt x="36" y="312"/>
                  </a:lnTo>
                  <a:lnTo>
                    <a:pt x="53" y="308"/>
                  </a:lnTo>
                  <a:lnTo>
                    <a:pt x="73" y="303"/>
                  </a:lnTo>
                  <a:lnTo>
                    <a:pt x="94" y="302"/>
                  </a:lnTo>
                  <a:lnTo>
                    <a:pt x="96" y="297"/>
                  </a:lnTo>
                  <a:lnTo>
                    <a:pt x="96" y="292"/>
                  </a:lnTo>
                  <a:lnTo>
                    <a:pt x="71" y="296"/>
                  </a:lnTo>
                  <a:lnTo>
                    <a:pt x="52" y="300"/>
                  </a:lnTo>
                  <a:lnTo>
                    <a:pt x="35" y="306"/>
                  </a:lnTo>
                  <a:lnTo>
                    <a:pt x="23" y="311"/>
                  </a:lnTo>
                  <a:lnTo>
                    <a:pt x="24" y="300"/>
                  </a:lnTo>
                  <a:lnTo>
                    <a:pt x="36" y="296"/>
                  </a:lnTo>
                  <a:lnTo>
                    <a:pt x="53" y="289"/>
                  </a:lnTo>
                  <a:lnTo>
                    <a:pt x="73" y="285"/>
                  </a:lnTo>
                  <a:lnTo>
                    <a:pt x="96" y="283"/>
                  </a:lnTo>
                  <a:lnTo>
                    <a:pt x="96" y="274"/>
                  </a:lnTo>
                  <a:lnTo>
                    <a:pt x="73" y="277"/>
                  </a:lnTo>
                  <a:lnTo>
                    <a:pt x="53" y="282"/>
                  </a:lnTo>
                  <a:lnTo>
                    <a:pt x="36" y="289"/>
                  </a:lnTo>
                  <a:lnTo>
                    <a:pt x="24" y="294"/>
                  </a:lnTo>
                  <a:lnTo>
                    <a:pt x="24" y="283"/>
                  </a:lnTo>
                  <a:lnTo>
                    <a:pt x="42" y="276"/>
                  </a:lnTo>
                  <a:lnTo>
                    <a:pt x="67" y="268"/>
                  </a:lnTo>
                  <a:lnTo>
                    <a:pt x="96" y="265"/>
                  </a:lnTo>
                  <a:lnTo>
                    <a:pt x="96" y="260"/>
                  </a:lnTo>
                  <a:lnTo>
                    <a:pt x="96" y="256"/>
                  </a:lnTo>
                  <a:lnTo>
                    <a:pt x="73" y="259"/>
                  </a:lnTo>
                  <a:lnTo>
                    <a:pt x="53" y="265"/>
                  </a:lnTo>
                  <a:lnTo>
                    <a:pt x="36" y="271"/>
                  </a:lnTo>
                  <a:lnTo>
                    <a:pt x="24" y="277"/>
                  </a:lnTo>
                  <a:lnTo>
                    <a:pt x="26" y="265"/>
                  </a:lnTo>
                  <a:lnTo>
                    <a:pt x="44" y="257"/>
                  </a:lnTo>
                  <a:lnTo>
                    <a:pt x="67" y="250"/>
                  </a:lnTo>
                  <a:lnTo>
                    <a:pt x="96" y="247"/>
                  </a:lnTo>
                  <a:lnTo>
                    <a:pt x="96" y="242"/>
                  </a:lnTo>
                  <a:lnTo>
                    <a:pt x="96" y="239"/>
                  </a:lnTo>
                  <a:lnTo>
                    <a:pt x="73" y="241"/>
                  </a:lnTo>
                  <a:lnTo>
                    <a:pt x="53" y="247"/>
                  </a:lnTo>
                  <a:lnTo>
                    <a:pt x="38" y="254"/>
                  </a:lnTo>
                  <a:lnTo>
                    <a:pt x="26" y="260"/>
                  </a:lnTo>
                  <a:lnTo>
                    <a:pt x="26" y="248"/>
                  </a:lnTo>
                  <a:lnTo>
                    <a:pt x="44" y="239"/>
                  </a:lnTo>
                  <a:lnTo>
                    <a:pt x="68" y="232"/>
                  </a:lnTo>
                  <a:lnTo>
                    <a:pt x="96" y="228"/>
                  </a:lnTo>
                  <a:lnTo>
                    <a:pt x="96" y="227"/>
                  </a:lnTo>
                  <a:lnTo>
                    <a:pt x="97" y="224"/>
                  </a:lnTo>
                  <a:lnTo>
                    <a:pt x="97" y="221"/>
                  </a:lnTo>
                  <a:lnTo>
                    <a:pt x="74" y="222"/>
                  </a:lnTo>
                  <a:lnTo>
                    <a:pt x="55" y="228"/>
                  </a:lnTo>
                  <a:lnTo>
                    <a:pt x="38" y="236"/>
                  </a:lnTo>
                  <a:lnTo>
                    <a:pt x="26" y="242"/>
                  </a:lnTo>
                  <a:lnTo>
                    <a:pt x="27" y="230"/>
                  </a:lnTo>
                  <a:lnTo>
                    <a:pt x="45" y="222"/>
                  </a:lnTo>
                  <a:lnTo>
                    <a:pt x="68" y="215"/>
                  </a:lnTo>
                  <a:lnTo>
                    <a:pt x="96" y="212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97" y="203"/>
                  </a:lnTo>
                  <a:lnTo>
                    <a:pt x="74" y="206"/>
                  </a:lnTo>
                  <a:lnTo>
                    <a:pt x="56" y="210"/>
                  </a:lnTo>
                  <a:lnTo>
                    <a:pt x="39" y="218"/>
                  </a:lnTo>
                  <a:lnTo>
                    <a:pt x="27" y="225"/>
                  </a:lnTo>
                  <a:lnTo>
                    <a:pt x="29" y="213"/>
                  </a:lnTo>
                  <a:lnTo>
                    <a:pt x="45" y="204"/>
                  </a:lnTo>
                  <a:lnTo>
                    <a:pt x="70" y="196"/>
                  </a:lnTo>
                  <a:lnTo>
                    <a:pt x="97" y="193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6"/>
                  </a:lnTo>
                  <a:lnTo>
                    <a:pt x="76" y="187"/>
                  </a:lnTo>
                  <a:lnTo>
                    <a:pt x="56" y="193"/>
                  </a:lnTo>
                  <a:lnTo>
                    <a:pt x="41" y="200"/>
                  </a:lnTo>
                  <a:lnTo>
                    <a:pt x="29" y="207"/>
                  </a:lnTo>
                  <a:lnTo>
                    <a:pt x="30" y="195"/>
                  </a:lnTo>
                  <a:lnTo>
                    <a:pt x="47" y="186"/>
                  </a:lnTo>
                  <a:lnTo>
                    <a:pt x="70" y="178"/>
                  </a:lnTo>
                  <a:lnTo>
                    <a:pt x="97" y="175"/>
                  </a:lnTo>
                  <a:lnTo>
                    <a:pt x="97" y="174"/>
                  </a:lnTo>
                  <a:lnTo>
                    <a:pt x="97" y="171"/>
                  </a:lnTo>
                  <a:lnTo>
                    <a:pt x="97" y="168"/>
                  </a:lnTo>
                  <a:lnTo>
                    <a:pt x="70" y="171"/>
                  </a:lnTo>
                  <a:lnTo>
                    <a:pt x="47" y="180"/>
                  </a:lnTo>
                  <a:lnTo>
                    <a:pt x="30" y="190"/>
                  </a:lnTo>
                  <a:lnTo>
                    <a:pt x="30" y="178"/>
                  </a:lnTo>
                  <a:lnTo>
                    <a:pt x="49" y="169"/>
                  </a:lnTo>
                  <a:lnTo>
                    <a:pt x="71" y="161"/>
                  </a:lnTo>
                  <a:lnTo>
                    <a:pt x="97" y="158"/>
                  </a:lnTo>
                  <a:lnTo>
                    <a:pt x="97" y="155"/>
                  </a:lnTo>
                  <a:lnTo>
                    <a:pt x="97" y="152"/>
                  </a:lnTo>
                  <a:lnTo>
                    <a:pt x="99" y="151"/>
                  </a:lnTo>
                  <a:lnTo>
                    <a:pt x="71" y="154"/>
                  </a:lnTo>
                  <a:lnTo>
                    <a:pt x="49" y="161"/>
                  </a:lnTo>
                  <a:lnTo>
                    <a:pt x="32" y="172"/>
                  </a:lnTo>
                  <a:lnTo>
                    <a:pt x="32" y="160"/>
                  </a:lnTo>
                  <a:lnTo>
                    <a:pt x="50" y="151"/>
                  </a:lnTo>
                  <a:lnTo>
                    <a:pt x="71" y="143"/>
                  </a:lnTo>
                  <a:lnTo>
                    <a:pt x="97" y="140"/>
                  </a:lnTo>
                  <a:lnTo>
                    <a:pt x="97" y="139"/>
                  </a:lnTo>
                  <a:lnTo>
                    <a:pt x="99" y="135"/>
                  </a:lnTo>
                  <a:lnTo>
                    <a:pt x="99" y="132"/>
                  </a:lnTo>
                  <a:lnTo>
                    <a:pt x="73" y="135"/>
                  </a:lnTo>
                  <a:lnTo>
                    <a:pt x="50" y="145"/>
                  </a:lnTo>
                  <a:lnTo>
                    <a:pt x="33" y="154"/>
                  </a:lnTo>
                  <a:lnTo>
                    <a:pt x="33" y="142"/>
                  </a:lnTo>
                  <a:lnTo>
                    <a:pt x="52" y="132"/>
                  </a:lnTo>
                  <a:lnTo>
                    <a:pt x="73" y="126"/>
                  </a:lnTo>
                  <a:lnTo>
                    <a:pt x="97" y="123"/>
                  </a:lnTo>
                  <a:lnTo>
                    <a:pt x="99" y="120"/>
                  </a:lnTo>
                  <a:lnTo>
                    <a:pt x="99" y="119"/>
                  </a:lnTo>
                  <a:lnTo>
                    <a:pt x="99" y="116"/>
                  </a:lnTo>
                  <a:lnTo>
                    <a:pt x="73" y="119"/>
                  </a:lnTo>
                  <a:lnTo>
                    <a:pt x="52" y="126"/>
                  </a:lnTo>
                  <a:lnTo>
                    <a:pt x="35" y="135"/>
                  </a:lnTo>
                  <a:lnTo>
                    <a:pt x="38" y="107"/>
                  </a:lnTo>
                  <a:lnTo>
                    <a:pt x="52" y="93"/>
                  </a:lnTo>
                  <a:lnTo>
                    <a:pt x="62" y="85"/>
                  </a:lnTo>
                  <a:lnTo>
                    <a:pt x="74" y="81"/>
                  </a:lnTo>
                  <a:lnTo>
                    <a:pt x="85" y="78"/>
                  </a:lnTo>
                  <a:lnTo>
                    <a:pt x="99" y="78"/>
                  </a:lnTo>
                  <a:lnTo>
                    <a:pt x="114" y="78"/>
                  </a:lnTo>
                  <a:lnTo>
                    <a:pt x="114" y="152"/>
                  </a:lnTo>
                  <a:lnTo>
                    <a:pt x="137" y="152"/>
                  </a:lnTo>
                  <a:lnTo>
                    <a:pt x="138" y="114"/>
                  </a:lnTo>
                  <a:lnTo>
                    <a:pt x="134" y="113"/>
                  </a:lnTo>
                  <a:lnTo>
                    <a:pt x="131" y="110"/>
                  </a:lnTo>
                  <a:lnTo>
                    <a:pt x="129" y="107"/>
                  </a:lnTo>
                  <a:lnTo>
                    <a:pt x="129" y="102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4" y="91"/>
                  </a:lnTo>
                  <a:lnTo>
                    <a:pt x="137" y="90"/>
                  </a:lnTo>
                  <a:lnTo>
                    <a:pt x="140" y="41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3"/>
            <p:cNvSpPr>
              <a:spLocks noEditPoints="1"/>
            </p:cNvSpPr>
            <p:nvPr/>
          </p:nvSpPr>
          <p:spPr bwMode="auto">
            <a:xfrm>
              <a:off x="4281488" y="4089400"/>
              <a:ext cx="192088" cy="992188"/>
            </a:xfrm>
            <a:custGeom>
              <a:avLst/>
              <a:gdLst>
                <a:gd name="T0" fmla="*/ 22 w 121"/>
                <a:gd name="T1" fmla="*/ 544 h 625"/>
                <a:gd name="T2" fmla="*/ 29 w 121"/>
                <a:gd name="T3" fmla="*/ 409 h 625"/>
                <a:gd name="T4" fmla="*/ 11 w 121"/>
                <a:gd name="T5" fmla="*/ 337 h 625"/>
                <a:gd name="T6" fmla="*/ 29 w 121"/>
                <a:gd name="T7" fmla="*/ 378 h 625"/>
                <a:gd name="T8" fmla="*/ 11 w 121"/>
                <a:gd name="T9" fmla="*/ 337 h 625"/>
                <a:gd name="T10" fmla="*/ 4 w 121"/>
                <a:gd name="T11" fmla="*/ 58 h 625"/>
                <a:gd name="T12" fmla="*/ 10 w 121"/>
                <a:gd name="T13" fmla="*/ 108 h 625"/>
                <a:gd name="T14" fmla="*/ 14 w 121"/>
                <a:gd name="T15" fmla="*/ 114 h 625"/>
                <a:gd name="T16" fmla="*/ 14 w 121"/>
                <a:gd name="T17" fmla="*/ 124 h 625"/>
                <a:gd name="T18" fmla="*/ 10 w 121"/>
                <a:gd name="T19" fmla="*/ 130 h 625"/>
                <a:gd name="T20" fmla="*/ 7 w 121"/>
                <a:gd name="T21" fmla="*/ 169 h 625"/>
                <a:gd name="T22" fmla="*/ 22 w 121"/>
                <a:gd name="T23" fmla="*/ 200 h 625"/>
                <a:gd name="T24" fmla="*/ 10 w 121"/>
                <a:gd name="T25" fmla="*/ 306 h 625"/>
                <a:gd name="T26" fmla="*/ 29 w 121"/>
                <a:gd name="T27" fmla="*/ 256 h 625"/>
                <a:gd name="T28" fmla="*/ 54 w 121"/>
                <a:gd name="T29" fmla="*/ 258 h 625"/>
                <a:gd name="T30" fmla="*/ 72 w 121"/>
                <a:gd name="T31" fmla="*/ 265 h 625"/>
                <a:gd name="T32" fmla="*/ 87 w 121"/>
                <a:gd name="T33" fmla="*/ 297 h 625"/>
                <a:gd name="T34" fmla="*/ 52 w 121"/>
                <a:gd name="T35" fmla="*/ 285 h 625"/>
                <a:gd name="T36" fmla="*/ 68 w 121"/>
                <a:gd name="T37" fmla="*/ 296 h 625"/>
                <a:gd name="T38" fmla="*/ 87 w 121"/>
                <a:gd name="T39" fmla="*/ 303 h 625"/>
                <a:gd name="T40" fmla="*/ 74 w 121"/>
                <a:gd name="T41" fmla="*/ 306 h 625"/>
                <a:gd name="T42" fmla="*/ 52 w 121"/>
                <a:gd name="T43" fmla="*/ 309 h 625"/>
                <a:gd name="T44" fmla="*/ 81 w 121"/>
                <a:gd name="T45" fmla="*/ 316 h 625"/>
                <a:gd name="T46" fmla="*/ 90 w 121"/>
                <a:gd name="T47" fmla="*/ 329 h 625"/>
                <a:gd name="T48" fmla="*/ 52 w 121"/>
                <a:gd name="T49" fmla="*/ 317 h 625"/>
                <a:gd name="T50" fmla="*/ 69 w 121"/>
                <a:gd name="T51" fmla="*/ 329 h 625"/>
                <a:gd name="T52" fmla="*/ 92 w 121"/>
                <a:gd name="T53" fmla="*/ 337 h 625"/>
                <a:gd name="T54" fmla="*/ 75 w 121"/>
                <a:gd name="T55" fmla="*/ 338 h 625"/>
                <a:gd name="T56" fmla="*/ 52 w 121"/>
                <a:gd name="T57" fmla="*/ 343 h 625"/>
                <a:gd name="T58" fmla="*/ 83 w 121"/>
                <a:gd name="T59" fmla="*/ 349 h 625"/>
                <a:gd name="T60" fmla="*/ 93 w 121"/>
                <a:gd name="T61" fmla="*/ 361 h 625"/>
                <a:gd name="T62" fmla="*/ 52 w 121"/>
                <a:gd name="T63" fmla="*/ 351 h 625"/>
                <a:gd name="T64" fmla="*/ 71 w 121"/>
                <a:gd name="T65" fmla="*/ 363 h 625"/>
                <a:gd name="T66" fmla="*/ 93 w 121"/>
                <a:gd name="T67" fmla="*/ 369 h 625"/>
                <a:gd name="T68" fmla="*/ 75 w 121"/>
                <a:gd name="T69" fmla="*/ 372 h 625"/>
                <a:gd name="T70" fmla="*/ 52 w 121"/>
                <a:gd name="T71" fmla="*/ 377 h 625"/>
                <a:gd name="T72" fmla="*/ 84 w 121"/>
                <a:gd name="T73" fmla="*/ 383 h 625"/>
                <a:gd name="T74" fmla="*/ 96 w 121"/>
                <a:gd name="T75" fmla="*/ 393 h 625"/>
                <a:gd name="T76" fmla="*/ 52 w 121"/>
                <a:gd name="T77" fmla="*/ 386 h 625"/>
                <a:gd name="T78" fmla="*/ 71 w 121"/>
                <a:gd name="T79" fmla="*/ 396 h 625"/>
                <a:gd name="T80" fmla="*/ 96 w 121"/>
                <a:gd name="T81" fmla="*/ 402 h 625"/>
                <a:gd name="T82" fmla="*/ 77 w 121"/>
                <a:gd name="T83" fmla="*/ 407 h 625"/>
                <a:gd name="T84" fmla="*/ 52 w 121"/>
                <a:gd name="T85" fmla="*/ 413 h 625"/>
                <a:gd name="T86" fmla="*/ 98 w 121"/>
                <a:gd name="T87" fmla="*/ 419 h 625"/>
                <a:gd name="T88" fmla="*/ 77 w 121"/>
                <a:gd name="T89" fmla="*/ 424 h 625"/>
                <a:gd name="T90" fmla="*/ 52 w 121"/>
                <a:gd name="T91" fmla="*/ 431 h 625"/>
                <a:gd name="T92" fmla="*/ 98 w 121"/>
                <a:gd name="T93" fmla="*/ 438 h 625"/>
                <a:gd name="T94" fmla="*/ 77 w 121"/>
                <a:gd name="T95" fmla="*/ 442 h 625"/>
                <a:gd name="T96" fmla="*/ 52 w 121"/>
                <a:gd name="T97" fmla="*/ 450 h 625"/>
                <a:gd name="T98" fmla="*/ 100 w 121"/>
                <a:gd name="T99" fmla="*/ 454 h 625"/>
                <a:gd name="T100" fmla="*/ 77 w 121"/>
                <a:gd name="T101" fmla="*/ 462 h 625"/>
                <a:gd name="T102" fmla="*/ 52 w 121"/>
                <a:gd name="T103" fmla="*/ 470 h 625"/>
                <a:gd name="T104" fmla="*/ 100 w 121"/>
                <a:gd name="T105" fmla="*/ 473 h 625"/>
                <a:gd name="T106" fmla="*/ 52 w 121"/>
                <a:gd name="T107" fmla="*/ 479 h 625"/>
                <a:gd name="T108" fmla="*/ 78 w 121"/>
                <a:gd name="T109" fmla="*/ 491 h 625"/>
                <a:gd name="T110" fmla="*/ 101 w 121"/>
                <a:gd name="T111" fmla="*/ 500 h 625"/>
                <a:gd name="T112" fmla="*/ 52 w 121"/>
                <a:gd name="T113" fmla="*/ 509 h 625"/>
                <a:gd name="T114" fmla="*/ 101 w 121"/>
                <a:gd name="T115" fmla="*/ 520 h 625"/>
                <a:gd name="T116" fmla="*/ 52 w 121"/>
                <a:gd name="T117" fmla="*/ 531 h 625"/>
                <a:gd name="T118" fmla="*/ 104 w 121"/>
                <a:gd name="T119" fmla="*/ 555 h 625"/>
                <a:gd name="T120" fmla="*/ 89 w 121"/>
                <a:gd name="T121" fmla="*/ 573 h 625"/>
                <a:gd name="T122" fmla="*/ 121 w 121"/>
                <a:gd name="T123" fmla="*/ 625 h 625"/>
                <a:gd name="T124" fmla="*/ 0 w 121"/>
                <a:gd name="T125" fmla="*/ 1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625">
                  <a:moveTo>
                    <a:pt x="16" y="409"/>
                  </a:moveTo>
                  <a:lnTo>
                    <a:pt x="22" y="544"/>
                  </a:lnTo>
                  <a:lnTo>
                    <a:pt x="29" y="544"/>
                  </a:lnTo>
                  <a:lnTo>
                    <a:pt x="29" y="409"/>
                  </a:lnTo>
                  <a:lnTo>
                    <a:pt x="16" y="409"/>
                  </a:lnTo>
                  <a:close/>
                  <a:moveTo>
                    <a:pt x="11" y="337"/>
                  </a:moveTo>
                  <a:lnTo>
                    <a:pt x="11" y="378"/>
                  </a:lnTo>
                  <a:lnTo>
                    <a:pt x="29" y="378"/>
                  </a:lnTo>
                  <a:lnTo>
                    <a:pt x="29" y="337"/>
                  </a:lnTo>
                  <a:lnTo>
                    <a:pt x="11" y="337"/>
                  </a:lnTo>
                  <a:close/>
                  <a:moveTo>
                    <a:pt x="0" y="0"/>
                  </a:moveTo>
                  <a:lnTo>
                    <a:pt x="4" y="58"/>
                  </a:lnTo>
                  <a:lnTo>
                    <a:pt x="5" y="107"/>
                  </a:lnTo>
                  <a:lnTo>
                    <a:pt x="10" y="108"/>
                  </a:lnTo>
                  <a:lnTo>
                    <a:pt x="13" y="111"/>
                  </a:lnTo>
                  <a:lnTo>
                    <a:pt x="14" y="114"/>
                  </a:lnTo>
                  <a:lnTo>
                    <a:pt x="14" y="119"/>
                  </a:lnTo>
                  <a:lnTo>
                    <a:pt x="14" y="124"/>
                  </a:lnTo>
                  <a:lnTo>
                    <a:pt x="13" y="127"/>
                  </a:lnTo>
                  <a:lnTo>
                    <a:pt x="10" y="130"/>
                  </a:lnTo>
                  <a:lnTo>
                    <a:pt x="5" y="131"/>
                  </a:lnTo>
                  <a:lnTo>
                    <a:pt x="7" y="169"/>
                  </a:lnTo>
                  <a:lnTo>
                    <a:pt x="22" y="169"/>
                  </a:lnTo>
                  <a:lnTo>
                    <a:pt x="22" y="200"/>
                  </a:lnTo>
                  <a:lnTo>
                    <a:pt x="8" y="200"/>
                  </a:lnTo>
                  <a:lnTo>
                    <a:pt x="10" y="306"/>
                  </a:lnTo>
                  <a:lnTo>
                    <a:pt x="29" y="306"/>
                  </a:lnTo>
                  <a:lnTo>
                    <a:pt x="29" y="256"/>
                  </a:lnTo>
                  <a:lnTo>
                    <a:pt x="43" y="256"/>
                  </a:lnTo>
                  <a:lnTo>
                    <a:pt x="54" y="258"/>
                  </a:lnTo>
                  <a:lnTo>
                    <a:pt x="63" y="261"/>
                  </a:lnTo>
                  <a:lnTo>
                    <a:pt x="72" y="265"/>
                  </a:lnTo>
                  <a:lnTo>
                    <a:pt x="83" y="273"/>
                  </a:lnTo>
                  <a:lnTo>
                    <a:pt x="87" y="297"/>
                  </a:lnTo>
                  <a:lnTo>
                    <a:pt x="72" y="290"/>
                  </a:lnTo>
                  <a:lnTo>
                    <a:pt x="52" y="285"/>
                  </a:lnTo>
                  <a:lnTo>
                    <a:pt x="52" y="293"/>
                  </a:lnTo>
                  <a:lnTo>
                    <a:pt x="68" y="296"/>
                  </a:lnTo>
                  <a:lnTo>
                    <a:pt x="80" y="300"/>
                  </a:lnTo>
                  <a:lnTo>
                    <a:pt x="87" y="303"/>
                  </a:lnTo>
                  <a:lnTo>
                    <a:pt x="89" y="313"/>
                  </a:lnTo>
                  <a:lnTo>
                    <a:pt x="74" y="306"/>
                  </a:lnTo>
                  <a:lnTo>
                    <a:pt x="52" y="302"/>
                  </a:lnTo>
                  <a:lnTo>
                    <a:pt x="52" y="309"/>
                  </a:lnTo>
                  <a:lnTo>
                    <a:pt x="69" y="313"/>
                  </a:lnTo>
                  <a:lnTo>
                    <a:pt x="81" y="316"/>
                  </a:lnTo>
                  <a:lnTo>
                    <a:pt x="89" y="320"/>
                  </a:lnTo>
                  <a:lnTo>
                    <a:pt x="90" y="329"/>
                  </a:lnTo>
                  <a:lnTo>
                    <a:pt x="74" y="322"/>
                  </a:lnTo>
                  <a:lnTo>
                    <a:pt x="52" y="317"/>
                  </a:lnTo>
                  <a:lnTo>
                    <a:pt x="52" y="325"/>
                  </a:lnTo>
                  <a:lnTo>
                    <a:pt x="69" y="329"/>
                  </a:lnTo>
                  <a:lnTo>
                    <a:pt x="81" y="332"/>
                  </a:lnTo>
                  <a:lnTo>
                    <a:pt x="92" y="337"/>
                  </a:lnTo>
                  <a:lnTo>
                    <a:pt x="92" y="345"/>
                  </a:lnTo>
                  <a:lnTo>
                    <a:pt x="75" y="338"/>
                  </a:lnTo>
                  <a:lnTo>
                    <a:pt x="52" y="334"/>
                  </a:lnTo>
                  <a:lnTo>
                    <a:pt x="52" y="343"/>
                  </a:lnTo>
                  <a:lnTo>
                    <a:pt x="69" y="346"/>
                  </a:lnTo>
                  <a:lnTo>
                    <a:pt x="83" y="349"/>
                  </a:lnTo>
                  <a:lnTo>
                    <a:pt x="93" y="352"/>
                  </a:lnTo>
                  <a:lnTo>
                    <a:pt x="93" y="361"/>
                  </a:lnTo>
                  <a:lnTo>
                    <a:pt x="75" y="355"/>
                  </a:lnTo>
                  <a:lnTo>
                    <a:pt x="52" y="351"/>
                  </a:lnTo>
                  <a:lnTo>
                    <a:pt x="52" y="360"/>
                  </a:lnTo>
                  <a:lnTo>
                    <a:pt x="71" y="363"/>
                  </a:lnTo>
                  <a:lnTo>
                    <a:pt x="83" y="366"/>
                  </a:lnTo>
                  <a:lnTo>
                    <a:pt x="93" y="369"/>
                  </a:lnTo>
                  <a:lnTo>
                    <a:pt x="95" y="377"/>
                  </a:lnTo>
                  <a:lnTo>
                    <a:pt x="75" y="372"/>
                  </a:lnTo>
                  <a:lnTo>
                    <a:pt x="52" y="369"/>
                  </a:lnTo>
                  <a:lnTo>
                    <a:pt x="52" y="377"/>
                  </a:lnTo>
                  <a:lnTo>
                    <a:pt x="71" y="380"/>
                  </a:lnTo>
                  <a:lnTo>
                    <a:pt x="84" y="383"/>
                  </a:lnTo>
                  <a:lnTo>
                    <a:pt x="95" y="386"/>
                  </a:lnTo>
                  <a:lnTo>
                    <a:pt x="96" y="393"/>
                  </a:lnTo>
                  <a:lnTo>
                    <a:pt x="77" y="389"/>
                  </a:lnTo>
                  <a:lnTo>
                    <a:pt x="52" y="386"/>
                  </a:lnTo>
                  <a:lnTo>
                    <a:pt x="52" y="395"/>
                  </a:lnTo>
                  <a:lnTo>
                    <a:pt x="71" y="396"/>
                  </a:lnTo>
                  <a:lnTo>
                    <a:pt x="84" y="399"/>
                  </a:lnTo>
                  <a:lnTo>
                    <a:pt x="96" y="402"/>
                  </a:lnTo>
                  <a:lnTo>
                    <a:pt x="96" y="410"/>
                  </a:lnTo>
                  <a:lnTo>
                    <a:pt x="77" y="407"/>
                  </a:lnTo>
                  <a:lnTo>
                    <a:pt x="52" y="404"/>
                  </a:lnTo>
                  <a:lnTo>
                    <a:pt x="52" y="413"/>
                  </a:lnTo>
                  <a:lnTo>
                    <a:pt x="78" y="416"/>
                  </a:lnTo>
                  <a:lnTo>
                    <a:pt x="98" y="419"/>
                  </a:lnTo>
                  <a:lnTo>
                    <a:pt x="98" y="428"/>
                  </a:lnTo>
                  <a:lnTo>
                    <a:pt x="77" y="424"/>
                  </a:lnTo>
                  <a:lnTo>
                    <a:pt x="52" y="422"/>
                  </a:lnTo>
                  <a:lnTo>
                    <a:pt x="52" y="431"/>
                  </a:lnTo>
                  <a:lnTo>
                    <a:pt x="78" y="434"/>
                  </a:lnTo>
                  <a:lnTo>
                    <a:pt x="98" y="438"/>
                  </a:lnTo>
                  <a:lnTo>
                    <a:pt x="98" y="445"/>
                  </a:lnTo>
                  <a:lnTo>
                    <a:pt x="77" y="442"/>
                  </a:lnTo>
                  <a:lnTo>
                    <a:pt x="52" y="441"/>
                  </a:lnTo>
                  <a:lnTo>
                    <a:pt x="52" y="450"/>
                  </a:lnTo>
                  <a:lnTo>
                    <a:pt x="78" y="453"/>
                  </a:lnTo>
                  <a:lnTo>
                    <a:pt x="100" y="454"/>
                  </a:lnTo>
                  <a:lnTo>
                    <a:pt x="100" y="463"/>
                  </a:lnTo>
                  <a:lnTo>
                    <a:pt x="77" y="462"/>
                  </a:lnTo>
                  <a:lnTo>
                    <a:pt x="52" y="460"/>
                  </a:lnTo>
                  <a:lnTo>
                    <a:pt x="52" y="470"/>
                  </a:lnTo>
                  <a:lnTo>
                    <a:pt x="78" y="471"/>
                  </a:lnTo>
                  <a:lnTo>
                    <a:pt x="100" y="473"/>
                  </a:lnTo>
                  <a:lnTo>
                    <a:pt x="100" y="482"/>
                  </a:lnTo>
                  <a:lnTo>
                    <a:pt x="52" y="479"/>
                  </a:lnTo>
                  <a:lnTo>
                    <a:pt x="52" y="489"/>
                  </a:lnTo>
                  <a:lnTo>
                    <a:pt x="78" y="491"/>
                  </a:lnTo>
                  <a:lnTo>
                    <a:pt x="101" y="491"/>
                  </a:lnTo>
                  <a:lnTo>
                    <a:pt x="101" y="500"/>
                  </a:lnTo>
                  <a:lnTo>
                    <a:pt x="52" y="498"/>
                  </a:lnTo>
                  <a:lnTo>
                    <a:pt x="52" y="509"/>
                  </a:lnTo>
                  <a:lnTo>
                    <a:pt x="101" y="511"/>
                  </a:lnTo>
                  <a:lnTo>
                    <a:pt x="101" y="520"/>
                  </a:lnTo>
                  <a:lnTo>
                    <a:pt x="52" y="520"/>
                  </a:lnTo>
                  <a:lnTo>
                    <a:pt x="52" y="531"/>
                  </a:lnTo>
                  <a:lnTo>
                    <a:pt x="103" y="531"/>
                  </a:lnTo>
                  <a:lnTo>
                    <a:pt x="104" y="555"/>
                  </a:lnTo>
                  <a:lnTo>
                    <a:pt x="89" y="555"/>
                  </a:lnTo>
                  <a:lnTo>
                    <a:pt x="89" y="573"/>
                  </a:lnTo>
                  <a:lnTo>
                    <a:pt x="121" y="573"/>
                  </a:lnTo>
                  <a:lnTo>
                    <a:pt x="121" y="625"/>
                  </a:lnTo>
                  <a:lnTo>
                    <a:pt x="0" y="625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235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组合 1140"/>
          <p:cNvGrpSpPr/>
          <p:nvPr/>
        </p:nvGrpSpPr>
        <p:grpSpPr>
          <a:xfrm>
            <a:off x="3721847" y="293382"/>
            <a:ext cx="1868548" cy="4680517"/>
            <a:chOff x="5522913" y="1403350"/>
            <a:chExt cx="323851" cy="811213"/>
          </a:xfrm>
        </p:grpSpPr>
        <p:sp>
          <p:nvSpPr>
            <p:cNvPr id="1059" name="Freeform 66"/>
            <p:cNvSpPr>
              <a:spLocks/>
            </p:cNvSpPr>
            <p:nvPr/>
          </p:nvSpPr>
          <p:spPr bwMode="auto">
            <a:xfrm>
              <a:off x="5668963" y="1436688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4 w 6"/>
                <a:gd name="T5" fmla="*/ 2 h 8"/>
                <a:gd name="T6" fmla="*/ 4 w 6"/>
                <a:gd name="T7" fmla="*/ 2 h 8"/>
                <a:gd name="T8" fmla="*/ 4 w 6"/>
                <a:gd name="T9" fmla="*/ 4 h 8"/>
                <a:gd name="T10" fmla="*/ 4 w 6"/>
                <a:gd name="T11" fmla="*/ 5 h 8"/>
                <a:gd name="T12" fmla="*/ 4 w 6"/>
                <a:gd name="T13" fmla="*/ 7 h 8"/>
                <a:gd name="T14" fmla="*/ 4 w 6"/>
                <a:gd name="T15" fmla="*/ 8 h 8"/>
                <a:gd name="T16" fmla="*/ 0 w 6"/>
                <a:gd name="T17" fmla="*/ 2 h 8"/>
                <a:gd name="T18" fmla="*/ 1 w 6"/>
                <a:gd name="T19" fmla="*/ 2 h 8"/>
                <a:gd name="T20" fmla="*/ 3 w 6"/>
                <a:gd name="T21" fmla="*/ 2 h 8"/>
                <a:gd name="T22" fmla="*/ 3 w 6"/>
                <a:gd name="T23" fmla="*/ 0 h 8"/>
                <a:gd name="T24" fmla="*/ 4 w 6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" name="Freeform 67"/>
            <p:cNvSpPr>
              <a:spLocks/>
            </p:cNvSpPr>
            <p:nvPr/>
          </p:nvSpPr>
          <p:spPr bwMode="auto">
            <a:xfrm>
              <a:off x="5680076" y="1403350"/>
              <a:ext cx="166688" cy="811213"/>
            </a:xfrm>
            <a:custGeom>
              <a:avLst/>
              <a:gdLst>
                <a:gd name="T0" fmla="*/ 14 w 105"/>
                <a:gd name="T1" fmla="*/ 2 h 511"/>
                <a:gd name="T2" fmla="*/ 11 w 105"/>
                <a:gd name="T3" fmla="*/ 6 h 511"/>
                <a:gd name="T4" fmla="*/ 11 w 105"/>
                <a:gd name="T5" fmla="*/ 14 h 511"/>
                <a:gd name="T6" fmla="*/ 6 w 105"/>
                <a:gd name="T7" fmla="*/ 21 h 511"/>
                <a:gd name="T8" fmla="*/ 8 w 105"/>
                <a:gd name="T9" fmla="*/ 32 h 511"/>
                <a:gd name="T10" fmla="*/ 8 w 105"/>
                <a:gd name="T11" fmla="*/ 41 h 511"/>
                <a:gd name="T12" fmla="*/ 8 w 105"/>
                <a:gd name="T13" fmla="*/ 47 h 511"/>
                <a:gd name="T14" fmla="*/ 14 w 105"/>
                <a:gd name="T15" fmla="*/ 58 h 511"/>
                <a:gd name="T16" fmla="*/ 15 w 105"/>
                <a:gd name="T17" fmla="*/ 89 h 511"/>
                <a:gd name="T18" fmla="*/ 32 w 105"/>
                <a:gd name="T19" fmla="*/ 244 h 511"/>
                <a:gd name="T20" fmla="*/ 38 w 105"/>
                <a:gd name="T21" fmla="*/ 246 h 511"/>
                <a:gd name="T22" fmla="*/ 34 w 105"/>
                <a:gd name="T23" fmla="*/ 252 h 511"/>
                <a:gd name="T24" fmla="*/ 26 w 105"/>
                <a:gd name="T25" fmla="*/ 261 h 511"/>
                <a:gd name="T26" fmla="*/ 28 w 105"/>
                <a:gd name="T27" fmla="*/ 268 h 511"/>
                <a:gd name="T28" fmla="*/ 31 w 105"/>
                <a:gd name="T29" fmla="*/ 270 h 511"/>
                <a:gd name="T30" fmla="*/ 38 w 105"/>
                <a:gd name="T31" fmla="*/ 273 h 511"/>
                <a:gd name="T32" fmla="*/ 34 w 105"/>
                <a:gd name="T33" fmla="*/ 276 h 511"/>
                <a:gd name="T34" fmla="*/ 26 w 105"/>
                <a:gd name="T35" fmla="*/ 279 h 511"/>
                <a:gd name="T36" fmla="*/ 32 w 105"/>
                <a:gd name="T37" fmla="*/ 293 h 511"/>
                <a:gd name="T38" fmla="*/ 34 w 105"/>
                <a:gd name="T39" fmla="*/ 307 h 511"/>
                <a:gd name="T40" fmla="*/ 37 w 105"/>
                <a:gd name="T41" fmla="*/ 308 h 511"/>
                <a:gd name="T42" fmla="*/ 40 w 105"/>
                <a:gd name="T43" fmla="*/ 313 h 511"/>
                <a:gd name="T44" fmla="*/ 43 w 105"/>
                <a:gd name="T45" fmla="*/ 313 h 511"/>
                <a:gd name="T46" fmla="*/ 50 w 105"/>
                <a:gd name="T47" fmla="*/ 320 h 511"/>
                <a:gd name="T48" fmla="*/ 47 w 105"/>
                <a:gd name="T49" fmla="*/ 326 h 511"/>
                <a:gd name="T50" fmla="*/ 47 w 105"/>
                <a:gd name="T51" fmla="*/ 331 h 511"/>
                <a:gd name="T52" fmla="*/ 49 w 105"/>
                <a:gd name="T53" fmla="*/ 337 h 511"/>
                <a:gd name="T54" fmla="*/ 55 w 105"/>
                <a:gd name="T55" fmla="*/ 332 h 511"/>
                <a:gd name="T56" fmla="*/ 58 w 105"/>
                <a:gd name="T57" fmla="*/ 335 h 511"/>
                <a:gd name="T58" fmla="*/ 57 w 105"/>
                <a:gd name="T59" fmla="*/ 339 h 511"/>
                <a:gd name="T60" fmla="*/ 55 w 105"/>
                <a:gd name="T61" fmla="*/ 392 h 511"/>
                <a:gd name="T62" fmla="*/ 60 w 105"/>
                <a:gd name="T63" fmla="*/ 406 h 511"/>
                <a:gd name="T64" fmla="*/ 63 w 105"/>
                <a:gd name="T65" fmla="*/ 404 h 511"/>
                <a:gd name="T66" fmla="*/ 70 w 105"/>
                <a:gd name="T67" fmla="*/ 404 h 511"/>
                <a:gd name="T68" fmla="*/ 70 w 105"/>
                <a:gd name="T69" fmla="*/ 412 h 511"/>
                <a:gd name="T70" fmla="*/ 70 w 105"/>
                <a:gd name="T71" fmla="*/ 421 h 511"/>
                <a:gd name="T72" fmla="*/ 79 w 105"/>
                <a:gd name="T73" fmla="*/ 413 h 511"/>
                <a:gd name="T74" fmla="*/ 89 w 105"/>
                <a:gd name="T75" fmla="*/ 413 h 511"/>
                <a:gd name="T76" fmla="*/ 98 w 105"/>
                <a:gd name="T77" fmla="*/ 409 h 511"/>
                <a:gd name="T78" fmla="*/ 102 w 105"/>
                <a:gd name="T79" fmla="*/ 403 h 511"/>
                <a:gd name="T80" fmla="*/ 99 w 105"/>
                <a:gd name="T81" fmla="*/ 401 h 511"/>
                <a:gd name="T82" fmla="*/ 104 w 105"/>
                <a:gd name="T83" fmla="*/ 404 h 511"/>
                <a:gd name="T84" fmla="*/ 101 w 105"/>
                <a:gd name="T85" fmla="*/ 409 h 511"/>
                <a:gd name="T86" fmla="*/ 95 w 105"/>
                <a:gd name="T87" fmla="*/ 416 h 511"/>
                <a:gd name="T88" fmla="*/ 89 w 105"/>
                <a:gd name="T89" fmla="*/ 422 h 511"/>
                <a:gd name="T90" fmla="*/ 89 w 105"/>
                <a:gd name="T91" fmla="*/ 430 h 511"/>
                <a:gd name="T92" fmla="*/ 89 w 105"/>
                <a:gd name="T93" fmla="*/ 442 h 511"/>
                <a:gd name="T94" fmla="*/ 92 w 105"/>
                <a:gd name="T95" fmla="*/ 451 h 511"/>
                <a:gd name="T96" fmla="*/ 93 w 105"/>
                <a:gd name="T97" fmla="*/ 457 h 511"/>
                <a:gd name="T98" fmla="*/ 90 w 105"/>
                <a:gd name="T99" fmla="*/ 464 h 511"/>
                <a:gd name="T100" fmla="*/ 101 w 105"/>
                <a:gd name="T101" fmla="*/ 489 h 511"/>
                <a:gd name="T102" fmla="*/ 2 w 105"/>
                <a:gd name="T103" fmla="*/ 8 h 511"/>
                <a:gd name="T104" fmla="*/ 3 w 105"/>
                <a:gd name="T105" fmla="*/ 15 h 511"/>
                <a:gd name="T106" fmla="*/ 8 w 105"/>
                <a:gd name="T107" fmla="*/ 14 h 511"/>
                <a:gd name="T108" fmla="*/ 9 w 105"/>
                <a:gd name="T109" fmla="*/ 6 h 511"/>
                <a:gd name="T110" fmla="*/ 9 w 105"/>
                <a:gd name="T11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" h="511">
                  <a:moveTo>
                    <a:pt x="9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17" y="55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4"/>
                  </a:lnTo>
                  <a:lnTo>
                    <a:pt x="14" y="87"/>
                  </a:lnTo>
                  <a:lnTo>
                    <a:pt x="15" y="89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23" y="246"/>
                  </a:lnTo>
                  <a:lnTo>
                    <a:pt x="26" y="246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2" y="244"/>
                  </a:lnTo>
                  <a:lnTo>
                    <a:pt x="40" y="238"/>
                  </a:lnTo>
                  <a:lnTo>
                    <a:pt x="43" y="236"/>
                  </a:lnTo>
                  <a:lnTo>
                    <a:pt x="44" y="236"/>
                  </a:lnTo>
                  <a:lnTo>
                    <a:pt x="41" y="238"/>
                  </a:lnTo>
                  <a:lnTo>
                    <a:pt x="43" y="239"/>
                  </a:lnTo>
                  <a:lnTo>
                    <a:pt x="37" y="244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35" y="252"/>
                  </a:lnTo>
                  <a:lnTo>
                    <a:pt x="34" y="252"/>
                  </a:lnTo>
                  <a:lnTo>
                    <a:pt x="32" y="253"/>
                  </a:lnTo>
                  <a:lnTo>
                    <a:pt x="32" y="255"/>
                  </a:lnTo>
                  <a:lnTo>
                    <a:pt x="29" y="255"/>
                  </a:lnTo>
                  <a:lnTo>
                    <a:pt x="28" y="256"/>
                  </a:lnTo>
                  <a:lnTo>
                    <a:pt x="26" y="259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8" y="262"/>
                  </a:lnTo>
                  <a:lnTo>
                    <a:pt x="28" y="264"/>
                  </a:lnTo>
                  <a:lnTo>
                    <a:pt x="26" y="265"/>
                  </a:lnTo>
                  <a:lnTo>
                    <a:pt x="26" y="267"/>
                  </a:lnTo>
                  <a:lnTo>
                    <a:pt x="26" y="267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31" y="270"/>
                  </a:lnTo>
                  <a:lnTo>
                    <a:pt x="32" y="271"/>
                  </a:lnTo>
                  <a:lnTo>
                    <a:pt x="32" y="271"/>
                  </a:lnTo>
                  <a:lnTo>
                    <a:pt x="34" y="271"/>
                  </a:lnTo>
                  <a:lnTo>
                    <a:pt x="35" y="271"/>
                  </a:lnTo>
                  <a:lnTo>
                    <a:pt x="37" y="27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8"/>
                  </a:lnTo>
                  <a:lnTo>
                    <a:pt x="32" y="279"/>
                  </a:lnTo>
                  <a:lnTo>
                    <a:pt x="31" y="279"/>
                  </a:lnTo>
                  <a:lnTo>
                    <a:pt x="31" y="279"/>
                  </a:lnTo>
                  <a:lnTo>
                    <a:pt x="29" y="279"/>
                  </a:lnTo>
                  <a:lnTo>
                    <a:pt x="28" y="279"/>
                  </a:lnTo>
                  <a:lnTo>
                    <a:pt x="26" y="279"/>
                  </a:lnTo>
                  <a:lnTo>
                    <a:pt x="26" y="282"/>
                  </a:lnTo>
                  <a:lnTo>
                    <a:pt x="28" y="285"/>
                  </a:lnTo>
                  <a:lnTo>
                    <a:pt x="29" y="287"/>
                  </a:lnTo>
                  <a:lnTo>
                    <a:pt x="29" y="287"/>
                  </a:lnTo>
                  <a:lnTo>
                    <a:pt x="31" y="287"/>
                  </a:lnTo>
                  <a:lnTo>
                    <a:pt x="31" y="293"/>
                  </a:lnTo>
                  <a:lnTo>
                    <a:pt x="32" y="293"/>
                  </a:lnTo>
                  <a:lnTo>
                    <a:pt x="32" y="296"/>
                  </a:lnTo>
                  <a:lnTo>
                    <a:pt x="31" y="299"/>
                  </a:lnTo>
                  <a:lnTo>
                    <a:pt x="31" y="300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35" y="307"/>
                  </a:lnTo>
                  <a:lnTo>
                    <a:pt x="37" y="305"/>
                  </a:lnTo>
                  <a:lnTo>
                    <a:pt x="37" y="307"/>
                  </a:lnTo>
                  <a:lnTo>
                    <a:pt x="37" y="307"/>
                  </a:lnTo>
                  <a:lnTo>
                    <a:pt x="37" y="307"/>
                  </a:lnTo>
                  <a:lnTo>
                    <a:pt x="37" y="308"/>
                  </a:lnTo>
                  <a:lnTo>
                    <a:pt x="37" y="308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7" y="311"/>
                  </a:lnTo>
                  <a:lnTo>
                    <a:pt x="37" y="313"/>
                  </a:lnTo>
                  <a:lnTo>
                    <a:pt x="38" y="313"/>
                  </a:lnTo>
                  <a:lnTo>
                    <a:pt x="38" y="314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41" y="313"/>
                  </a:lnTo>
                  <a:lnTo>
                    <a:pt x="41" y="311"/>
                  </a:lnTo>
                  <a:lnTo>
                    <a:pt x="41" y="311"/>
                  </a:lnTo>
                  <a:lnTo>
                    <a:pt x="43" y="311"/>
                  </a:lnTo>
                  <a:lnTo>
                    <a:pt x="43" y="313"/>
                  </a:lnTo>
                  <a:lnTo>
                    <a:pt x="43" y="313"/>
                  </a:lnTo>
                  <a:lnTo>
                    <a:pt x="41" y="314"/>
                  </a:lnTo>
                  <a:lnTo>
                    <a:pt x="41" y="314"/>
                  </a:lnTo>
                  <a:lnTo>
                    <a:pt x="41" y="316"/>
                  </a:lnTo>
                  <a:lnTo>
                    <a:pt x="41" y="316"/>
                  </a:lnTo>
                  <a:lnTo>
                    <a:pt x="50" y="319"/>
                  </a:lnTo>
                  <a:lnTo>
                    <a:pt x="50" y="320"/>
                  </a:lnTo>
                  <a:lnTo>
                    <a:pt x="50" y="320"/>
                  </a:lnTo>
                  <a:lnTo>
                    <a:pt x="50" y="322"/>
                  </a:lnTo>
                  <a:lnTo>
                    <a:pt x="49" y="323"/>
                  </a:lnTo>
                  <a:lnTo>
                    <a:pt x="44" y="322"/>
                  </a:lnTo>
                  <a:lnTo>
                    <a:pt x="44" y="323"/>
                  </a:lnTo>
                  <a:lnTo>
                    <a:pt x="46" y="323"/>
                  </a:lnTo>
                  <a:lnTo>
                    <a:pt x="47" y="325"/>
                  </a:lnTo>
                  <a:lnTo>
                    <a:pt x="47" y="326"/>
                  </a:lnTo>
                  <a:lnTo>
                    <a:pt x="49" y="326"/>
                  </a:lnTo>
                  <a:lnTo>
                    <a:pt x="49" y="326"/>
                  </a:lnTo>
                  <a:lnTo>
                    <a:pt x="49" y="328"/>
                  </a:lnTo>
                  <a:lnTo>
                    <a:pt x="49" y="328"/>
                  </a:lnTo>
                  <a:lnTo>
                    <a:pt x="47" y="329"/>
                  </a:lnTo>
                  <a:lnTo>
                    <a:pt x="47" y="331"/>
                  </a:lnTo>
                  <a:lnTo>
                    <a:pt x="47" y="331"/>
                  </a:lnTo>
                  <a:lnTo>
                    <a:pt x="47" y="331"/>
                  </a:lnTo>
                  <a:lnTo>
                    <a:pt x="46" y="331"/>
                  </a:lnTo>
                  <a:lnTo>
                    <a:pt x="44" y="331"/>
                  </a:lnTo>
                  <a:lnTo>
                    <a:pt x="46" y="339"/>
                  </a:lnTo>
                  <a:lnTo>
                    <a:pt x="49" y="339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50" y="335"/>
                  </a:lnTo>
                  <a:lnTo>
                    <a:pt x="52" y="334"/>
                  </a:lnTo>
                  <a:lnTo>
                    <a:pt x="52" y="334"/>
                  </a:lnTo>
                  <a:lnTo>
                    <a:pt x="52" y="332"/>
                  </a:lnTo>
                  <a:lnTo>
                    <a:pt x="53" y="332"/>
                  </a:lnTo>
                  <a:lnTo>
                    <a:pt x="55" y="332"/>
                  </a:lnTo>
                  <a:lnTo>
                    <a:pt x="55" y="332"/>
                  </a:lnTo>
                  <a:lnTo>
                    <a:pt x="57" y="331"/>
                  </a:lnTo>
                  <a:lnTo>
                    <a:pt x="58" y="331"/>
                  </a:lnTo>
                  <a:lnTo>
                    <a:pt x="58" y="332"/>
                  </a:lnTo>
                  <a:lnTo>
                    <a:pt x="57" y="332"/>
                  </a:lnTo>
                  <a:lnTo>
                    <a:pt x="58" y="334"/>
                  </a:lnTo>
                  <a:lnTo>
                    <a:pt x="58" y="334"/>
                  </a:lnTo>
                  <a:lnTo>
                    <a:pt x="58" y="335"/>
                  </a:lnTo>
                  <a:lnTo>
                    <a:pt x="58" y="335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0" y="339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7" y="339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8" y="340"/>
                  </a:lnTo>
                  <a:lnTo>
                    <a:pt x="57" y="340"/>
                  </a:lnTo>
                  <a:lnTo>
                    <a:pt x="57" y="346"/>
                  </a:lnTo>
                  <a:lnTo>
                    <a:pt x="50" y="364"/>
                  </a:lnTo>
                  <a:lnTo>
                    <a:pt x="55" y="392"/>
                  </a:lnTo>
                  <a:lnTo>
                    <a:pt x="53" y="393"/>
                  </a:lnTo>
                  <a:lnTo>
                    <a:pt x="55" y="401"/>
                  </a:lnTo>
                  <a:lnTo>
                    <a:pt x="55" y="401"/>
                  </a:lnTo>
                  <a:lnTo>
                    <a:pt x="57" y="401"/>
                  </a:lnTo>
                  <a:lnTo>
                    <a:pt x="58" y="403"/>
                  </a:lnTo>
                  <a:lnTo>
                    <a:pt x="60" y="404"/>
                  </a:lnTo>
                  <a:lnTo>
                    <a:pt x="60" y="406"/>
                  </a:lnTo>
                  <a:lnTo>
                    <a:pt x="60" y="406"/>
                  </a:lnTo>
                  <a:lnTo>
                    <a:pt x="61" y="407"/>
                  </a:lnTo>
                  <a:lnTo>
                    <a:pt x="63" y="407"/>
                  </a:lnTo>
                  <a:lnTo>
                    <a:pt x="64" y="406"/>
                  </a:lnTo>
                  <a:lnTo>
                    <a:pt x="64" y="406"/>
                  </a:lnTo>
                  <a:lnTo>
                    <a:pt x="63" y="404"/>
                  </a:lnTo>
                  <a:lnTo>
                    <a:pt x="63" y="404"/>
                  </a:lnTo>
                  <a:lnTo>
                    <a:pt x="64" y="403"/>
                  </a:lnTo>
                  <a:lnTo>
                    <a:pt x="64" y="401"/>
                  </a:lnTo>
                  <a:lnTo>
                    <a:pt x="66" y="401"/>
                  </a:lnTo>
                  <a:lnTo>
                    <a:pt x="67" y="401"/>
                  </a:lnTo>
                  <a:lnTo>
                    <a:pt x="69" y="403"/>
                  </a:lnTo>
                  <a:lnTo>
                    <a:pt x="69" y="404"/>
                  </a:lnTo>
                  <a:lnTo>
                    <a:pt x="70" y="404"/>
                  </a:lnTo>
                  <a:lnTo>
                    <a:pt x="69" y="406"/>
                  </a:lnTo>
                  <a:lnTo>
                    <a:pt x="69" y="406"/>
                  </a:lnTo>
                  <a:lnTo>
                    <a:pt x="67" y="407"/>
                  </a:lnTo>
                  <a:lnTo>
                    <a:pt x="69" y="409"/>
                  </a:lnTo>
                  <a:lnTo>
                    <a:pt x="70" y="410"/>
                  </a:lnTo>
                  <a:lnTo>
                    <a:pt x="70" y="410"/>
                  </a:lnTo>
                  <a:lnTo>
                    <a:pt x="70" y="412"/>
                  </a:lnTo>
                  <a:lnTo>
                    <a:pt x="70" y="413"/>
                  </a:lnTo>
                  <a:lnTo>
                    <a:pt x="70" y="413"/>
                  </a:lnTo>
                  <a:lnTo>
                    <a:pt x="72" y="415"/>
                  </a:lnTo>
                  <a:lnTo>
                    <a:pt x="72" y="416"/>
                  </a:lnTo>
                  <a:lnTo>
                    <a:pt x="70" y="418"/>
                  </a:lnTo>
                  <a:lnTo>
                    <a:pt x="70" y="419"/>
                  </a:lnTo>
                  <a:lnTo>
                    <a:pt x="70" y="421"/>
                  </a:lnTo>
                  <a:lnTo>
                    <a:pt x="70" y="421"/>
                  </a:lnTo>
                  <a:lnTo>
                    <a:pt x="72" y="421"/>
                  </a:lnTo>
                  <a:lnTo>
                    <a:pt x="73" y="421"/>
                  </a:lnTo>
                  <a:lnTo>
                    <a:pt x="75" y="419"/>
                  </a:lnTo>
                  <a:lnTo>
                    <a:pt x="76" y="416"/>
                  </a:lnTo>
                  <a:lnTo>
                    <a:pt x="78" y="415"/>
                  </a:lnTo>
                  <a:lnTo>
                    <a:pt x="79" y="413"/>
                  </a:lnTo>
                  <a:lnTo>
                    <a:pt x="81" y="413"/>
                  </a:lnTo>
                  <a:lnTo>
                    <a:pt x="82" y="413"/>
                  </a:lnTo>
                  <a:lnTo>
                    <a:pt x="84" y="413"/>
                  </a:lnTo>
                  <a:lnTo>
                    <a:pt x="85" y="413"/>
                  </a:lnTo>
                  <a:lnTo>
                    <a:pt x="85" y="413"/>
                  </a:lnTo>
                  <a:lnTo>
                    <a:pt x="89" y="413"/>
                  </a:lnTo>
                  <a:lnTo>
                    <a:pt x="89" y="413"/>
                  </a:lnTo>
                  <a:lnTo>
                    <a:pt x="92" y="413"/>
                  </a:lnTo>
                  <a:lnTo>
                    <a:pt x="92" y="413"/>
                  </a:lnTo>
                  <a:lnTo>
                    <a:pt x="93" y="413"/>
                  </a:lnTo>
                  <a:lnTo>
                    <a:pt x="95" y="412"/>
                  </a:lnTo>
                  <a:lnTo>
                    <a:pt x="95" y="410"/>
                  </a:lnTo>
                  <a:lnTo>
                    <a:pt x="96" y="410"/>
                  </a:lnTo>
                  <a:lnTo>
                    <a:pt x="98" y="409"/>
                  </a:lnTo>
                  <a:lnTo>
                    <a:pt x="99" y="407"/>
                  </a:lnTo>
                  <a:lnTo>
                    <a:pt x="101" y="407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4" y="404"/>
                  </a:lnTo>
                  <a:lnTo>
                    <a:pt x="104" y="403"/>
                  </a:lnTo>
                  <a:lnTo>
                    <a:pt x="102" y="403"/>
                  </a:lnTo>
                  <a:lnTo>
                    <a:pt x="102" y="403"/>
                  </a:lnTo>
                  <a:lnTo>
                    <a:pt x="101" y="403"/>
                  </a:lnTo>
                  <a:lnTo>
                    <a:pt x="101" y="403"/>
                  </a:lnTo>
                  <a:lnTo>
                    <a:pt x="101" y="403"/>
                  </a:lnTo>
                  <a:lnTo>
                    <a:pt x="99" y="401"/>
                  </a:lnTo>
                  <a:lnTo>
                    <a:pt x="98" y="401"/>
                  </a:lnTo>
                  <a:lnTo>
                    <a:pt x="99" y="401"/>
                  </a:lnTo>
                  <a:lnTo>
                    <a:pt x="101" y="399"/>
                  </a:lnTo>
                  <a:lnTo>
                    <a:pt x="101" y="399"/>
                  </a:lnTo>
                  <a:lnTo>
                    <a:pt x="101" y="399"/>
                  </a:lnTo>
                  <a:lnTo>
                    <a:pt x="104" y="399"/>
                  </a:lnTo>
                  <a:lnTo>
                    <a:pt x="105" y="399"/>
                  </a:lnTo>
                  <a:lnTo>
                    <a:pt x="105" y="401"/>
                  </a:lnTo>
                  <a:lnTo>
                    <a:pt x="104" y="404"/>
                  </a:lnTo>
                  <a:lnTo>
                    <a:pt x="104" y="406"/>
                  </a:lnTo>
                  <a:lnTo>
                    <a:pt x="104" y="406"/>
                  </a:lnTo>
                  <a:lnTo>
                    <a:pt x="104" y="407"/>
                  </a:lnTo>
                  <a:lnTo>
                    <a:pt x="102" y="407"/>
                  </a:lnTo>
                  <a:lnTo>
                    <a:pt x="102" y="410"/>
                  </a:lnTo>
                  <a:lnTo>
                    <a:pt x="102" y="409"/>
                  </a:lnTo>
                  <a:lnTo>
                    <a:pt x="101" y="409"/>
                  </a:lnTo>
                  <a:lnTo>
                    <a:pt x="99" y="410"/>
                  </a:lnTo>
                  <a:lnTo>
                    <a:pt x="99" y="410"/>
                  </a:lnTo>
                  <a:lnTo>
                    <a:pt x="98" y="412"/>
                  </a:lnTo>
                  <a:lnTo>
                    <a:pt x="98" y="413"/>
                  </a:lnTo>
                  <a:lnTo>
                    <a:pt x="96" y="415"/>
                  </a:lnTo>
                  <a:lnTo>
                    <a:pt x="95" y="415"/>
                  </a:lnTo>
                  <a:lnTo>
                    <a:pt x="95" y="416"/>
                  </a:lnTo>
                  <a:lnTo>
                    <a:pt x="92" y="418"/>
                  </a:lnTo>
                  <a:lnTo>
                    <a:pt x="92" y="419"/>
                  </a:lnTo>
                  <a:lnTo>
                    <a:pt x="92" y="419"/>
                  </a:lnTo>
                  <a:lnTo>
                    <a:pt x="92" y="421"/>
                  </a:lnTo>
                  <a:lnTo>
                    <a:pt x="90" y="421"/>
                  </a:lnTo>
                  <a:lnTo>
                    <a:pt x="90" y="421"/>
                  </a:lnTo>
                  <a:lnTo>
                    <a:pt x="89" y="422"/>
                  </a:lnTo>
                  <a:lnTo>
                    <a:pt x="89" y="424"/>
                  </a:lnTo>
                  <a:lnTo>
                    <a:pt x="90" y="425"/>
                  </a:lnTo>
                  <a:lnTo>
                    <a:pt x="90" y="425"/>
                  </a:lnTo>
                  <a:lnTo>
                    <a:pt x="90" y="427"/>
                  </a:lnTo>
                  <a:lnTo>
                    <a:pt x="89" y="428"/>
                  </a:lnTo>
                  <a:lnTo>
                    <a:pt x="89" y="430"/>
                  </a:lnTo>
                  <a:lnTo>
                    <a:pt x="89" y="430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5" y="436"/>
                  </a:lnTo>
                  <a:lnTo>
                    <a:pt x="87" y="438"/>
                  </a:lnTo>
                  <a:lnTo>
                    <a:pt x="87" y="439"/>
                  </a:lnTo>
                  <a:lnTo>
                    <a:pt x="87" y="441"/>
                  </a:lnTo>
                  <a:lnTo>
                    <a:pt x="89" y="442"/>
                  </a:lnTo>
                  <a:lnTo>
                    <a:pt x="89" y="444"/>
                  </a:lnTo>
                  <a:lnTo>
                    <a:pt x="89" y="444"/>
                  </a:lnTo>
                  <a:lnTo>
                    <a:pt x="89" y="445"/>
                  </a:lnTo>
                  <a:lnTo>
                    <a:pt x="90" y="447"/>
                  </a:lnTo>
                  <a:lnTo>
                    <a:pt x="90" y="448"/>
                  </a:lnTo>
                  <a:lnTo>
                    <a:pt x="92" y="450"/>
                  </a:lnTo>
                  <a:lnTo>
                    <a:pt x="92" y="451"/>
                  </a:lnTo>
                  <a:lnTo>
                    <a:pt x="92" y="453"/>
                  </a:lnTo>
                  <a:lnTo>
                    <a:pt x="92" y="453"/>
                  </a:lnTo>
                  <a:lnTo>
                    <a:pt x="92" y="454"/>
                  </a:lnTo>
                  <a:lnTo>
                    <a:pt x="93" y="454"/>
                  </a:lnTo>
                  <a:lnTo>
                    <a:pt x="93" y="456"/>
                  </a:lnTo>
                  <a:lnTo>
                    <a:pt x="93" y="457"/>
                  </a:lnTo>
                  <a:lnTo>
                    <a:pt x="93" y="457"/>
                  </a:lnTo>
                  <a:lnTo>
                    <a:pt x="93" y="459"/>
                  </a:lnTo>
                  <a:lnTo>
                    <a:pt x="92" y="459"/>
                  </a:lnTo>
                  <a:lnTo>
                    <a:pt x="92" y="460"/>
                  </a:lnTo>
                  <a:lnTo>
                    <a:pt x="92" y="460"/>
                  </a:lnTo>
                  <a:lnTo>
                    <a:pt x="90" y="462"/>
                  </a:lnTo>
                  <a:lnTo>
                    <a:pt x="90" y="464"/>
                  </a:lnTo>
                  <a:lnTo>
                    <a:pt x="90" y="464"/>
                  </a:lnTo>
                  <a:lnTo>
                    <a:pt x="92" y="483"/>
                  </a:lnTo>
                  <a:lnTo>
                    <a:pt x="95" y="483"/>
                  </a:lnTo>
                  <a:lnTo>
                    <a:pt x="95" y="485"/>
                  </a:lnTo>
                  <a:lnTo>
                    <a:pt x="98" y="485"/>
                  </a:lnTo>
                  <a:lnTo>
                    <a:pt x="98" y="486"/>
                  </a:lnTo>
                  <a:lnTo>
                    <a:pt x="101" y="486"/>
                  </a:lnTo>
                  <a:lnTo>
                    <a:pt x="101" y="489"/>
                  </a:lnTo>
                  <a:lnTo>
                    <a:pt x="101" y="489"/>
                  </a:lnTo>
                  <a:lnTo>
                    <a:pt x="102" y="505"/>
                  </a:lnTo>
                  <a:lnTo>
                    <a:pt x="104" y="511"/>
                  </a:lnTo>
                  <a:lnTo>
                    <a:pt x="0" y="5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" name="Freeform 68"/>
            <p:cNvSpPr>
              <a:spLocks noEditPoints="1"/>
            </p:cNvSpPr>
            <p:nvPr/>
          </p:nvSpPr>
          <p:spPr bwMode="auto">
            <a:xfrm>
              <a:off x="5522913" y="1416050"/>
              <a:ext cx="157163" cy="798513"/>
            </a:xfrm>
            <a:custGeom>
              <a:avLst/>
              <a:gdLst>
                <a:gd name="T0" fmla="*/ 96 w 99"/>
                <a:gd name="T1" fmla="*/ 20 h 503"/>
                <a:gd name="T2" fmla="*/ 98 w 99"/>
                <a:gd name="T3" fmla="*/ 0 h 503"/>
                <a:gd name="T4" fmla="*/ 2 w 99"/>
                <a:gd name="T5" fmla="*/ 481 h 503"/>
                <a:gd name="T6" fmla="*/ 12 w 99"/>
                <a:gd name="T7" fmla="*/ 456 h 503"/>
                <a:gd name="T8" fmla="*/ 14 w 99"/>
                <a:gd name="T9" fmla="*/ 449 h 503"/>
                <a:gd name="T10" fmla="*/ 17 w 99"/>
                <a:gd name="T11" fmla="*/ 445 h 503"/>
                <a:gd name="T12" fmla="*/ 18 w 99"/>
                <a:gd name="T13" fmla="*/ 436 h 503"/>
                <a:gd name="T14" fmla="*/ 21 w 99"/>
                <a:gd name="T15" fmla="*/ 431 h 503"/>
                <a:gd name="T16" fmla="*/ 20 w 99"/>
                <a:gd name="T17" fmla="*/ 423 h 503"/>
                <a:gd name="T18" fmla="*/ 15 w 99"/>
                <a:gd name="T19" fmla="*/ 408 h 503"/>
                <a:gd name="T20" fmla="*/ 14 w 99"/>
                <a:gd name="T21" fmla="*/ 396 h 503"/>
                <a:gd name="T22" fmla="*/ 15 w 99"/>
                <a:gd name="T23" fmla="*/ 378 h 503"/>
                <a:gd name="T24" fmla="*/ 15 w 99"/>
                <a:gd name="T25" fmla="*/ 375 h 503"/>
                <a:gd name="T26" fmla="*/ 18 w 99"/>
                <a:gd name="T27" fmla="*/ 378 h 503"/>
                <a:gd name="T28" fmla="*/ 17 w 99"/>
                <a:gd name="T29" fmla="*/ 382 h 503"/>
                <a:gd name="T30" fmla="*/ 23 w 99"/>
                <a:gd name="T31" fmla="*/ 398 h 503"/>
                <a:gd name="T32" fmla="*/ 31 w 99"/>
                <a:gd name="T33" fmla="*/ 402 h 503"/>
                <a:gd name="T34" fmla="*/ 34 w 99"/>
                <a:gd name="T35" fmla="*/ 398 h 503"/>
                <a:gd name="T36" fmla="*/ 38 w 99"/>
                <a:gd name="T37" fmla="*/ 395 h 503"/>
                <a:gd name="T38" fmla="*/ 44 w 99"/>
                <a:gd name="T39" fmla="*/ 399 h 503"/>
                <a:gd name="T40" fmla="*/ 46 w 99"/>
                <a:gd name="T41" fmla="*/ 391 h 503"/>
                <a:gd name="T42" fmla="*/ 47 w 99"/>
                <a:gd name="T43" fmla="*/ 382 h 503"/>
                <a:gd name="T44" fmla="*/ 49 w 99"/>
                <a:gd name="T45" fmla="*/ 373 h 503"/>
                <a:gd name="T46" fmla="*/ 47 w 99"/>
                <a:gd name="T47" fmla="*/ 364 h 503"/>
                <a:gd name="T48" fmla="*/ 50 w 99"/>
                <a:gd name="T49" fmla="*/ 361 h 503"/>
                <a:gd name="T50" fmla="*/ 44 w 99"/>
                <a:gd name="T51" fmla="*/ 331 h 503"/>
                <a:gd name="T52" fmla="*/ 44 w 99"/>
                <a:gd name="T53" fmla="*/ 329 h 503"/>
                <a:gd name="T54" fmla="*/ 46 w 99"/>
                <a:gd name="T55" fmla="*/ 323 h 503"/>
                <a:gd name="T56" fmla="*/ 52 w 99"/>
                <a:gd name="T57" fmla="*/ 326 h 503"/>
                <a:gd name="T58" fmla="*/ 56 w 99"/>
                <a:gd name="T59" fmla="*/ 327 h 503"/>
                <a:gd name="T60" fmla="*/ 56 w 99"/>
                <a:gd name="T61" fmla="*/ 320 h 503"/>
                <a:gd name="T62" fmla="*/ 61 w 99"/>
                <a:gd name="T63" fmla="*/ 315 h 503"/>
                <a:gd name="T64" fmla="*/ 53 w 99"/>
                <a:gd name="T65" fmla="*/ 309 h 503"/>
                <a:gd name="T66" fmla="*/ 60 w 99"/>
                <a:gd name="T67" fmla="*/ 302 h 503"/>
                <a:gd name="T68" fmla="*/ 67 w 99"/>
                <a:gd name="T69" fmla="*/ 303 h 503"/>
                <a:gd name="T70" fmla="*/ 70 w 99"/>
                <a:gd name="T71" fmla="*/ 302 h 503"/>
                <a:gd name="T72" fmla="*/ 73 w 99"/>
                <a:gd name="T73" fmla="*/ 285 h 503"/>
                <a:gd name="T74" fmla="*/ 75 w 99"/>
                <a:gd name="T75" fmla="*/ 271 h 503"/>
                <a:gd name="T76" fmla="*/ 69 w 99"/>
                <a:gd name="T77" fmla="*/ 268 h 503"/>
                <a:gd name="T78" fmla="*/ 66 w 99"/>
                <a:gd name="T79" fmla="*/ 265 h 503"/>
                <a:gd name="T80" fmla="*/ 72 w 99"/>
                <a:gd name="T81" fmla="*/ 260 h 503"/>
                <a:gd name="T82" fmla="*/ 76 w 99"/>
                <a:gd name="T83" fmla="*/ 259 h 503"/>
                <a:gd name="T84" fmla="*/ 78 w 99"/>
                <a:gd name="T85" fmla="*/ 253 h 503"/>
                <a:gd name="T86" fmla="*/ 67 w 99"/>
                <a:gd name="T87" fmla="*/ 244 h 503"/>
                <a:gd name="T88" fmla="*/ 66 w 99"/>
                <a:gd name="T89" fmla="*/ 236 h 503"/>
                <a:gd name="T90" fmla="*/ 72 w 99"/>
                <a:gd name="T91" fmla="*/ 236 h 503"/>
                <a:gd name="T92" fmla="*/ 88 w 99"/>
                <a:gd name="T93" fmla="*/ 79 h 503"/>
                <a:gd name="T94" fmla="*/ 88 w 99"/>
                <a:gd name="T95" fmla="*/ 50 h 503"/>
                <a:gd name="T96" fmla="*/ 93 w 99"/>
                <a:gd name="T97" fmla="*/ 39 h 503"/>
                <a:gd name="T98" fmla="*/ 98 w 99"/>
                <a:gd name="T99" fmla="*/ 33 h 503"/>
                <a:gd name="T100" fmla="*/ 87 w 99"/>
                <a:gd name="T101" fmla="*/ 13 h 503"/>
                <a:gd name="T102" fmla="*/ 85 w 99"/>
                <a:gd name="T103" fmla="*/ 10 h 503"/>
                <a:gd name="T104" fmla="*/ 85 w 99"/>
                <a:gd name="T105" fmla="*/ 9 h 503"/>
                <a:gd name="T106" fmla="*/ 90 w 99"/>
                <a:gd name="T107" fmla="*/ 12 h 503"/>
                <a:gd name="T108" fmla="*/ 96 w 99"/>
                <a:gd name="T109" fmla="*/ 10 h 503"/>
                <a:gd name="T110" fmla="*/ 96 w 99"/>
                <a:gd name="T111" fmla="*/ 6 h 503"/>
                <a:gd name="T112" fmla="*/ 95 w 99"/>
                <a:gd name="T113" fmla="*/ 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503">
                  <a:moveTo>
                    <a:pt x="96" y="13"/>
                  </a:moveTo>
                  <a:lnTo>
                    <a:pt x="95" y="13"/>
                  </a:lnTo>
                  <a:lnTo>
                    <a:pt x="95" y="15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6" y="21"/>
                  </a:lnTo>
                  <a:lnTo>
                    <a:pt x="96" y="20"/>
                  </a:lnTo>
                  <a:lnTo>
                    <a:pt x="96" y="18"/>
                  </a:lnTo>
                  <a:lnTo>
                    <a:pt x="96" y="17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6" y="13"/>
                  </a:lnTo>
                  <a:close/>
                  <a:moveTo>
                    <a:pt x="98" y="0"/>
                  </a:moveTo>
                  <a:lnTo>
                    <a:pt x="99" y="1"/>
                  </a:lnTo>
                  <a:lnTo>
                    <a:pt x="99" y="1"/>
                  </a:lnTo>
                  <a:lnTo>
                    <a:pt x="99" y="503"/>
                  </a:lnTo>
                  <a:lnTo>
                    <a:pt x="0" y="503"/>
                  </a:lnTo>
                  <a:lnTo>
                    <a:pt x="0" y="497"/>
                  </a:lnTo>
                  <a:lnTo>
                    <a:pt x="2" y="481"/>
                  </a:lnTo>
                  <a:lnTo>
                    <a:pt x="2" y="481"/>
                  </a:lnTo>
                  <a:lnTo>
                    <a:pt x="2" y="478"/>
                  </a:lnTo>
                  <a:lnTo>
                    <a:pt x="5" y="478"/>
                  </a:lnTo>
                  <a:lnTo>
                    <a:pt x="5" y="477"/>
                  </a:lnTo>
                  <a:lnTo>
                    <a:pt x="8" y="477"/>
                  </a:lnTo>
                  <a:lnTo>
                    <a:pt x="8" y="475"/>
                  </a:lnTo>
                  <a:lnTo>
                    <a:pt x="11" y="475"/>
                  </a:lnTo>
                  <a:lnTo>
                    <a:pt x="12" y="456"/>
                  </a:lnTo>
                  <a:lnTo>
                    <a:pt x="14" y="456"/>
                  </a:lnTo>
                  <a:lnTo>
                    <a:pt x="14" y="454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4" y="451"/>
                  </a:lnTo>
                  <a:lnTo>
                    <a:pt x="14" y="449"/>
                  </a:lnTo>
                  <a:lnTo>
                    <a:pt x="14" y="449"/>
                  </a:lnTo>
                  <a:lnTo>
                    <a:pt x="14" y="448"/>
                  </a:lnTo>
                  <a:lnTo>
                    <a:pt x="15" y="448"/>
                  </a:lnTo>
                  <a:lnTo>
                    <a:pt x="15" y="448"/>
                  </a:lnTo>
                  <a:lnTo>
                    <a:pt x="17" y="446"/>
                  </a:lnTo>
                  <a:lnTo>
                    <a:pt x="18" y="446"/>
                  </a:lnTo>
                  <a:lnTo>
                    <a:pt x="17" y="446"/>
                  </a:lnTo>
                  <a:lnTo>
                    <a:pt x="17" y="445"/>
                  </a:lnTo>
                  <a:lnTo>
                    <a:pt x="17" y="443"/>
                  </a:lnTo>
                  <a:lnTo>
                    <a:pt x="17" y="442"/>
                  </a:lnTo>
                  <a:lnTo>
                    <a:pt x="17" y="440"/>
                  </a:lnTo>
                  <a:lnTo>
                    <a:pt x="18" y="439"/>
                  </a:lnTo>
                  <a:lnTo>
                    <a:pt x="18" y="439"/>
                  </a:lnTo>
                  <a:lnTo>
                    <a:pt x="18" y="437"/>
                  </a:lnTo>
                  <a:lnTo>
                    <a:pt x="18" y="436"/>
                  </a:lnTo>
                  <a:lnTo>
                    <a:pt x="17" y="434"/>
                  </a:lnTo>
                  <a:lnTo>
                    <a:pt x="17" y="433"/>
                  </a:lnTo>
                  <a:lnTo>
                    <a:pt x="17" y="433"/>
                  </a:lnTo>
                  <a:lnTo>
                    <a:pt x="17" y="431"/>
                  </a:lnTo>
                  <a:lnTo>
                    <a:pt x="18" y="431"/>
                  </a:lnTo>
                  <a:lnTo>
                    <a:pt x="20" y="431"/>
                  </a:lnTo>
                  <a:lnTo>
                    <a:pt x="21" y="431"/>
                  </a:lnTo>
                  <a:lnTo>
                    <a:pt x="21" y="433"/>
                  </a:lnTo>
                  <a:lnTo>
                    <a:pt x="23" y="431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7"/>
                  </a:lnTo>
                  <a:lnTo>
                    <a:pt x="21" y="425"/>
                  </a:lnTo>
                  <a:lnTo>
                    <a:pt x="20" y="423"/>
                  </a:lnTo>
                  <a:lnTo>
                    <a:pt x="20" y="423"/>
                  </a:lnTo>
                  <a:lnTo>
                    <a:pt x="20" y="414"/>
                  </a:lnTo>
                  <a:lnTo>
                    <a:pt x="18" y="413"/>
                  </a:lnTo>
                  <a:lnTo>
                    <a:pt x="18" y="411"/>
                  </a:lnTo>
                  <a:lnTo>
                    <a:pt x="17" y="410"/>
                  </a:lnTo>
                  <a:lnTo>
                    <a:pt x="17" y="408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4" y="404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14" y="398"/>
                  </a:lnTo>
                  <a:lnTo>
                    <a:pt x="14" y="396"/>
                  </a:lnTo>
                  <a:lnTo>
                    <a:pt x="14" y="395"/>
                  </a:lnTo>
                  <a:lnTo>
                    <a:pt x="15" y="391"/>
                  </a:lnTo>
                  <a:lnTo>
                    <a:pt x="15" y="388"/>
                  </a:lnTo>
                  <a:lnTo>
                    <a:pt x="15" y="384"/>
                  </a:lnTo>
                  <a:lnTo>
                    <a:pt x="15" y="381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15" y="376"/>
                  </a:lnTo>
                  <a:lnTo>
                    <a:pt x="15" y="376"/>
                  </a:lnTo>
                  <a:lnTo>
                    <a:pt x="15" y="376"/>
                  </a:lnTo>
                  <a:lnTo>
                    <a:pt x="15" y="375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5" y="375"/>
                  </a:lnTo>
                  <a:lnTo>
                    <a:pt x="17" y="376"/>
                  </a:lnTo>
                  <a:lnTo>
                    <a:pt x="17" y="376"/>
                  </a:lnTo>
                  <a:lnTo>
                    <a:pt x="18" y="375"/>
                  </a:lnTo>
                  <a:lnTo>
                    <a:pt x="18" y="375"/>
                  </a:lnTo>
                  <a:lnTo>
                    <a:pt x="18" y="376"/>
                  </a:lnTo>
                  <a:lnTo>
                    <a:pt x="18" y="376"/>
                  </a:lnTo>
                  <a:lnTo>
                    <a:pt x="18" y="378"/>
                  </a:lnTo>
                  <a:lnTo>
                    <a:pt x="18" y="378"/>
                  </a:lnTo>
                  <a:lnTo>
                    <a:pt x="18" y="378"/>
                  </a:lnTo>
                  <a:lnTo>
                    <a:pt x="17" y="378"/>
                  </a:lnTo>
                  <a:lnTo>
                    <a:pt x="17" y="379"/>
                  </a:lnTo>
                  <a:lnTo>
                    <a:pt x="18" y="379"/>
                  </a:lnTo>
                  <a:lnTo>
                    <a:pt x="17" y="381"/>
                  </a:lnTo>
                  <a:lnTo>
                    <a:pt x="17" y="382"/>
                  </a:lnTo>
                  <a:lnTo>
                    <a:pt x="18" y="384"/>
                  </a:lnTo>
                  <a:lnTo>
                    <a:pt x="18" y="388"/>
                  </a:lnTo>
                  <a:lnTo>
                    <a:pt x="20" y="391"/>
                  </a:lnTo>
                  <a:lnTo>
                    <a:pt x="20" y="395"/>
                  </a:lnTo>
                  <a:lnTo>
                    <a:pt x="21" y="396"/>
                  </a:lnTo>
                  <a:lnTo>
                    <a:pt x="21" y="396"/>
                  </a:lnTo>
                  <a:lnTo>
                    <a:pt x="23" y="398"/>
                  </a:lnTo>
                  <a:lnTo>
                    <a:pt x="23" y="399"/>
                  </a:lnTo>
                  <a:lnTo>
                    <a:pt x="24" y="399"/>
                  </a:lnTo>
                  <a:lnTo>
                    <a:pt x="26" y="401"/>
                  </a:lnTo>
                  <a:lnTo>
                    <a:pt x="28" y="401"/>
                  </a:lnTo>
                  <a:lnTo>
                    <a:pt x="29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2" y="402"/>
                  </a:lnTo>
                  <a:lnTo>
                    <a:pt x="32" y="402"/>
                  </a:lnTo>
                  <a:lnTo>
                    <a:pt x="32" y="401"/>
                  </a:lnTo>
                  <a:lnTo>
                    <a:pt x="32" y="401"/>
                  </a:lnTo>
                  <a:lnTo>
                    <a:pt x="32" y="399"/>
                  </a:lnTo>
                  <a:lnTo>
                    <a:pt x="32" y="398"/>
                  </a:lnTo>
                  <a:lnTo>
                    <a:pt x="34" y="398"/>
                  </a:lnTo>
                  <a:lnTo>
                    <a:pt x="34" y="396"/>
                  </a:lnTo>
                  <a:lnTo>
                    <a:pt x="34" y="396"/>
                  </a:lnTo>
                  <a:lnTo>
                    <a:pt x="35" y="396"/>
                  </a:lnTo>
                  <a:lnTo>
                    <a:pt x="35" y="395"/>
                  </a:lnTo>
                  <a:lnTo>
                    <a:pt x="37" y="395"/>
                  </a:lnTo>
                  <a:lnTo>
                    <a:pt x="37" y="395"/>
                  </a:lnTo>
                  <a:lnTo>
                    <a:pt x="38" y="395"/>
                  </a:lnTo>
                  <a:lnTo>
                    <a:pt x="40" y="396"/>
                  </a:lnTo>
                  <a:lnTo>
                    <a:pt x="40" y="398"/>
                  </a:lnTo>
                  <a:lnTo>
                    <a:pt x="43" y="398"/>
                  </a:lnTo>
                  <a:lnTo>
                    <a:pt x="43" y="399"/>
                  </a:lnTo>
                  <a:lnTo>
                    <a:pt x="43" y="399"/>
                  </a:lnTo>
                  <a:lnTo>
                    <a:pt x="44" y="401"/>
                  </a:lnTo>
                  <a:lnTo>
                    <a:pt x="44" y="399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6" y="396"/>
                  </a:lnTo>
                  <a:lnTo>
                    <a:pt x="46" y="395"/>
                  </a:lnTo>
                  <a:lnTo>
                    <a:pt x="46" y="393"/>
                  </a:lnTo>
                  <a:lnTo>
                    <a:pt x="46" y="393"/>
                  </a:lnTo>
                  <a:lnTo>
                    <a:pt x="46" y="391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47" y="388"/>
                  </a:lnTo>
                  <a:lnTo>
                    <a:pt x="47" y="387"/>
                  </a:lnTo>
                  <a:lnTo>
                    <a:pt x="47" y="385"/>
                  </a:lnTo>
                  <a:lnTo>
                    <a:pt x="47" y="384"/>
                  </a:lnTo>
                  <a:lnTo>
                    <a:pt x="47" y="382"/>
                  </a:lnTo>
                  <a:lnTo>
                    <a:pt x="47" y="381"/>
                  </a:lnTo>
                  <a:lnTo>
                    <a:pt x="47" y="379"/>
                  </a:lnTo>
                  <a:lnTo>
                    <a:pt x="49" y="378"/>
                  </a:lnTo>
                  <a:lnTo>
                    <a:pt x="47" y="376"/>
                  </a:lnTo>
                  <a:lnTo>
                    <a:pt x="49" y="375"/>
                  </a:lnTo>
                  <a:lnTo>
                    <a:pt x="49" y="375"/>
                  </a:lnTo>
                  <a:lnTo>
                    <a:pt x="49" y="373"/>
                  </a:lnTo>
                  <a:lnTo>
                    <a:pt x="49" y="370"/>
                  </a:lnTo>
                  <a:lnTo>
                    <a:pt x="49" y="369"/>
                  </a:lnTo>
                  <a:lnTo>
                    <a:pt x="49" y="367"/>
                  </a:lnTo>
                  <a:lnTo>
                    <a:pt x="49" y="367"/>
                  </a:lnTo>
                  <a:lnTo>
                    <a:pt x="49" y="366"/>
                  </a:lnTo>
                  <a:lnTo>
                    <a:pt x="49" y="366"/>
                  </a:lnTo>
                  <a:lnTo>
                    <a:pt x="47" y="364"/>
                  </a:lnTo>
                  <a:lnTo>
                    <a:pt x="47" y="363"/>
                  </a:lnTo>
                  <a:lnTo>
                    <a:pt x="47" y="361"/>
                  </a:lnTo>
                  <a:lnTo>
                    <a:pt x="47" y="359"/>
                  </a:lnTo>
                  <a:lnTo>
                    <a:pt x="49" y="358"/>
                  </a:lnTo>
                  <a:lnTo>
                    <a:pt x="50" y="358"/>
                  </a:lnTo>
                  <a:lnTo>
                    <a:pt x="50" y="359"/>
                  </a:lnTo>
                  <a:lnTo>
                    <a:pt x="50" y="361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2" y="356"/>
                  </a:lnTo>
                  <a:lnTo>
                    <a:pt x="46" y="338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4" y="331"/>
                  </a:lnTo>
                  <a:lnTo>
                    <a:pt x="46" y="331"/>
                  </a:lnTo>
                  <a:lnTo>
                    <a:pt x="46" y="331"/>
                  </a:lnTo>
                  <a:lnTo>
                    <a:pt x="46" y="331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4" y="329"/>
                  </a:lnTo>
                  <a:lnTo>
                    <a:pt x="44" y="329"/>
                  </a:lnTo>
                  <a:lnTo>
                    <a:pt x="44" y="327"/>
                  </a:lnTo>
                  <a:lnTo>
                    <a:pt x="44" y="327"/>
                  </a:lnTo>
                  <a:lnTo>
                    <a:pt x="44" y="326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6" y="324"/>
                  </a:lnTo>
                  <a:lnTo>
                    <a:pt x="46" y="323"/>
                  </a:lnTo>
                  <a:lnTo>
                    <a:pt x="46" y="323"/>
                  </a:lnTo>
                  <a:lnTo>
                    <a:pt x="47" y="324"/>
                  </a:lnTo>
                  <a:lnTo>
                    <a:pt x="47" y="324"/>
                  </a:lnTo>
                  <a:lnTo>
                    <a:pt x="49" y="324"/>
                  </a:lnTo>
                  <a:lnTo>
                    <a:pt x="50" y="324"/>
                  </a:lnTo>
                  <a:lnTo>
                    <a:pt x="50" y="326"/>
                  </a:lnTo>
                  <a:lnTo>
                    <a:pt x="52" y="326"/>
                  </a:lnTo>
                  <a:lnTo>
                    <a:pt x="53" y="327"/>
                  </a:lnTo>
                  <a:lnTo>
                    <a:pt x="53" y="329"/>
                  </a:lnTo>
                  <a:lnTo>
                    <a:pt x="53" y="329"/>
                  </a:lnTo>
                  <a:lnTo>
                    <a:pt x="53" y="331"/>
                  </a:lnTo>
                  <a:lnTo>
                    <a:pt x="56" y="331"/>
                  </a:lnTo>
                  <a:lnTo>
                    <a:pt x="56" y="329"/>
                  </a:lnTo>
                  <a:lnTo>
                    <a:pt x="56" y="327"/>
                  </a:lnTo>
                  <a:lnTo>
                    <a:pt x="55" y="327"/>
                  </a:lnTo>
                  <a:lnTo>
                    <a:pt x="55" y="327"/>
                  </a:lnTo>
                  <a:lnTo>
                    <a:pt x="55" y="326"/>
                  </a:lnTo>
                  <a:lnTo>
                    <a:pt x="55" y="324"/>
                  </a:lnTo>
                  <a:lnTo>
                    <a:pt x="56" y="323"/>
                  </a:lnTo>
                  <a:lnTo>
                    <a:pt x="56" y="321"/>
                  </a:lnTo>
                  <a:lnTo>
                    <a:pt x="56" y="320"/>
                  </a:lnTo>
                  <a:lnTo>
                    <a:pt x="58" y="320"/>
                  </a:lnTo>
                  <a:lnTo>
                    <a:pt x="58" y="318"/>
                  </a:lnTo>
                  <a:lnTo>
                    <a:pt x="60" y="318"/>
                  </a:lnTo>
                  <a:lnTo>
                    <a:pt x="60" y="318"/>
                  </a:lnTo>
                  <a:lnTo>
                    <a:pt x="61" y="317"/>
                  </a:lnTo>
                  <a:lnTo>
                    <a:pt x="61" y="317"/>
                  </a:lnTo>
                  <a:lnTo>
                    <a:pt x="61" y="315"/>
                  </a:lnTo>
                  <a:lnTo>
                    <a:pt x="61" y="314"/>
                  </a:lnTo>
                  <a:lnTo>
                    <a:pt x="61" y="314"/>
                  </a:lnTo>
                  <a:lnTo>
                    <a:pt x="53" y="312"/>
                  </a:lnTo>
                  <a:lnTo>
                    <a:pt x="53" y="312"/>
                  </a:lnTo>
                  <a:lnTo>
                    <a:pt x="53" y="311"/>
                  </a:lnTo>
                  <a:lnTo>
                    <a:pt x="53" y="309"/>
                  </a:lnTo>
                  <a:lnTo>
                    <a:pt x="53" y="309"/>
                  </a:lnTo>
                  <a:lnTo>
                    <a:pt x="61" y="309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6" y="303"/>
                  </a:lnTo>
                  <a:lnTo>
                    <a:pt x="58" y="302"/>
                  </a:lnTo>
                  <a:lnTo>
                    <a:pt x="60" y="302"/>
                  </a:lnTo>
                  <a:lnTo>
                    <a:pt x="63" y="305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66" y="303"/>
                  </a:lnTo>
                  <a:lnTo>
                    <a:pt x="66" y="303"/>
                  </a:lnTo>
                  <a:lnTo>
                    <a:pt x="67" y="303"/>
                  </a:lnTo>
                  <a:lnTo>
                    <a:pt x="67" y="303"/>
                  </a:lnTo>
                  <a:lnTo>
                    <a:pt x="67" y="303"/>
                  </a:lnTo>
                  <a:lnTo>
                    <a:pt x="69" y="303"/>
                  </a:lnTo>
                  <a:lnTo>
                    <a:pt x="69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70" y="302"/>
                  </a:lnTo>
                  <a:lnTo>
                    <a:pt x="72" y="292"/>
                  </a:lnTo>
                  <a:lnTo>
                    <a:pt x="72" y="291"/>
                  </a:lnTo>
                  <a:lnTo>
                    <a:pt x="72" y="288"/>
                  </a:lnTo>
                  <a:lnTo>
                    <a:pt x="72" y="285"/>
                  </a:lnTo>
                  <a:lnTo>
                    <a:pt x="73" y="285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5" y="277"/>
                  </a:lnTo>
                  <a:lnTo>
                    <a:pt x="76" y="274"/>
                  </a:lnTo>
                  <a:lnTo>
                    <a:pt x="76" y="271"/>
                  </a:lnTo>
                  <a:lnTo>
                    <a:pt x="75" y="271"/>
                  </a:lnTo>
                  <a:lnTo>
                    <a:pt x="73" y="271"/>
                  </a:lnTo>
                  <a:lnTo>
                    <a:pt x="72" y="271"/>
                  </a:lnTo>
                  <a:lnTo>
                    <a:pt x="72" y="271"/>
                  </a:lnTo>
                  <a:lnTo>
                    <a:pt x="70" y="271"/>
                  </a:lnTo>
                  <a:lnTo>
                    <a:pt x="70" y="270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3"/>
                  </a:lnTo>
                  <a:lnTo>
                    <a:pt x="67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5" y="260"/>
                  </a:lnTo>
                  <a:lnTo>
                    <a:pt x="76" y="260"/>
                  </a:lnTo>
                  <a:lnTo>
                    <a:pt x="76" y="259"/>
                  </a:lnTo>
                  <a:lnTo>
                    <a:pt x="76" y="259"/>
                  </a:lnTo>
                  <a:lnTo>
                    <a:pt x="76" y="257"/>
                  </a:lnTo>
                  <a:lnTo>
                    <a:pt x="76" y="256"/>
                  </a:lnTo>
                  <a:lnTo>
                    <a:pt x="76" y="254"/>
                  </a:lnTo>
                  <a:lnTo>
                    <a:pt x="76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6" y="251"/>
                  </a:lnTo>
                  <a:lnTo>
                    <a:pt x="75" y="248"/>
                  </a:lnTo>
                  <a:lnTo>
                    <a:pt x="73" y="247"/>
                  </a:lnTo>
                  <a:lnTo>
                    <a:pt x="70" y="247"/>
                  </a:lnTo>
                  <a:lnTo>
                    <a:pt x="70" y="245"/>
                  </a:lnTo>
                  <a:lnTo>
                    <a:pt x="69" y="244"/>
                  </a:lnTo>
                  <a:lnTo>
                    <a:pt x="67" y="244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4" y="241"/>
                  </a:lnTo>
                  <a:lnTo>
                    <a:pt x="64" y="239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6"/>
                  </a:lnTo>
                  <a:lnTo>
                    <a:pt x="60" y="231"/>
                  </a:lnTo>
                  <a:lnTo>
                    <a:pt x="61" y="230"/>
                  </a:lnTo>
                  <a:lnTo>
                    <a:pt x="58" y="228"/>
                  </a:lnTo>
                  <a:lnTo>
                    <a:pt x="60" y="228"/>
                  </a:lnTo>
                  <a:lnTo>
                    <a:pt x="63" y="230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6" y="238"/>
                  </a:lnTo>
                  <a:lnTo>
                    <a:pt x="79" y="238"/>
                  </a:lnTo>
                  <a:lnTo>
                    <a:pt x="88" y="84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90" y="73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5" y="47"/>
                  </a:lnTo>
                  <a:lnTo>
                    <a:pt x="88" y="47"/>
                  </a:lnTo>
                  <a:lnTo>
                    <a:pt x="88" y="45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98" y="33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96" y="26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0" y="9"/>
                  </a:lnTo>
                  <a:lnTo>
                    <a:pt x="92" y="10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1"/>
                  </a:lnTo>
                  <a:lnTo>
                    <a:pt x="98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37" name="组合 1136"/>
          <p:cNvGrpSpPr/>
          <p:nvPr/>
        </p:nvGrpSpPr>
        <p:grpSpPr>
          <a:xfrm>
            <a:off x="323529" y="5373216"/>
            <a:ext cx="3867620" cy="1129481"/>
            <a:chOff x="1296988" y="1795463"/>
            <a:chExt cx="1435101" cy="419100"/>
          </a:xfrm>
        </p:grpSpPr>
        <p:sp>
          <p:nvSpPr>
            <p:cNvPr id="1077" name="Freeform 84"/>
            <p:cNvSpPr>
              <a:spLocks noEditPoints="1"/>
            </p:cNvSpPr>
            <p:nvPr/>
          </p:nvSpPr>
          <p:spPr bwMode="auto">
            <a:xfrm>
              <a:off x="2016126" y="1795463"/>
              <a:ext cx="715963" cy="419100"/>
            </a:xfrm>
            <a:custGeom>
              <a:avLst/>
              <a:gdLst>
                <a:gd name="T0" fmla="*/ 407 w 451"/>
                <a:gd name="T1" fmla="*/ 221 h 264"/>
                <a:gd name="T2" fmla="*/ 422 w 451"/>
                <a:gd name="T3" fmla="*/ 215 h 264"/>
                <a:gd name="T4" fmla="*/ 373 w 451"/>
                <a:gd name="T5" fmla="*/ 215 h 264"/>
                <a:gd name="T6" fmla="*/ 388 w 451"/>
                <a:gd name="T7" fmla="*/ 221 h 264"/>
                <a:gd name="T8" fmla="*/ 343 w 451"/>
                <a:gd name="T9" fmla="*/ 212 h 264"/>
                <a:gd name="T10" fmla="*/ 334 w 451"/>
                <a:gd name="T11" fmla="*/ 244 h 264"/>
                <a:gd name="T12" fmla="*/ 347 w 451"/>
                <a:gd name="T13" fmla="*/ 212 h 264"/>
                <a:gd name="T14" fmla="*/ 298 w 451"/>
                <a:gd name="T15" fmla="*/ 217 h 264"/>
                <a:gd name="T16" fmla="*/ 315 w 451"/>
                <a:gd name="T17" fmla="*/ 217 h 264"/>
                <a:gd name="T18" fmla="*/ 266 w 451"/>
                <a:gd name="T19" fmla="*/ 212 h 264"/>
                <a:gd name="T20" fmla="*/ 279 w 451"/>
                <a:gd name="T21" fmla="*/ 244 h 264"/>
                <a:gd name="T22" fmla="*/ 271 w 451"/>
                <a:gd name="T23" fmla="*/ 212 h 264"/>
                <a:gd name="T24" fmla="*/ 225 w 451"/>
                <a:gd name="T25" fmla="*/ 221 h 264"/>
                <a:gd name="T26" fmla="*/ 241 w 451"/>
                <a:gd name="T27" fmla="*/ 215 h 264"/>
                <a:gd name="T28" fmla="*/ 192 w 451"/>
                <a:gd name="T29" fmla="*/ 215 h 264"/>
                <a:gd name="T30" fmla="*/ 207 w 451"/>
                <a:gd name="T31" fmla="*/ 221 h 264"/>
                <a:gd name="T32" fmla="*/ 161 w 451"/>
                <a:gd name="T33" fmla="*/ 212 h 264"/>
                <a:gd name="T34" fmla="*/ 152 w 451"/>
                <a:gd name="T35" fmla="*/ 244 h 264"/>
                <a:gd name="T36" fmla="*/ 164 w 451"/>
                <a:gd name="T37" fmla="*/ 212 h 264"/>
                <a:gd name="T38" fmla="*/ 117 w 451"/>
                <a:gd name="T39" fmla="*/ 217 h 264"/>
                <a:gd name="T40" fmla="*/ 134 w 451"/>
                <a:gd name="T41" fmla="*/ 217 h 264"/>
                <a:gd name="T42" fmla="*/ 81 w 451"/>
                <a:gd name="T43" fmla="*/ 191 h 264"/>
                <a:gd name="T44" fmla="*/ 68 w 451"/>
                <a:gd name="T45" fmla="*/ 264 h 264"/>
                <a:gd name="T46" fmla="*/ 97 w 451"/>
                <a:gd name="T47" fmla="*/ 194 h 264"/>
                <a:gd name="T48" fmla="*/ 33 w 451"/>
                <a:gd name="T49" fmla="*/ 194 h 264"/>
                <a:gd name="T50" fmla="*/ 61 w 451"/>
                <a:gd name="T51" fmla="*/ 264 h 264"/>
                <a:gd name="T52" fmla="*/ 49 w 451"/>
                <a:gd name="T53" fmla="*/ 191 h 264"/>
                <a:gd name="T54" fmla="*/ 425 w 451"/>
                <a:gd name="T55" fmla="*/ 134 h 264"/>
                <a:gd name="T56" fmla="*/ 388 w 451"/>
                <a:gd name="T57" fmla="*/ 134 h 264"/>
                <a:gd name="T58" fmla="*/ 352 w 451"/>
                <a:gd name="T59" fmla="*/ 134 h 264"/>
                <a:gd name="T60" fmla="*/ 317 w 451"/>
                <a:gd name="T61" fmla="*/ 134 h 264"/>
                <a:gd name="T62" fmla="*/ 280 w 451"/>
                <a:gd name="T63" fmla="*/ 134 h 264"/>
                <a:gd name="T64" fmla="*/ 244 w 451"/>
                <a:gd name="T65" fmla="*/ 134 h 264"/>
                <a:gd name="T66" fmla="*/ 207 w 451"/>
                <a:gd name="T67" fmla="*/ 134 h 264"/>
                <a:gd name="T68" fmla="*/ 172 w 451"/>
                <a:gd name="T69" fmla="*/ 134 h 264"/>
                <a:gd name="T70" fmla="*/ 135 w 451"/>
                <a:gd name="T71" fmla="*/ 134 h 264"/>
                <a:gd name="T72" fmla="*/ 99 w 451"/>
                <a:gd name="T73" fmla="*/ 134 h 264"/>
                <a:gd name="T74" fmla="*/ 62 w 451"/>
                <a:gd name="T75" fmla="*/ 134 h 264"/>
                <a:gd name="T76" fmla="*/ 26 w 451"/>
                <a:gd name="T77" fmla="*/ 134 h 264"/>
                <a:gd name="T78" fmla="*/ 425 w 451"/>
                <a:gd name="T79" fmla="*/ 81 h 264"/>
                <a:gd name="T80" fmla="*/ 388 w 451"/>
                <a:gd name="T81" fmla="*/ 81 h 264"/>
                <a:gd name="T82" fmla="*/ 352 w 451"/>
                <a:gd name="T83" fmla="*/ 81 h 264"/>
                <a:gd name="T84" fmla="*/ 317 w 451"/>
                <a:gd name="T85" fmla="*/ 81 h 264"/>
                <a:gd name="T86" fmla="*/ 280 w 451"/>
                <a:gd name="T87" fmla="*/ 81 h 264"/>
                <a:gd name="T88" fmla="*/ 244 w 451"/>
                <a:gd name="T89" fmla="*/ 81 h 264"/>
                <a:gd name="T90" fmla="*/ 207 w 451"/>
                <a:gd name="T91" fmla="*/ 81 h 264"/>
                <a:gd name="T92" fmla="*/ 172 w 451"/>
                <a:gd name="T93" fmla="*/ 81 h 264"/>
                <a:gd name="T94" fmla="*/ 135 w 451"/>
                <a:gd name="T95" fmla="*/ 81 h 264"/>
                <a:gd name="T96" fmla="*/ 99 w 451"/>
                <a:gd name="T97" fmla="*/ 81 h 264"/>
                <a:gd name="T98" fmla="*/ 62 w 451"/>
                <a:gd name="T99" fmla="*/ 81 h 264"/>
                <a:gd name="T100" fmla="*/ 26 w 451"/>
                <a:gd name="T101" fmla="*/ 81 h 264"/>
                <a:gd name="T102" fmla="*/ 1 w 451"/>
                <a:gd name="T103" fmla="*/ 9 h 264"/>
                <a:gd name="T104" fmla="*/ 356 w 451"/>
                <a:gd name="T105" fmla="*/ 41 h 264"/>
                <a:gd name="T106" fmla="*/ 451 w 451"/>
                <a:gd name="T107" fmla="*/ 264 h 264"/>
                <a:gd name="T108" fmla="*/ 18 w 451"/>
                <a:gd name="T109" fmla="*/ 203 h 264"/>
                <a:gd name="T110" fmla="*/ 0 w 451"/>
                <a:gd name="T111" fmla="*/ 18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" h="264">
                  <a:moveTo>
                    <a:pt x="416" y="212"/>
                  </a:moveTo>
                  <a:lnTo>
                    <a:pt x="413" y="212"/>
                  </a:lnTo>
                  <a:lnTo>
                    <a:pt x="410" y="215"/>
                  </a:lnTo>
                  <a:lnTo>
                    <a:pt x="408" y="217"/>
                  </a:lnTo>
                  <a:lnTo>
                    <a:pt x="407" y="221"/>
                  </a:lnTo>
                  <a:lnTo>
                    <a:pt x="407" y="244"/>
                  </a:lnTo>
                  <a:lnTo>
                    <a:pt x="425" y="244"/>
                  </a:lnTo>
                  <a:lnTo>
                    <a:pt x="425" y="221"/>
                  </a:lnTo>
                  <a:lnTo>
                    <a:pt x="423" y="217"/>
                  </a:lnTo>
                  <a:lnTo>
                    <a:pt x="422" y="215"/>
                  </a:lnTo>
                  <a:lnTo>
                    <a:pt x="419" y="212"/>
                  </a:lnTo>
                  <a:lnTo>
                    <a:pt x="416" y="212"/>
                  </a:lnTo>
                  <a:close/>
                  <a:moveTo>
                    <a:pt x="379" y="212"/>
                  </a:moveTo>
                  <a:lnTo>
                    <a:pt x="376" y="212"/>
                  </a:lnTo>
                  <a:lnTo>
                    <a:pt x="373" y="215"/>
                  </a:lnTo>
                  <a:lnTo>
                    <a:pt x="372" y="217"/>
                  </a:lnTo>
                  <a:lnTo>
                    <a:pt x="370" y="221"/>
                  </a:lnTo>
                  <a:lnTo>
                    <a:pt x="370" y="244"/>
                  </a:lnTo>
                  <a:lnTo>
                    <a:pt x="388" y="244"/>
                  </a:lnTo>
                  <a:lnTo>
                    <a:pt x="388" y="221"/>
                  </a:lnTo>
                  <a:lnTo>
                    <a:pt x="388" y="217"/>
                  </a:lnTo>
                  <a:lnTo>
                    <a:pt x="385" y="215"/>
                  </a:lnTo>
                  <a:lnTo>
                    <a:pt x="382" y="212"/>
                  </a:lnTo>
                  <a:lnTo>
                    <a:pt x="379" y="212"/>
                  </a:lnTo>
                  <a:close/>
                  <a:moveTo>
                    <a:pt x="343" y="212"/>
                  </a:moveTo>
                  <a:lnTo>
                    <a:pt x="340" y="212"/>
                  </a:lnTo>
                  <a:lnTo>
                    <a:pt x="337" y="215"/>
                  </a:lnTo>
                  <a:lnTo>
                    <a:pt x="335" y="217"/>
                  </a:lnTo>
                  <a:lnTo>
                    <a:pt x="334" y="221"/>
                  </a:lnTo>
                  <a:lnTo>
                    <a:pt x="334" y="244"/>
                  </a:lnTo>
                  <a:lnTo>
                    <a:pt x="352" y="244"/>
                  </a:lnTo>
                  <a:lnTo>
                    <a:pt x="352" y="221"/>
                  </a:lnTo>
                  <a:lnTo>
                    <a:pt x="352" y="217"/>
                  </a:lnTo>
                  <a:lnTo>
                    <a:pt x="349" y="215"/>
                  </a:lnTo>
                  <a:lnTo>
                    <a:pt x="347" y="212"/>
                  </a:lnTo>
                  <a:lnTo>
                    <a:pt x="343" y="212"/>
                  </a:lnTo>
                  <a:close/>
                  <a:moveTo>
                    <a:pt x="306" y="212"/>
                  </a:moveTo>
                  <a:lnTo>
                    <a:pt x="303" y="212"/>
                  </a:lnTo>
                  <a:lnTo>
                    <a:pt x="300" y="215"/>
                  </a:lnTo>
                  <a:lnTo>
                    <a:pt x="298" y="217"/>
                  </a:lnTo>
                  <a:lnTo>
                    <a:pt x="298" y="221"/>
                  </a:lnTo>
                  <a:lnTo>
                    <a:pt x="298" y="244"/>
                  </a:lnTo>
                  <a:lnTo>
                    <a:pt x="315" y="244"/>
                  </a:lnTo>
                  <a:lnTo>
                    <a:pt x="315" y="221"/>
                  </a:lnTo>
                  <a:lnTo>
                    <a:pt x="315" y="217"/>
                  </a:lnTo>
                  <a:lnTo>
                    <a:pt x="314" y="215"/>
                  </a:lnTo>
                  <a:lnTo>
                    <a:pt x="311" y="212"/>
                  </a:lnTo>
                  <a:lnTo>
                    <a:pt x="306" y="212"/>
                  </a:lnTo>
                  <a:close/>
                  <a:moveTo>
                    <a:pt x="271" y="212"/>
                  </a:moveTo>
                  <a:lnTo>
                    <a:pt x="266" y="212"/>
                  </a:lnTo>
                  <a:lnTo>
                    <a:pt x="265" y="215"/>
                  </a:lnTo>
                  <a:lnTo>
                    <a:pt x="262" y="217"/>
                  </a:lnTo>
                  <a:lnTo>
                    <a:pt x="262" y="221"/>
                  </a:lnTo>
                  <a:lnTo>
                    <a:pt x="262" y="244"/>
                  </a:lnTo>
                  <a:lnTo>
                    <a:pt x="279" y="244"/>
                  </a:lnTo>
                  <a:lnTo>
                    <a:pt x="279" y="221"/>
                  </a:lnTo>
                  <a:lnTo>
                    <a:pt x="279" y="217"/>
                  </a:lnTo>
                  <a:lnTo>
                    <a:pt x="277" y="215"/>
                  </a:lnTo>
                  <a:lnTo>
                    <a:pt x="274" y="212"/>
                  </a:lnTo>
                  <a:lnTo>
                    <a:pt x="271" y="212"/>
                  </a:lnTo>
                  <a:close/>
                  <a:moveTo>
                    <a:pt x="234" y="212"/>
                  </a:moveTo>
                  <a:lnTo>
                    <a:pt x="231" y="212"/>
                  </a:lnTo>
                  <a:lnTo>
                    <a:pt x="228" y="215"/>
                  </a:lnTo>
                  <a:lnTo>
                    <a:pt x="225" y="217"/>
                  </a:lnTo>
                  <a:lnTo>
                    <a:pt x="225" y="221"/>
                  </a:lnTo>
                  <a:lnTo>
                    <a:pt x="225" y="244"/>
                  </a:lnTo>
                  <a:lnTo>
                    <a:pt x="244" y="244"/>
                  </a:lnTo>
                  <a:lnTo>
                    <a:pt x="244" y="221"/>
                  </a:lnTo>
                  <a:lnTo>
                    <a:pt x="242" y="217"/>
                  </a:lnTo>
                  <a:lnTo>
                    <a:pt x="241" y="215"/>
                  </a:lnTo>
                  <a:lnTo>
                    <a:pt x="238" y="212"/>
                  </a:lnTo>
                  <a:lnTo>
                    <a:pt x="234" y="212"/>
                  </a:lnTo>
                  <a:close/>
                  <a:moveTo>
                    <a:pt x="198" y="212"/>
                  </a:moveTo>
                  <a:lnTo>
                    <a:pt x="195" y="212"/>
                  </a:lnTo>
                  <a:lnTo>
                    <a:pt x="192" y="215"/>
                  </a:lnTo>
                  <a:lnTo>
                    <a:pt x="190" y="217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7" y="244"/>
                  </a:lnTo>
                  <a:lnTo>
                    <a:pt x="207" y="221"/>
                  </a:lnTo>
                  <a:lnTo>
                    <a:pt x="206" y="217"/>
                  </a:lnTo>
                  <a:lnTo>
                    <a:pt x="204" y="215"/>
                  </a:lnTo>
                  <a:lnTo>
                    <a:pt x="201" y="212"/>
                  </a:lnTo>
                  <a:lnTo>
                    <a:pt x="198" y="212"/>
                  </a:lnTo>
                  <a:close/>
                  <a:moveTo>
                    <a:pt x="161" y="212"/>
                  </a:moveTo>
                  <a:lnTo>
                    <a:pt x="158" y="212"/>
                  </a:lnTo>
                  <a:lnTo>
                    <a:pt x="155" y="215"/>
                  </a:lnTo>
                  <a:lnTo>
                    <a:pt x="154" y="217"/>
                  </a:lnTo>
                  <a:lnTo>
                    <a:pt x="152" y="221"/>
                  </a:lnTo>
                  <a:lnTo>
                    <a:pt x="152" y="244"/>
                  </a:lnTo>
                  <a:lnTo>
                    <a:pt x="170" y="244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67" y="215"/>
                  </a:lnTo>
                  <a:lnTo>
                    <a:pt x="164" y="212"/>
                  </a:lnTo>
                  <a:lnTo>
                    <a:pt x="161" y="212"/>
                  </a:lnTo>
                  <a:close/>
                  <a:moveTo>
                    <a:pt x="125" y="212"/>
                  </a:moveTo>
                  <a:lnTo>
                    <a:pt x="122" y="212"/>
                  </a:lnTo>
                  <a:lnTo>
                    <a:pt x="119" y="215"/>
                  </a:lnTo>
                  <a:lnTo>
                    <a:pt x="117" y="217"/>
                  </a:lnTo>
                  <a:lnTo>
                    <a:pt x="117" y="221"/>
                  </a:lnTo>
                  <a:lnTo>
                    <a:pt x="117" y="244"/>
                  </a:lnTo>
                  <a:lnTo>
                    <a:pt x="134" y="244"/>
                  </a:lnTo>
                  <a:lnTo>
                    <a:pt x="134" y="221"/>
                  </a:lnTo>
                  <a:lnTo>
                    <a:pt x="134" y="217"/>
                  </a:lnTo>
                  <a:lnTo>
                    <a:pt x="131" y="215"/>
                  </a:lnTo>
                  <a:lnTo>
                    <a:pt x="129" y="212"/>
                  </a:lnTo>
                  <a:lnTo>
                    <a:pt x="125" y="212"/>
                  </a:lnTo>
                  <a:close/>
                  <a:moveTo>
                    <a:pt x="87" y="189"/>
                  </a:moveTo>
                  <a:lnTo>
                    <a:pt x="81" y="191"/>
                  </a:lnTo>
                  <a:lnTo>
                    <a:pt x="76" y="194"/>
                  </a:lnTo>
                  <a:lnTo>
                    <a:pt x="71" y="198"/>
                  </a:lnTo>
                  <a:lnTo>
                    <a:pt x="70" y="203"/>
                  </a:lnTo>
                  <a:lnTo>
                    <a:pt x="68" y="210"/>
                  </a:lnTo>
                  <a:lnTo>
                    <a:pt x="68" y="264"/>
                  </a:lnTo>
                  <a:lnTo>
                    <a:pt x="103" y="264"/>
                  </a:lnTo>
                  <a:lnTo>
                    <a:pt x="103" y="210"/>
                  </a:lnTo>
                  <a:lnTo>
                    <a:pt x="103" y="203"/>
                  </a:lnTo>
                  <a:lnTo>
                    <a:pt x="100" y="198"/>
                  </a:lnTo>
                  <a:lnTo>
                    <a:pt x="97" y="194"/>
                  </a:lnTo>
                  <a:lnTo>
                    <a:pt x="91" y="191"/>
                  </a:lnTo>
                  <a:lnTo>
                    <a:pt x="87" y="189"/>
                  </a:lnTo>
                  <a:close/>
                  <a:moveTo>
                    <a:pt x="44" y="189"/>
                  </a:moveTo>
                  <a:lnTo>
                    <a:pt x="38" y="191"/>
                  </a:lnTo>
                  <a:lnTo>
                    <a:pt x="33" y="194"/>
                  </a:lnTo>
                  <a:lnTo>
                    <a:pt x="29" y="198"/>
                  </a:lnTo>
                  <a:lnTo>
                    <a:pt x="27" y="203"/>
                  </a:lnTo>
                  <a:lnTo>
                    <a:pt x="26" y="210"/>
                  </a:lnTo>
                  <a:lnTo>
                    <a:pt x="26" y="264"/>
                  </a:lnTo>
                  <a:lnTo>
                    <a:pt x="61" y="264"/>
                  </a:lnTo>
                  <a:lnTo>
                    <a:pt x="61" y="210"/>
                  </a:lnTo>
                  <a:lnTo>
                    <a:pt x="61" y="203"/>
                  </a:lnTo>
                  <a:lnTo>
                    <a:pt x="58" y="198"/>
                  </a:lnTo>
                  <a:lnTo>
                    <a:pt x="55" y="194"/>
                  </a:lnTo>
                  <a:lnTo>
                    <a:pt x="49" y="191"/>
                  </a:lnTo>
                  <a:lnTo>
                    <a:pt x="44" y="189"/>
                  </a:lnTo>
                  <a:close/>
                  <a:moveTo>
                    <a:pt x="407" y="134"/>
                  </a:moveTo>
                  <a:lnTo>
                    <a:pt x="407" y="163"/>
                  </a:lnTo>
                  <a:lnTo>
                    <a:pt x="425" y="163"/>
                  </a:lnTo>
                  <a:lnTo>
                    <a:pt x="425" y="134"/>
                  </a:lnTo>
                  <a:lnTo>
                    <a:pt x="407" y="134"/>
                  </a:lnTo>
                  <a:close/>
                  <a:moveTo>
                    <a:pt x="370" y="134"/>
                  </a:moveTo>
                  <a:lnTo>
                    <a:pt x="370" y="163"/>
                  </a:lnTo>
                  <a:lnTo>
                    <a:pt x="388" y="163"/>
                  </a:lnTo>
                  <a:lnTo>
                    <a:pt x="388" y="134"/>
                  </a:lnTo>
                  <a:lnTo>
                    <a:pt x="370" y="134"/>
                  </a:lnTo>
                  <a:close/>
                  <a:moveTo>
                    <a:pt x="335" y="134"/>
                  </a:moveTo>
                  <a:lnTo>
                    <a:pt x="335" y="163"/>
                  </a:lnTo>
                  <a:lnTo>
                    <a:pt x="352" y="163"/>
                  </a:lnTo>
                  <a:lnTo>
                    <a:pt x="352" y="134"/>
                  </a:lnTo>
                  <a:lnTo>
                    <a:pt x="335" y="134"/>
                  </a:lnTo>
                  <a:close/>
                  <a:moveTo>
                    <a:pt x="298" y="134"/>
                  </a:moveTo>
                  <a:lnTo>
                    <a:pt x="298" y="163"/>
                  </a:lnTo>
                  <a:lnTo>
                    <a:pt x="317" y="163"/>
                  </a:lnTo>
                  <a:lnTo>
                    <a:pt x="317" y="134"/>
                  </a:lnTo>
                  <a:lnTo>
                    <a:pt x="298" y="134"/>
                  </a:lnTo>
                  <a:close/>
                  <a:moveTo>
                    <a:pt x="262" y="134"/>
                  </a:moveTo>
                  <a:lnTo>
                    <a:pt x="262" y="163"/>
                  </a:lnTo>
                  <a:lnTo>
                    <a:pt x="280" y="163"/>
                  </a:lnTo>
                  <a:lnTo>
                    <a:pt x="280" y="134"/>
                  </a:lnTo>
                  <a:lnTo>
                    <a:pt x="262" y="134"/>
                  </a:lnTo>
                  <a:close/>
                  <a:moveTo>
                    <a:pt x="225" y="134"/>
                  </a:moveTo>
                  <a:lnTo>
                    <a:pt x="225" y="163"/>
                  </a:lnTo>
                  <a:lnTo>
                    <a:pt x="244" y="163"/>
                  </a:lnTo>
                  <a:lnTo>
                    <a:pt x="244" y="134"/>
                  </a:lnTo>
                  <a:lnTo>
                    <a:pt x="225" y="134"/>
                  </a:lnTo>
                  <a:close/>
                  <a:moveTo>
                    <a:pt x="190" y="134"/>
                  </a:moveTo>
                  <a:lnTo>
                    <a:pt x="190" y="163"/>
                  </a:lnTo>
                  <a:lnTo>
                    <a:pt x="207" y="163"/>
                  </a:lnTo>
                  <a:lnTo>
                    <a:pt x="207" y="134"/>
                  </a:lnTo>
                  <a:lnTo>
                    <a:pt x="190" y="134"/>
                  </a:lnTo>
                  <a:close/>
                  <a:moveTo>
                    <a:pt x="154" y="134"/>
                  </a:moveTo>
                  <a:lnTo>
                    <a:pt x="154" y="163"/>
                  </a:lnTo>
                  <a:lnTo>
                    <a:pt x="172" y="163"/>
                  </a:lnTo>
                  <a:lnTo>
                    <a:pt x="172" y="134"/>
                  </a:lnTo>
                  <a:lnTo>
                    <a:pt x="154" y="134"/>
                  </a:lnTo>
                  <a:close/>
                  <a:moveTo>
                    <a:pt x="117" y="134"/>
                  </a:moveTo>
                  <a:lnTo>
                    <a:pt x="117" y="163"/>
                  </a:lnTo>
                  <a:lnTo>
                    <a:pt x="135" y="163"/>
                  </a:lnTo>
                  <a:lnTo>
                    <a:pt x="135" y="134"/>
                  </a:lnTo>
                  <a:lnTo>
                    <a:pt x="117" y="134"/>
                  </a:lnTo>
                  <a:close/>
                  <a:moveTo>
                    <a:pt x="81" y="134"/>
                  </a:moveTo>
                  <a:lnTo>
                    <a:pt x="81" y="163"/>
                  </a:lnTo>
                  <a:lnTo>
                    <a:pt x="99" y="163"/>
                  </a:lnTo>
                  <a:lnTo>
                    <a:pt x="99" y="134"/>
                  </a:lnTo>
                  <a:lnTo>
                    <a:pt x="81" y="134"/>
                  </a:lnTo>
                  <a:close/>
                  <a:moveTo>
                    <a:pt x="44" y="134"/>
                  </a:moveTo>
                  <a:lnTo>
                    <a:pt x="44" y="163"/>
                  </a:lnTo>
                  <a:lnTo>
                    <a:pt x="62" y="163"/>
                  </a:lnTo>
                  <a:lnTo>
                    <a:pt x="62" y="134"/>
                  </a:lnTo>
                  <a:lnTo>
                    <a:pt x="44" y="134"/>
                  </a:lnTo>
                  <a:close/>
                  <a:moveTo>
                    <a:pt x="9" y="134"/>
                  </a:moveTo>
                  <a:lnTo>
                    <a:pt x="9" y="163"/>
                  </a:lnTo>
                  <a:lnTo>
                    <a:pt x="26" y="163"/>
                  </a:lnTo>
                  <a:lnTo>
                    <a:pt x="26" y="134"/>
                  </a:lnTo>
                  <a:lnTo>
                    <a:pt x="9" y="134"/>
                  </a:lnTo>
                  <a:close/>
                  <a:moveTo>
                    <a:pt x="407" y="81"/>
                  </a:moveTo>
                  <a:lnTo>
                    <a:pt x="407" y="108"/>
                  </a:lnTo>
                  <a:lnTo>
                    <a:pt x="425" y="108"/>
                  </a:lnTo>
                  <a:lnTo>
                    <a:pt x="425" y="81"/>
                  </a:lnTo>
                  <a:lnTo>
                    <a:pt x="407" y="81"/>
                  </a:lnTo>
                  <a:close/>
                  <a:moveTo>
                    <a:pt x="370" y="81"/>
                  </a:moveTo>
                  <a:lnTo>
                    <a:pt x="370" y="108"/>
                  </a:lnTo>
                  <a:lnTo>
                    <a:pt x="388" y="108"/>
                  </a:lnTo>
                  <a:lnTo>
                    <a:pt x="388" y="81"/>
                  </a:lnTo>
                  <a:lnTo>
                    <a:pt x="370" y="81"/>
                  </a:lnTo>
                  <a:close/>
                  <a:moveTo>
                    <a:pt x="335" y="81"/>
                  </a:moveTo>
                  <a:lnTo>
                    <a:pt x="335" y="108"/>
                  </a:lnTo>
                  <a:lnTo>
                    <a:pt x="352" y="108"/>
                  </a:lnTo>
                  <a:lnTo>
                    <a:pt x="352" y="81"/>
                  </a:lnTo>
                  <a:lnTo>
                    <a:pt x="335" y="81"/>
                  </a:lnTo>
                  <a:close/>
                  <a:moveTo>
                    <a:pt x="298" y="81"/>
                  </a:moveTo>
                  <a:lnTo>
                    <a:pt x="298" y="108"/>
                  </a:lnTo>
                  <a:lnTo>
                    <a:pt x="317" y="108"/>
                  </a:lnTo>
                  <a:lnTo>
                    <a:pt x="317" y="81"/>
                  </a:lnTo>
                  <a:lnTo>
                    <a:pt x="298" y="81"/>
                  </a:lnTo>
                  <a:close/>
                  <a:moveTo>
                    <a:pt x="262" y="81"/>
                  </a:moveTo>
                  <a:lnTo>
                    <a:pt x="262" y="108"/>
                  </a:lnTo>
                  <a:lnTo>
                    <a:pt x="280" y="108"/>
                  </a:lnTo>
                  <a:lnTo>
                    <a:pt x="280" y="81"/>
                  </a:lnTo>
                  <a:lnTo>
                    <a:pt x="262" y="81"/>
                  </a:lnTo>
                  <a:close/>
                  <a:moveTo>
                    <a:pt x="225" y="81"/>
                  </a:moveTo>
                  <a:lnTo>
                    <a:pt x="225" y="108"/>
                  </a:lnTo>
                  <a:lnTo>
                    <a:pt x="244" y="108"/>
                  </a:lnTo>
                  <a:lnTo>
                    <a:pt x="244" y="81"/>
                  </a:lnTo>
                  <a:lnTo>
                    <a:pt x="225" y="81"/>
                  </a:lnTo>
                  <a:close/>
                  <a:moveTo>
                    <a:pt x="190" y="81"/>
                  </a:moveTo>
                  <a:lnTo>
                    <a:pt x="190" y="108"/>
                  </a:lnTo>
                  <a:lnTo>
                    <a:pt x="207" y="108"/>
                  </a:lnTo>
                  <a:lnTo>
                    <a:pt x="207" y="81"/>
                  </a:lnTo>
                  <a:lnTo>
                    <a:pt x="190" y="81"/>
                  </a:lnTo>
                  <a:close/>
                  <a:moveTo>
                    <a:pt x="154" y="81"/>
                  </a:moveTo>
                  <a:lnTo>
                    <a:pt x="154" y="108"/>
                  </a:lnTo>
                  <a:lnTo>
                    <a:pt x="172" y="108"/>
                  </a:lnTo>
                  <a:lnTo>
                    <a:pt x="172" y="81"/>
                  </a:lnTo>
                  <a:lnTo>
                    <a:pt x="154" y="81"/>
                  </a:lnTo>
                  <a:close/>
                  <a:moveTo>
                    <a:pt x="117" y="81"/>
                  </a:moveTo>
                  <a:lnTo>
                    <a:pt x="117" y="108"/>
                  </a:lnTo>
                  <a:lnTo>
                    <a:pt x="135" y="108"/>
                  </a:lnTo>
                  <a:lnTo>
                    <a:pt x="135" y="81"/>
                  </a:lnTo>
                  <a:lnTo>
                    <a:pt x="117" y="81"/>
                  </a:lnTo>
                  <a:close/>
                  <a:moveTo>
                    <a:pt x="81" y="81"/>
                  </a:moveTo>
                  <a:lnTo>
                    <a:pt x="81" y="108"/>
                  </a:lnTo>
                  <a:lnTo>
                    <a:pt x="99" y="108"/>
                  </a:lnTo>
                  <a:lnTo>
                    <a:pt x="99" y="81"/>
                  </a:lnTo>
                  <a:lnTo>
                    <a:pt x="81" y="81"/>
                  </a:lnTo>
                  <a:close/>
                  <a:moveTo>
                    <a:pt x="44" y="81"/>
                  </a:moveTo>
                  <a:lnTo>
                    <a:pt x="44" y="108"/>
                  </a:lnTo>
                  <a:lnTo>
                    <a:pt x="62" y="108"/>
                  </a:lnTo>
                  <a:lnTo>
                    <a:pt x="62" y="81"/>
                  </a:lnTo>
                  <a:lnTo>
                    <a:pt x="44" y="81"/>
                  </a:lnTo>
                  <a:close/>
                  <a:moveTo>
                    <a:pt x="9" y="81"/>
                  </a:moveTo>
                  <a:lnTo>
                    <a:pt x="9" y="108"/>
                  </a:lnTo>
                  <a:lnTo>
                    <a:pt x="26" y="108"/>
                  </a:lnTo>
                  <a:lnTo>
                    <a:pt x="26" y="81"/>
                  </a:lnTo>
                  <a:lnTo>
                    <a:pt x="9" y="81"/>
                  </a:lnTo>
                  <a:close/>
                  <a:moveTo>
                    <a:pt x="0" y="0"/>
                  </a:moveTo>
                  <a:lnTo>
                    <a:pt x="3" y="5"/>
                  </a:lnTo>
                  <a:lnTo>
                    <a:pt x="7" y="9"/>
                  </a:lnTo>
                  <a:lnTo>
                    <a:pt x="1" y="9"/>
                  </a:lnTo>
                  <a:lnTo>
                    <a:pt x="58" y="31"/>
                  </a:lnTo>
                  <a:lnTo>
                    <a:pt x="111" y="50"/>
                  </a:lnTo>
                  <a:lnTo>
                    <a:pt x="309" y="50"/>
                  </a:lnTo>
                  <a:lnTo>
                    <a:pt x="309" y="41"/>
                  </a:lnTo>
                  <a:lnTo>
                    <a:pt x="356" y="41"/>
                  </a:lnTo>
                  <a:lnTo>
                    <a:pt x="356" y="50"/>
                  </a:lnTo>
                  <a:lnTo>
                    <a:pt x="434" y="50"/>
                  </a:lnTo>
                  <a:lnTo>
                    <a:pt x="434" y="41"/>
                  </a:lnTo>
                  <a:lnTo>
                    <a:pt x="451" y="41"/>
                  </a:lnTo>
                  <a:lnTo>
                    <a:pt x="451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18" y="264"/>
                  </a:lnTo>
                  <a:lnTo>
                    <a:pt x="18" y="210"/>
                  </a:lnTo>
                  <a:lnTo>
                    <a:pt x="18" y="203"/>
                  </a:lnTo>
                  <a:lnTo>
                    <a:pt x="15" y="198"/>
                  </a:lnTo>
                  <a:lnTo>
                    <a:pt x="12" y="194"/>
                  </a:lnTo>
                  <a:lnTo>
                    <a:pt x="6" y="191"/>
                  </a:lnTo>
                  <a:lnTo>
                    <a:pt x="1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" name="Freeform 85"/>
            <p:cNvSpPr>
              <a:spLocks noEditPoints="1"/>
            </p:cNvSpPr>
            <p:nvPr/>
          </p:nvSpPr>
          <p:spPr bwMode="auto">
            <a:xfrm>
              <a:off x="1296988" y="1795463"/>
              <a:ext cx="719138" cy="419100"/>
            </a:xfrm>
            <a:custGeom>
              <a:avLst/>
              <a:gdLst>
                <a:gd name="T0" fmla="*/ 316 w 453"/>
                <a:gd name="T1" fmla="*/ 221 h 264"/>
                <a:gd name="T2" fmla="*/ 331 w 453"/>
                <a:gd name="T3" fmla="*/ 215 h 264"/>
                <a:gd name="T4" fmla="*/ 282 w 453"/>
                <a:gd name="T5" fmla="*/ 215 h 264"/>
                <a:gd name="T6" fmla="*/ 297 w 453"/>
                <a:gd name="T7" fmla="*/ 221 h 264"/>
                <a:gd name="T8" fmla="*/ 252 w 453"/>
                <a:gd name="T9" fmla="*/ 212 h 264"/>
                <a:gd name="T10" fmla="*/ 243 w 453"/>
                <a:gd name="T11" fmla="*/ 244 h 264"/>
                <a:gd name="T12" fmla="*/ 255 w 453"/>
                <a:gd name="T13" fmla="*/ 212 h 264"/>
                <a:gd name="T14" fmla="*/ 208 w 453"/>
                <a:gd name="T15" fmla="*/ 217 h 264"/>
                <a:gd name="T16" fmla="*/ 223 w 453"/>
                <a:gd name="T17" fmla="*/ 217 h 264"/>
                <a:gd name="T18" fmla="*/ 176 w 453"/>
                <a:gd name="T19" fmla="*/ 212 h 264"/>
                <a:gd name="T20" fmla="*/ 188 w 453"/>
                <a:gd name="T21" fmla="*/ 244 h 264"/>
                <a:gd name="T22" fmla="*/ 179 w 453"/>
                <a:gd name="T23" fmla="*/ 212 h 264"/>
                <a:gd name="T24" fmla="*/ 134 w 453"/>
                <a:gd name="T25" fmla="*/ 221 h 264"/>
                <a:gd name="T26" fmla="*/ 148 w 453"/>
                <a:gd name="T27" fmla="*/ 215 h 264"/>
                <a:gd name="T28" fmla="*/ 99 w 453"/>
                <a:gd name="T29" fmla="*/ 215 h 264"/>
                <a:gd name="T30" fmla="*/ 115 w 453"/>
                <a:gd name="T31" fmla="*/ 221 h 264"/>
                <a:gd name="T32" fmla="*/ 70 w 453"/>
                <a:gd name="T33" fmla="*/ 212 h 264"/>
                <a:gd name="T34" fmla="*/ 61 w 453"/>
                <a:gd name="T35" fmla="*/ 244 h 264"/>
                <a:gd name="T36" fmla="*/ 73 w 453"/>
                <a:gd name="T37" fmla="*/ 212 h 264"/>
                <a:gd name="T38" fmla="*/ 25 w 453"/>
                <a:gd name="T39" fmla="*/ 217 h 264"/>
                <a:gd name="T40" fmla="*/ 41 w 453"/>
                <a:gd name="T41" fmla="*/ 217 h 264"/>
                <a:gd name="T42" fmla="*/ 406 w 453"/>
                <a:gd name="T43" fmla="*/ 191 h 264"/>
                <a:gd name="T44" fmla="*/ 393 w 453"/>
                <a:gd name="T45" fmla="*/ 264 h 264"/>
                <a:gd name="T46" fmla="*/ 422 w 453"/>
                <a:gd name="T47" fmla="*/ 194 h 264"/>
                <a:gd name="T48" fmla="*/ 358 w 453"/>
                <a:gd name="T49" fmla="*/ 194 h 264"/>
                <a:gd name="T50" fmla="*/ 386 w 453"/>
                <a:gd name="T51" fmla="*/ 264 h 264"/>
                <a:gd name="T52" fmla="*/ 374 w 453"/>
                <a:gd name="T53" fmla="*/ 191 h 264"/>
                <a:gd name="T54" fmla="*/ 444 w 453"/>
                <a:gd name="T55" fmla="*/ 134 h 264"/>
                <a:gd name="T56" fmla="*/ 407 w 453"/>
                <a:gd name="T57" fmla="*/ 134 h 264"/>
                <a:gd name="T58" fmla="*/ 371 w 453"/>
                <a:gd name="T59" fmla="*/ 134 h 264"/>
                <a:gd name="T60" fmla="*/ 334 w 453"/>
                <a:gd name="T61" fmla="*/ 134 h 264"/>
                <a:gd name="T62" fmla="*/ 299 w 453"/>
                <a:gd name="T63" fmla="*/ 134 h 264"/>
                <a:gd name="T64" fmla="*/ 262 w 453"/>
                <a:gd name="T65" fmla="*/ 134 h 264"/>
                <a:gd name="T66" fmla="*/ 226 w 453"/>
                <a:gd name="T67" fmla="*/ 134 h 264"/>
                <a:gd name="T68" fmla="*/ 189 w 453"/>
                <a:gd name="T69" fmla="*/ 134 h 264"/>
                <a:gd name="T70" fmla="*/ 154 w 453"/>
                <a:gd name="T71" fmla="*/ 134 h 264"/>
                <a:gd name="T72" fmla="*/ 118 w 453"/>
                <a:gd name="T73" fmla="*/ 134 h 264"/>
                <a:gd name="T74" fmla="*/ 81 w 453"/>
                <a:gd name="T75" fmla="*/ 134 h 264"/>
                <a:gd name="T76" fmla="*/ 45 w 453"/>
                <a:gd name="T77" fmla="*/ 134 h 264"/>
                <a:gd name="T78" fmla="*/ 444 w 453"/>
                <a:gd name="T79" fmla="*/ 81 h 264"/>
                <a:gd name="T80" fmla="*/ 407 w 453"/>
                <a:gd name="T81" fmla="*/ 81 h 264"/>
                <a:gd name="T82" fmla="*/ 371 w 453"/>
                <a:gd name="T83" fmla="*/ 81 h 264"/>
                <a:gd name="T84" fmla="*/ 334 w 453"/>
                <a:gd name="T85" fmla="*/ 81 h 264"/>
                <a:gd name="T86" fmla="*/ 299 w 453"/>
                <a:gd name="T87" fmla="*/ 81 h 264"/>
                <a:gd name="T88" fmla="*/ 262 w 453"/>
                <a:gd name="T89" fmla="*/ 81 h 264"/>
                <a:gd name="T90" fmla="*/ 226 w 453"/>
                <a:gd name="T91" fmla="*/ 81 h 264"/>
                <a:gd name="T92" fmla="*/ 189 w 453"/>
                <a:gd name="T93" fmla="*/ 81 h 264"/>
                <a:gd name="T94" fmla="*/ 154 w 453"/>
                <a:gd name="T95" fmla="*/ 81 h 264"/>
                <a:gd name="T96" fmla="*/ 118 w 453"/>
                <a:gd name="T97" fmla="*/ 81 h 264"/>
                <a:gd name="T98" fmla="*/ 81 w 453"/>
                <a:gd name="T99" fmla="*/ 81 h 264"/>
                <a:gd name="T100" fmla="*/ 45 w 453"/>
                <a:gd name="T101" fmla="*/ 81 h 264"/>
                <a:gd name="T102" fmla="*/ 442 w 453"/>
                <a:gd name="T103" fmla="*/ 194 h 264"/>
                <a:gd name="T104" fmla="*/ 453 w 453"/>
                <a:gd name="T105" fmla="*/ 264 h 264"/>
                <a:gd name="T106" fmla="*/ 19 w 453"/>
                <a:gd name="T107" fmla="*/ 50 h 264"/>
                <a:gd name="T108" fmla="*/ 340 w 453"/>
                <a:gd name="T109" fmla="*/ 50 h 264"/>
                <a:gd name="T110" fmla="*/ 453 w 453"/>
                <a:gd name="T1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3" h="264">
                  <a:moveTo>
                    <a:pt x="325" y="212"/>
                  </a:moveTo>
                  <a:lnTo>
                    <a:pt x="320" y="212"/>
                  </a:lnTo>
                  <a:lnTo>
                    <a:pt x="317" y="215"/>
                  </a:lnTo>
                  <a:lnTo>
                    <a:pt x="316" y="217"/>
                  </a:lnTo>
                  <a:lnTo>
                    <a:pt x="316" y="221"/>
                  </a:lnTo>
                  <a:lnTo>
                    <a:pt x="316" y="244"/>
                  </a:lnTo>
                  <a:lnTo>
                    <a:pt x="332" y="244"/>
                  </a:lnTo>
                  <a:lnTo>
                    <a:pt x="332" y="221"/>
                  </a:lnTo>
                  <a:lnTo>
                    <a:pt x="332" y="217"/>
                  </a:lnTo>
                  <a:lnTo>
                    <a:pt x="331" y="215"/>
                  </a:lnTo>
                  <a:lnTo>
                    <a:pt x="328" y="212"/>
                  </a:lnTo>
                  <a:lnTo>
                    <a:pt x="325" y="212"/>
                  </a:lnTo>
                  <a:close/>
                  <a:moveTo>
                    <a:pt x="288" y="212"/>
                  </a:moveTo>
                  <a:lnTo>
                    <a:pt x="284" y="212"/>
                  </a:lnTo>
                  <a:lnTo>
                    <a:pt x="282" y="215"/>
                  </a:lnTo>
                  <a:lnTo>
                    <a:pt x="279" y="217"/>
                  </a:lnTo>
                  <a:lnTo>
                    <a:pt x="279" y="221"/>
                  </a:lnTo>
                  <a:lnTo>
                    <a:pt x="279" y="244"/>
                  </a:lnTo>
                  <a:lnTo>
                    <a:pt x="297" y="244"/>
                  </a:lnTo>
                  <a:lnTo>
                    <a:pt x="297" y="221"/>
                  </a:lnTo>
                  <a:lnTo>
                    <a:pt x="296" y="217"/>
                  </a:lnTo>
                  <a:lnTo>
                    <a:pt x="294" y="215"/>
                  </a:lnTo>
                  <a:lnTo>
                    <a:pt x="291" y="212"/>
                  </a:lnTo>
                  <a:lnTo>
                    <a:pt x="288" y="212"/>
                  </a:lnTo>
                  <a:close/>
                  <a:moveTo>
                    <a:pt x="252" y="212"/>
                  </a:moveTo>
                  <a:lnTo>
                    <a:pt x="249" y="212"/>
                  </a:lnTo>
                  <a:lnTo>
                    <a:pt x="246" y="215"/>
                  </a:lnTo>
                  <a:lnTo>
                    <a:pt x="243" y="217"/>
                  </a:lnTo>
                  <a:lnTo>
                    <a:pt x="243" y="221"/>
                  </a:lnTo>
                  <a:lnTo>
                    <a:pt x="243" y="244"/>
                  </a:lnTo>
                  <a:lnTo>
                    <a:pt x="261" y="244"/>
                  </a:lnTo>
                  <a:lnTo>
                    <a:pt x="261" y="221"/>
                  </a:lnTo>
                  <a:lnTo>
                    <a:pt x="259" y="217"/>
                  </a:lnTo>
                  <a:lnTo>
                    <a:pt x="258" y="215"/>
                  </a:lnTo>
                  <a:lnTo>
                    <a:pt x="255" y="212"/>
                  </a:lnTo>
                  <a:lnTo>
                    <a:pt x="252" y="212"/>
                  </a:lnTo>
                  <a:close/>
                  <a:moveTo>
                    <a:pt x="215" y="212"/>
                  </a:moveTo>
                  <a:lnTo>
                    <a:pt x="212" y="212"/>
                  </a:lnTo>
                  <a:lnTo>
                    <a:pt x="209" y="215"/>
                  </a:lnTo>
                  <a:lnTo>
                    <a:pt x="208" y="217"/>
                  </a:lnTo>
                  <a:lnTo>
                    <a:pt x="206" y="221"/>
                  </a:lnTo>
                  <a:lnTo>
                    <a:pt x="206" y="244"/>
                  </a:lnTo>
                  <a:lnTo>
                    <a:pt x="224" y="244"/>
                  </a:lnTo>
                  <a:lnTo>
                    <a:pt x="224" y="221"/>
                  </a:lnTo>
                  <a:lnTo>
                    <a:pt x="223" y="217"/>
                  </a:lnTo>
                  <a:lnTo>
                    <a:pt x="221" y="215"/>
                  </a:lnTo>
                  <a:lnTo>
                    <a:pt x="218" y="212"/>
                  </a:lnTo>
                  <a:lnTo>
                    <a:pt x="215" y="212"/>
                  </a:lnTo>
                  <a:close/>
                  <a:moveTo>
                    <a:pt x="179" y="212"/>
                  </a:moveTo>
                  <a:lnTo>
                    <a:pt x="176" y="212"/>
                  </a:lnTo>
                  <a:lnTo>
                    <a:pt x="172" y="215"/>
                  </a:lnTo>
                  <a:lnTo>
                    <a:pt x="171" y="217"/>
                  </a:lnTo>
                  <a:lnTo>
                    <a:pt x="169" y="221"/>
                  </a:lnTo>
                  <a:lnTo>
                    <a:pt x="169" y="244"/>
                  </a:lnTo>
                  <a:lnTo>
                    <a:pt x="188" y="244"/>
                  </a:lnTo>
                  <a:lnTo>
                    <a:pt x="188" y="221"/>
                  </a:lnTo>
                  <a:lnTo>
                    <a:pt x="188" y="217"/>
                  </a:lnTo>
                  <a:lnTo>
                    <a:pt x="185" y="215"/>
                  </a:lnTo>
                  <a:lnTo>
                    <a:pt x="182" y="212"/>
                  </a:lnTo>
                  <a:lnTo>
                    <a:pt x="179" y="212"/>
                  </a:lnTo>
                  <a:close/>
                  <a:moveTo>
                    <a:pt x="142" y="212"/>
                  </a:moveTo>
                  <a:lnTo>
                    <a:pt x="139" y="212"/>
                  </a:lnTo>
                  <a:lnTo>
                    <a:pt x="136" y="215"/>
                  </a:lnTo>
                  <a:lnTo>
                    <a:pt x="134" y="217"/>
                  </a:lnTo>
                  <a:lnTo>
                    <a:pt x="134" y="221"/>
                  </a:lnTo>
                  <a:lnTo>
                    <a:pt x="134" y="244"/>
                  </a:lnTo>
                  <a:lnTo>
                    <a:pt x="151" y="244"/>
                  </a:lnTo>
                  <a:lnTo>
                    <a:pt x="151" y="221"/>
                  </a:lnTo>
                  <a:lnTo>
                    <a:pt x="151" y="217"/>
                  </a:lnTo>
                  <a:lnTo>
                    <a:pt x="148" y="215"/>
                  </a:lnTo>
                  <a:lnTo>
                    <a:pt x="147" y="212"/>
                  </a:lnTo>
                  <a:lnTo>
                    <a:pt x="142" y="212"/>
                  </a:lnTo>
                  <a:close/>
                  <a:moveTo>
                    <a:pt x="107" y="212"/>
                  </a:moveTo>
                  <a:lnTo>
                    <a:pt x="102" y="212"/>
                  </a:lnTo>
                  <a:lnTo>
                    <a:pt x="99" y="215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8" y="244"/>
                  </a:lnTo>
                  <a:lnTo>
                    <a:pt x="115" y="244"/>
                  </a:lnTo>
                  <a:lnTo>
                    <a:pt x="115" y="221"/>
                  </a:lnTo>
                  <a:lnTo>
                    <a:pt x="115" y="217"/>
                  </a:lnTo>
                  <a:lnTo>
                    <a:pt x="113" y="215"/>
                  </a:lnTo>
                  <a:lnTo>
                    <a:pt x="110" y="212"/>
                  </a:lnTo>
                  <a:lnTo>
                    <a:pt x="107" y="212"/>
                  </a:lnTo>
                  <a:close/>
                  <a:moveTo>
                    <a:pt x="70" y="212"/>
                  </a:moveTo>
                  <a:lnTo>
                    <a:pt x="66" y="212"/>
                  </a:lnTo>
                  <a:lnTo>
                    <a:pt x="64" y="215"/>
                  </a:lnTo>
                  <a:lnTo>
                    <a:pt x="61" y="217"/>
                  </a:lnTo>
                  <a:lnTo>
                    <a:pt x="61" y="221"/>
                  </a:lnTo>
                  <a:lnTo>
                    <a:pt x="61" y="244"/>
                  </a:lnTo>
                  <a:lnTo>
                    <a:pt x="80" y="244"/>
                  </a:lnTo>
                  <a:lnTo>
                    <a:pt x="80" y="221"/>
                  </a:lnTo>
                  <a:lnTo>
                    <a:pt x="78" y="217"/>
                  </a:lnTo>
                  <a:lnTo>
                    <a:pt x="76" y="215"/>
                  </a:lnTo>
                  <a:lnTo>
                    <a:pt x="73" y="212"/>
                  </a:lnTo>
                  <a:lnTo>
                    <a:pt x="70" y="212"/>
                  </a:lnTo>
                  <a:close/>
                  <a:moveTo>
                    <a:pt x="34" y="212"/>
                  </a:moveTo>
                  <a:lnTo>
                    <a:pt x="31" y="212"/>
                  </a:lnTo>
                  <a:lnTo>
                    <a:pt x="28" y="215"/>
                  </a:lnTo>
                  <a:lnTo>
                    <a:pt x="25" y="217"/>
                  </a:lnTo>
                  <a:lnTo>
                    <a:pt x="25" y="221"/>
                  </a:lnTo>
                  <a:lnTo>
                    <a:pt x="25" y="244"/>
                  </a:lnTo>
                  <a:lnTo>
                    <a:pt x="43" y="244"/>
                  </a:lnTo>
                  <a:lnTo>
                    <a:pt x="43" y="221"/>
                  </a:lnTo>
                  <a:lnTo>
                    <a:pt x="41" y="217"/>
                  </a:lnTo>
                  <a:lnTo>
                    <a:pt x="40" y="215"/>
                  </a:lnTo>
                  <a:lnTo>
                    <a:pt x="37" y="212"/>
                  </a:lnTo>
                  <a:lnTo>
                    <a:pt x="34" y="212"/>
                  </a:lnTo>
                  <a:close/>
                  <a:moveTo>
                    <a:pt x="412" y="189"/>
                  </a:moveTo>
                  <a:lnTo>
                    <a:pt x="406" y="191"/>
                  </a:lnTo>
                  <a:lnTo>
                    <a:pt x="401" y="194"/>
                  </a:lnTo>
                  <a:lnTo>
                    <a:pt x="396" y="198"/>
                  </a:lnTo>
                  <a:lnTo>
                    <a:pt x="395" y="203"/>
                  </a:lnTo>
                  <a:lnTo>
                    <a:pt x="393" y="210"/>
                  </a:lnTo>
                  <a:lnTo>
                    <a:pt x="393" y="264"/>
                  </a:lnTo>
                  <a:lnTo>
                    <a:pt x="428" y="264"/>
                  </a:lnTo>
                  <a:lnTo>
                    <a:pt x="428" y="210"/>
                  </a:lnTo>
                  <a:lnTo>
                    <a:pt x="428" y="203"/>
                  </a:lnTo>
                  <a:lnTo>
                    <a:pt x="425" y="198"/>
                  </a:lnTo>
                  <a:lnTo>
                    <a:pt x="422" y="194"/>
                  </a:lnTo>
                  <a:lnTo>
                    <a:pt x="416" y="191"/>
                  </a:lnTo>
                  <a:lnTo>
                    <a:pt x="412" y="189"/>
                  </a:lnTo>
                  <a:close/>
                  <a:moveTo>
                    <a:pt x="369" y="189"/>
                  </a:moveTo>
                  <a:lnTo>
                    <a:pt x="363" y="191"/>
                  </a:lnTo>
                  <a:lnTo>
                    <a:pt x="358" y="194"/>
                  </a:lnTo>
                  <a:lnTo>
                    <a:pt x="354" y="198"/>
                  </a:lnTo>
                  <a:lnTo>
                    <a:pt x="352" y="203"/>
                  </a:lnTo>
                  <a:lnTo>
                    <a:pt x="351" y="210"/>
                  </a:lnTo>
                  <a:lnTo>
                    <a:pt x="351" y="264"/>
                  </a:lnTo>
                  <a:lnTo>
                    <a:pt x="386" y="264"/>
                  </a:lnTo>
                  <a:lnTo>
                    <a:pt x="386" y="210"/>
                  </a:lnTo>
                  <a:lnTo>
                    <a:pt x="386" y="203"/>
                  </a:lnTo>
                  <a:lnTo>
                    <a:pt x="383" y="198"/>
                  </a:lnTo>
                  <a:lnTo>
                    <a:pt x="380" y="194"/>
                  </a:lnTo>
                  <a:lnTo>
                    <a:pt x="374" y="191"/>
                  </a:lnTo>
                  <a:lnTo>
                    <a:pt x="369" y="189"/>
                  </a:lnTo>
                  <a:close/>
                  <a:moveTo>
                    <a:pt x="425" y="134"/>
                  </a:moveTo>
                  <a:lnTo>
                    <a:pt x="425" y="163"/>
                  </a:lnTo>
                  <a:lnTo>
                    <a:pt x="444" y="163"/>
                  </a:lnTo>
                  <a:lnTo>
                    <a:pt x="444" y="134"/>
                  </a:lnTo>
                  <a:lnTo>
                    <a:pt x="425" y="134"/>
                  </a:lnTo>
                  <a:close/>
                  <a:moveTo>
                    <a:pt x="389" y="134"/>
                  </a:moveTo>
                  <a:lnTo>
                    <a:pt x="389" y="163"/>
                  </a:lnTo>
                  <a:lnTo>
                    <a:pt x="407" y="163"/>
                  </a:lnTo>
                  <a:lnTo>
                    <a:pt x="407" y="134"/>
                  </a:lnTo>
                  <a:lnTo>
                    <a:pt x="389" y="134"/>
                  </a:lnTo>
                  <a:close/>
                  <a:moveTo>
                    <a:pt x="352" y="134"/>
                  </a:moveTo>
                  <a:lnTo>
                    <a:pt x="352" y="163"/>
                  </a:lnTo>
                  <a:lnTo>
                    <a:pt x="371" y="163"/>
                  </a:lnTo>
                  <a:lnTo>
                    <a:pt x="371" y="134"/>
                  </a:lnTo>
                  <a:lnTo>
                    <a:pt x="352" y="134"/>
                  </a:lnTo>
                  <a:close/>
                  <a:moveTo>
                    <a:pt x="317" y="134"/>
                  </a:moveTo>
                  <a:lnTo>
                    <a:pt x="317" y="163"/>
                  </a:lnTo>
                  <a:lnTo>
                    <a:pt x="334" y="163"/>
                  </a:lnTo>
                  <a:lnTo>
                    <a:pt x="334" y="134"/>
                  </a:lnTo>
                  <a:lnTo>
                    <a:pt x="317" y="134"/>
                  </a:lnTo>
                  <a:close/>
                  <a:moveTo>
                    <a:pt x="281" y="134"/>
                  </a:moveTo>
                  <a:lnTo>
                    <a:pt x="281" y="163"/>
                  </a:lnTo>
                  <a:lnTo>
                    <a:pt x="299" y="163"/>
                  </a:lnTo>
                  <a:lnTo>
                    <a:pt x="299" y="134"/>
                  </a:lnTo>
                  <a:lnTo>
                    <a:pt x="281" y="134"/>
                  </a:lnTo>
                  <a:close/>
                  <a:moveTo>
                    <a:pt x="244" y="134"/>
                  </a:moveTo>
                  <a:lnTo>
                    <a:pt x="244" y="163"/>
                  </a:lnTo>
                  <a:lnTo>
                    <a:pt x="262" y="163"/>
                  </a:lnTo>
                  <a:lnTo>
                    <a:pt x="262" y="134"/>
                  </a:lnTo>
                  <a:lnTo>
                    <a:pt x="244" y="134"/>
                  </a:lnTo>
                  <a:close/>
                  <a:moveTo>
                    <a:pt x="208" y="134"/>
                  </a:moveTo>
                  <a:lnTo>
                    <a:pt x="208" y="163"/>
                  </a:lnTo>
                  <a:lnTo>
                    <a:pt x="226" y="163"/>
                  </a:lnTo>
                  <a:lnTo>
                    <a:pt x="226" y="134"/>
                  </a:lnTo>
                  <a:lnTo>
                    <a:pt x="208" y="134"/>
                  </a:lnTo>
                  <a:close/>
                  <a:moveTo>
                    <a:pt x="172" y="134"/>
                  </a:moveTo>
                  <a:lnTo>
                    <a:pt x="172" y="163"/>
                  </a:lnTo>
                  <a:lnTo>
                    <a:pt x="189" y="163"/>
                  </a:lnTo>
                  <a:lnTo>
                    <a:pt x="189" y="134"/>
                  </a:lnTo>
                  <a:lnTo>
                    <a:pt x="172" y="134"/>
                  </a:lnTo>
                  <a:close/>
                  <a:moveTo>
                    <a:pt x="136" y="134"/>
                  </a:moveTo>
                  <a:lnTo>
                    <a:pt x="136" y="163"/>
                  </a:lnTo>
                  <a:lnTo>
                    <a:pt x="154" y="163"/>
                  </a:lnTo>
                  <a:lnTo>
                    <a:pt x="154" y="134"/>
                  </a:lnTo>
                  <a:lnTo>
                    <a:pt x="136" y="134"/>
                  </a:lnTo>
                  <a:close/>
                  <a:moveTo>
                    <a:pt x="99" y="134"/>
                  </a:moveTo>
                  <a:lnTo>
                    <a:pt x="99" y="163"/>
                  </a:lnTo>
                  <a:lnTo>
                    <a:pt x="118" y="163"/>
                  </a:lnTo>
                  <a:lnTo>
                    <a:pt x="118" y="134"/>
                  </a:lnTo>
                  <a:lnTo>
                    <a:pt x="99" y="134"/>
                  </a:lnTo>
                  <a:close/>
                  <a:moveTo>
                    <a:pt x="63" y="134"/>
                  </a:moveTo>
                  <a:lnTo>
                    <a:pt x="63" y="163"/>
                  </a:lnTo>
                  <a:lnTo>
                    <a:pt x="81" y="163"/>
                  </a:lnTo>
                  <a:lnTo>
                    <a:pt x="81" y="134"/>
                  </a:lnTo>
                  <a:lnTo>
                    <a:pt x="63" y="134"/>
                  </a:lnTo>
                  <a:close/>
                  <a:moveTo>
                    <a:pt x="26" y="134"/>
                  </a:moveTo>
                  <a:lnTo>
                    <a:pt x="26" y="163"/>
                  </a:lnTo>
                  <a:lnTo>
                    <a:pt x="45" y="163"/>
                  </a:lnTo>
                  <a:lnTo>
                    <a:pt x="45" y="134"/>
                  </a:lnTo>
                  <a:lnTo>
                    <a:pt x="26" y="134"/>
                  </a:lnTo>
                  <a:close/>
                  <a:moveTo>
                    <a:pt x="425" y="81"/>
                  </a:moveTo>
                  <a:lnTo>
                    <a:pt x="425" y="108"/>
                  </a:lnTo>
                  <a:lnTo>
                    <a:pt x="444" y="108"/>
                  </a:lnTo>
                  <a:lnTo>
                    <a:pt x="444" y="81"/>
                  </a:lnTo>
                  <a:lnTo>
                    <a:pt x="425" y="81"/>
                  </a:lnTo>
                  <a:close/>
                  <a:moveTo>
                    <a:pt x="389" y="81"/>
                  </a:moveTo>
                  <a:lnTo>
                    <a:pt x="389" y="108"/>
                  </a:lnTo>
                  <a:lnTo>
                    <a:pt x="407" y="108"/>
                  </a:lnTo>
                  <a:lnTo>
                    <a:pt x="407" y="81"/>
                  </a:lnTo>
                  <a:lnTo>
                    <a:pt x="389" y="81"/>
                  </a:lnTo>
                  <a:close/>
                  <a:moveTo>
                    <a:pt x="352" y="81"/>
                  </a:moveTo>
                  <a:lnTo>
                    <a:pt x="352" y="108"/>
                  </a:lnTo>
                  <a:lnTo>
                    <a:pt x="371" y="108"/>
                  </a:lnTo>
                  <a:lnTo>
                    <a:pt x="371" y="81"/>
                  </a:lnTo>
                  <a:lnTo>
                    <a:pt x="352" y="81"/>
                  </a:lnTo>
                  <a:close/>
                  <a:moveTo>
                    <a:pt x="317" y="81"/>
                  </a:moveTo>
                  <a:lnTo>
                    <a:pt x="317" y="108"/>
                  </a:lnTo>
                  <a:lnTo>
                    <a:pt x="334" y="108"/>
                  </a:lnTo>
                  <a:lnTo>
                    <a:pt x="334" y="81"/>
                  </a:lnTo>
                  <a:lnTo>
                    <a:pt x="317" y="81"/>
                  </a:lnTo>
                  <a:close/>
                  <a:moveTo>
                    <a:pt x="281" y="81"/>
                  </a:moveTo>
                  <a:lnTo>
                    <a:pt x="281" y="108"/>
                  </a:lnTo>
                  <a:lnTo>
                    <a:pt x="299" y="108"/>
                  </a:lnTo>
                  <a:lnTo>
                    <a:pt x="299" y="81"/>
                  </a:lnTo>
                  <a:lnTo>
                    <a:pt x="281" y="81"/>
                  </a:lnTo>
                  <a:close/>
                  <a:moveTo>
                    <a:pt x="244" y="81"/>
                  </a:moveTo>
                  <a:lnTo>
                    <a:pt x="244" y="108"/>
                  </a:lnTo>
                  <a:lnTo>
                    <a:pt x="262" y="108"/>
                  </a:lnTo>
                  <a:lnTo>
                    <a:pt x="262" y="81"/>
                  </a:lnTo>
                  <a:lnTo>
                    <a:pt x="244" y="81"/>
                  </a:lnTo>
                  <a:close/>
                  <a:moveTo>
                    <a:pt x="208" y="81"/>
                  </a:moveTo>
                  <a:lnTo>
                    <a:pt x="208" y="108"/>
                  </a:lnTo>
                  <a:lnTo>
                    <a:pt x="226" y="108"/>
                  </a:lnTo>
                  <a:lnTo>
                    <a:pt x="226" y="81"/>
                  </a:lnTo>
                  <a:lnTo>
                    <a:pt x="208" y="81"/>
                  </a:lnTo>
                  <a:close/>
                  <a:moveTo>
                    <a:pt x="172" y="81"/>
                  </a:moveTo>
                  <a:lnTo>
                    <a:pt x="172" y="108"/>
                  </a:lnTo>
                  <a:lnTo>
                    <a:pt x="189" y="108"/>
                  </a:lnTo>
                  <a:lnTo>
                    <a:pt x="189" y="81"/>
                  </a:lnTo>
                  <a:lnTo>
                    <a:pt x="172" y="81"/>
                  </a:lnTo>
                  <a:close/>
                  <a:moveTo>
                    <a:pt x="136" y="81"/>
                  </a:moveTo>
                  <a:lnTo>
                    <a:pt x="136" y="108"/>
                  </a:lnTo>
                  <a:lnTo>
                    <a:pt x="154" y="108"/>
                  </a:lnTo>
                  <a:lnTo>
                    <a:pt x="154" y="81"/>
                  </a:lnTo>
                  <a:lnTo>
                    <a:pt x="136" y="81"/>
                  </a:lnTo>
                  <a:close/>
                  <a:moveTo>
                    <a:pt x="99" y="81"/>
                  </a:moveTo>
                  <a:lnTo>
                    <a:pt x="99" y="108"/>
                  </a:lnTo>
                  <a:lnTo>
                    <a:pt x="118" y="108"/>
                  </a:lnTo>
                  <a:lnTo>
                    <a:pt x="118" y="81"/>
                  </a:lnTo>
                  <a:lnTo>
                    <a:pt x="99" y="81"/>
                  </a:lnTo>
                  <a:close/>
                  <a:moveTo>
                    <a:pt x="63" y="81"/>
                  </a:moveTo>
                  <a:lnTo>
                    <a:pt x="63" y="108"/>
                  </a:lnTo>
                  <a:lnTo>
                    <a:pt x="81" y="108"/>
                  </a:lnTo>
                  <a:lnTo>
                    <a:pt x="81" y="81"/>
                  </a:lnTo>
                  <a:lnTo>
                    <a:pt x="63" y="81"/>
                  </a:lnTo>
                  <a:close/>
                  <a:moveTo>
                    <a:pt x="26" y="81"/>
                  </a:moveTo>
                  <a:lnTo>
                    <a:pt x="26" y="108"/>
                  </a:lnTo>
                  <a:lnTo>
                    <a:pt x="45" y="108"/>
                  </a:lnTo>
                  <a:lnTo>
                    <a:pt x="45" y="81"/>
                  </a:lnTo>
                  <a:lnTo>
                    <a:pt x="26" y="81"/>
                  </a:lnTo>
                  <a:close/>
                  <a:moveTo>
                    <a:pt x="453" y="0"/>
                  </a:moveTo>
                  <a:lnTo>
                    <a:pt x="453" y="189"/>
                  </a:lnTo>
                  <a:lnTo>
                    <a:pt x="447" y="191"/>
                  </a:lnTo>
                  <a:lnTo>
                    <a:pt x="442" y="194"/>
                  </a:lnTo>
                  <a:lnTo>
                    <a:pt x="439" y="198"/>
                  </a:lnTo>
                  <a:lnTo>
                    <a:pt x="438" y="203"/>
                  </a:lnTo>
                  <a:lnTo>
                    <a:pt x="436" y="210"/>
                  </a:lnTo>
                  <a:lnTo>
                    <a:pt x="436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0" y="264"/>
                  </a:lnTo>
                  <a:lnTo>
                    <a:pt x="0" y="41"/>
                  </a:lnTo>
                  <a:lnTo>
                    <a:pt x="19" y="41"/>
                  </a:lnTo>
                  <a:lnTo>
                    <a:pt x="19" y="50"/>
                  </a:lnTo>
                  <a:lnTo>
                    <a:pt x="95" y="50"/>
                  </a:lnTo>
                  <a:lnTo>
                    <a:pt x="95" y="41"/>
                  </a:lnTo>
                  <a:lnTo>
                    <a:pt x="144" y="41"/>
                  </a:lnTo>
                  <a:lnTo>
                    <a:pt x="144" y="50"/>
                  </a:lnTo>
                  <a:lnTo>
                    <a:pt x="340" y="50"/>
                  </a:lnTo>
                  <a:lnTo>
                    <a:pt x="393" y="31"/>
                  </a:lnTo>
                  <a:lnTo>
                    <a:pt x="451" y="9"/>
                  </a:lnTo>
                  <a:lnTo>
                    <a:pt x="444" y="9"/>
                  </a:lnTo>
                  <a:lnTo>
                    <a:pt x="448" y="5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38" name="组合 1137"/>
          <p:cNvGrpSpPr/>
          <p:nvPr/>
        </p:nvGrpSpPr>
        <p:grpSpPr>
          <a:xfrm>
            <a:off x="6137621" y="280986"/>
            <a:ext cx="2597950" cy="2809800"/>
            <a:chOff x="2774951" y="1411288"/>
            <a:chExt cx="739775" cy="800100"/>
          </a:xfrm>
        </p:grpSpPr>
        <p:sp>
          <p:nvSpPr>
            <p:cNvPr id="1079" name="Freeform 86"/>
            <p:cNvSpPr>
              <a:spLocks noEditPoints="1"/>
            </p:cNvSpPr>
            <p:nvPr/>
          </p:nvSpPr>
          <p:spPr bwMode="auto">
            <a:xfrm>
              <a:off x="2774951" y="1411288"/>
              <a:ext cx="369888" cy="800100"/>
            </a:xfrm>
            <a:custGeom>
              <a:avLst/>
              <a:gdLst>
                <a:gd name="T0" fmla="*/ 57 w 233"/>
                <a:gd name="T1" fmla="*/ 454 h 504"/>
                <a:gd name="T2" fmla="*/ 175 w 233"/>
                <a:gd name="T3" fmla="*/ 311 h 504"/>
                <a:gd name="T4" fmla="*/ 102 w 233"/>
                <a:gd name="T5" fmla="*/ 311 h 504"/>
                <a:gd name="T6" fmla="*/ 215 w 233"/>
                <a:gd name="T7" fmla="*/ 302 h 504"/>
                <a:gd name="T8" fmla="*/ 143 w 233"/>
                <a:gd name="T9" fmla="*/ 308 h 504"/>
                <a:gd name="T10" fmla="*/ 156 w 233"/>
                <a:gd name="T11" fmla="*/ 294 h 504"/>
                <a:gd name="T12" fmla="*/ 102 w 233"/>
                <a:gd name="T13" fmla="*/ 283 h 504"/>
                <a:gd name="T14" fmla="*/ 175 w 233"/>
                <a:gd name="T15" fmla="*/ 259 h 504"/>
                <a:gd name="T16" fmla="*/ 157 w 233"/>
                <a:gd name="T17" fmla="*/ 256 h 504"/>
                <a:gd name="T18" fmla="*/ 125 w 233"/>
                <a:gd name="T19" fmla="*/ 262 h 504"/>
                <a:gd name="T20" fmla="*/ 139 w 233"/>
                <a:gd name="T21" fmla="*/ 256 h 504"/>
                <a:gd name="T22" fmla="*/ 175 w 233"/>
                <a:gd name="T23" fmla="*/ 231 h 504"/>
                <a:gd name="T24" fmla="*/ 102 w 233"/>
                <a:gd name="T25" fmla="*/ 231 h 504"/>
                <a:gd name="T26" fmla="*/ 102 w 233"/>
                <a:gd name="T27" fmla="*/ 193 h 504"/>
                <a:gd name="T28" fmla="*/ 102 w 233"/>
                <a:gd name="T29" fmla="*/ 169 h 504"/>
                <a:gd name="T30" fmla="*/ 102 w 233"/>
                <a:gd name="T31" fmla="*/ 135 h 504"/>
                <a:gd name="T32" fmla="*/ 156 w 233"/>
                <a:gd name="T33" fmla="*/ 178 h 504"/>
                <a:gd name="T34" fmla="*/ 121 w 233"/>
                <a:gd name="T35" fmla="*/ 178 h 504"/>
                <a:gd name="T36" fmla="*/ 177 w 233"/>
                <a:gd name="T37" fmla="*/ 100 h 504"/>
                <a:gd name="T38" fmla="*/ 107 w 233"/>
                <a:gd name="T39" fmla="*/ 1 h 504"/>
                <a:gd name="T40" fmla="*/ 116 w 233"/>
                <a:gd name="T41" fmla="*/ 47 h 504"/>
                <a:gd name="T42" fmla="*/ 121 w 233"/>
                <a:gd name="T43" fmla="*/ 67 h 504"/>
                <a:gd name="T44" fmla="*/ 121 w 233"/>
                <a:gd name="T45" fmla="*/ 65 h 504"/>
                <a:gd name="T46" fmla="*/ 122 w 233"/>
                <a:gd name="T47" fmla="*/ 71 h 504"/>
                <a:gd name="T48" fmla="*/ 125 w 233"/>
                <a:gd name="T49" fmla="*/ 67 h 504"/>
                <a:gd name="T50" fmla="*/ 127 w 233"/>
                <a:gd name="T51" fmla="*/ 67 h 504"/>
                <a:gd name="T52" fmla="*/ 130 w 233"/>
                <a:gd name="T53" fmla="*/ 70 h 504"/>
                <a:gd name="T54" fmla="*/ 131 w 233"/>
                <a:gd name="T55" fmla="*/ 64 h 504"/>
                <a:gd name="T56" fmla="*/ 133 w 233"/>
                <a:gd name="T57" fmla="*/ 71 h 504"/>
                <a:gd name="T58" fmla="*/ 134 w 233"/>
                <a:gd name="T59" fmla="*/ 67 h 504"/>
                <a:gd name="T60" fmla="*/ 137 w 233"/>
                <a:gd name="T61" fmla="*/ 67 h 504"/>
                <a:gd name="T62" fmla="*/ 140 w 233"/>
                <a:gd name="T63" fmla="*/ 70 h 504"/>
                <a:gd name="T64" fmla="*/ 142 w 233"/>
                <a:gd name="T65" fmla="*/ 62 h 504"/>
                <a:gd name="T66" fmla="*/ 142 w 233"/>
                <a:gd name="T67" fmla="*/ 70 h 504"/>
                <a:gd name="T68" fmla="*/ 145 w 233"/>
                <a:gd name="T69" fmla="*/ 67 h 504"/>
                <a:gd name="T70" fmla="*/ 148 w 233"/>
                <a:gd name="T71" fmla="*/ 67 h 504"/>
                <a:gd name="T72" fmla="*/ 150 w 233"/>
                <a:gd name="T73" fmla="*/ 71 h 504"/>
                <a:gd name="T74" fmla="*/ 151 w 233"/>
                <a:gd name="T75" fmla="*/ 64 h 504"/>
                <a:gd name="T76" fmla="*/ 153 w 233"/>
                <a:gd name="T77" fmla="*/ 70 h 504"/>
                <a:gd name="T78" fmla="*/ 156 w 233"/>
                <a:gd name="T79" fmla="*/ 67 h 504"/>
                <a:gd name="T80" fmla="*/ 157 w 233"/>
                <a:gd name="T81" fmla="*/ 67 h 504"/>
                <a:gd name="T82" fmla="*/ 160 w 233"/>
                <a:gd name="T83" fmla="*/ 71 h 504"/>
                <a:gd name="T84" fmla="*/ 169 w 233"/>
                <a:gd name="T85" fmla="*/ 13 h 504"/>
                <a:gd name="T86" fmla="*/ 174 w 233"/>
                <a:gd name="T87" fmla="*/ 1 h 504"/>
                <a:gd name="T88" fmla="*/ 185 w 233"/>
                <a:gd name="T89" fmla="*/ 65 h 504"/>
                <a:gd name="T90" fmla="*/ 183 w 233"/>
                <a:gd name="T91" fmla="*/ 177 h 504"/>
                <a:gd name="T92" fmla="*/ 232 w 233"/>
                <a:gd name="T93" fmla="*/ 227 h 504"/>
                <a:gd name="T94" fmla="*/ 233 w 233"/>
                <a:gd name="T95" fmla="*/ 340 h 504"/>
                <a:gd name="T96" fmla="*/ 220 w 233"/>
                <a:gd name="T97" fmla="*/ 446 h 504"/>
                <a:gd name="T98" fmla="*/ 148 w 233"/>
                <a:gd name="T99" fmla="*/ 393 h 504"/>
                <a:gd name="T100" fmla="*/ 0 w 233"/>
                <a:gd name="T101" fmla="*/ 504 h 504"/>
                <a:gd name="T102" fmla="*/ 20 w 233"/>
                <a:gd name="T103" fmla="*/ 215 h 504"/>
                <a:gd name="T104" fmla="*/ 22 w 233"/>
                <a:gd name="T105" fmla="*/ 207 h 504"/>
                <a:gd name="T106" fmla="*/ 23 w 233"/>
                <a:gd name="T107" fmla="*/ 205 h 504"/>
                <a:gd name="T108" fmla="*/ 23 w 233"/>
                <a:gd name="T109" fmla="*/ 216 h 504"/>
                <a:gd name="T110" fmla="*/ 95 w 233"/>
                <a:gd name="T111" fmla="*/ 224 h 504"/>
                <a:gd name="T112" fmla="*/ 95 w 233"/>
                <a:gd name="T113" fmla="*/ 119 h 504"/>
                <a:gd name="T114" fmla="*/ 104 w 233"/>
                <a:gd name="T115" fmla="*/ 1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504">
                  <a:moveTo>
                    <a:pt x="57" y="426"/>
                  </a:moveTo>
                  <a:lnTo>
                    <a:pt x="52" y="428"/>
                  </a:lnTo>
                  <a:lnTo>
                    <a:pt x="47" y="431"/>
                  </a:lnTo>
                  <a:lnTo>
                    <a:pt x="44" y="436"/>
                  </a:lnTo>
                  <a:lnTo>
                    <a:pt x="43" y="440"/>
                  </a:lnTo>
                  <a:lnTo>
                    <a:pt x="44" y="446"/>
                  </a:lnTo>
                  <a:lnTo>
                    <a:pt x="47" y="451"/>
                  </a:lnTo>
                  <a:lnTo>
                    <a:pt x="52" y="454"/>
                  </a:lnTo>
                  <a:lnTo>
                    <a:pt x="57" y="454"/>
                  </a:lnTo>
                  <a:lnTo>
                    <a:pt x="63" y="454"/>
                  </a:lnTo>
                  <a:lnTo>
                    <a:pt x="67" y="451"/>
                  </a:lnTo>
                  <a:lnTo>
                    <a:pt x="70" y="446"/>
                  </a:lnTo>
                  <a:lnTo>
                    <a:pt x="72" y="440"/>
                  </a:lnTo>
                  <a:lnTo>
                    <a:pt x="70" y="436"/>
                  </a:lnTo>
                  <a:lnTo>
                    <a:pt x="67" y="431"/>
                  </a:lnTo>
                  <a:lnTo>
                    <a:pt x="63" y="428"/>
                  </a:lnTo>
                  <a:lnTo>
                    <a:pt x="57" y="426"/>
                  </a:lnTo>
                  <a:close/>
                  <a:moveTo>
                    <a:pt x="175" y="311"/>
                  </a:moveTo>
                  <a:lnTo>
                    <a:pt x="175" y="317"/>
                  </a:lnTo>
                  <a:lnTo>
                    <a:pt x="177" y="317"/>
                  </a:lnTo>
                  <a:lnTo>
                    <a:pt x="177" y="311"/>
                  </a:lnTo>
                  <a:lnTo>
                    <a:pt x="175" y="311"/>
                  </a:lnTo>
                  <a:close/>
                  <a:moveTo>
                    <a:pt x="102" y="311"/>
                  </a:moveTo>
                  <a:lnTo>
                    <a:pt x="102" y="317"/>
                  </a:lnTo>
                  <a:lnTo>
                    <a:pt x="102" y="317"/>
                  </a:lnTo>
                  <a:lnTo>
                    <a:pt x="102" y="311"/>
                  </a:lnTo>
                  <a:lnTo>
                    <a:pt x="102" y="311"/>
                  </a:lnTo>
                  <a:close/>
                  <a:moveTo>
                    <a:pt x="22" y="303"/>
                  </a:moveTo>
                  <a:lnTo>
                    <a:pt x="22" y="314"/>
                  </a:lnTo>
                  <a:lnTo>
                    <a:pt x="23" y="314"/>
                  </a:lnTo>
                  <a:lnTo>
                    <a:pt x="23" y="303"/>
                  </a:lnTo>
                  <a:lnTo>
                    <a:pt x="22" y="303"/>
                  </a:lnTo>
                  <a:close/>
                  <a:moveTo>
                    <a:pt x="218" y="297"/>
                  </a:moveTo>
                  <a:lnTo>
                    <a:pt x="217" y="297"/>
                  </a:lnTo>
                  <a:lnTo>
                    <a:pt x="215" y="300"/>
                  </a:lnTo>
                  <a:lnTo>
                    <a:pt x="215" y="302"/>
                  </a:lnTo>
                  <a:lnTo>
                    <a:pt x="215" y="334"/>
                  </a:lnTo>
                  <a:lnTo>
                    <a:pt x="223" y="334"/>
                  </a:lnTo>
                  <a:lnTo>
                    <a:pt x="223" y="302"/>
                  </a:lnTo>
                  <a:lnTo>
                    <a:pt x="221" y="300"/>
                  </a:lnTo>
                  <a:lnTo>
                    <a:pt x="221" y="297"/>
                  </a:lnTo>
                  <a:lnTo>
                    <a:pt x="218" y="297"/>
                  </a:lnTo>
                  <a:close/>
                  <a:moveTo>
                    <a:pt x="137" y="297"/>
                  </a:moveTo>
                  <a:lnTo>
                    <a:pt x="137" y="308"/>
                  </a:lnTo>
                  <a:lnTo>
                    <a:pt x="143" y="308"/>
                  </a:lnTo>
                  <a:lnTo>
                    <a:pt x="143" y="297"/>
                  </a:lnTo>
                  <a:lnTo>
                    <a:pt x="137" y="297"/>
                  </a:lnTo>
                  <a:close/>
                  <a:moveTo>
                    <a:pt x="124" y="286"/>
                  </a:moveTo>
                  <a:lnTo>
                    <a:pt x="124" y="295"/>
                  </a:lnTo>
                  <a:lnTo>
                    <a:pt x="125" y="295"/>
                  </a:lnTo>
                  <a:lnTo>
                    <a:pt x="125" y="286"/>
                  </a:lnTo>
                  <a:lnTo>
                    <a:pt x="124" y="286"/>
                  </a:lnTo>
                  <a:close/>
                  <a:moveTo>
                    <a:pt x="156" y="286"/>
                  </a:moveTo>
                  <a:lnTo>
                    <a:pt x="156" y="294"/>
                  </a:lnTo>
                  <a:lnTo>
                    <a:pt x="157" y="294"/>
                  </a:lnTo>
                  <a:lnTo>
                    <a:pt x="157" y="286"/>
                  </a:lnTo>
                  <a:lnTo>
                    <a:pt x="156" y="286"/>
                  </a:lnTo>
                  <a:close/>
                  <a:moveTo>
                    <a:pt x="175" y="283"/>
                  </a:moveTo>
                  <a:lnTo>
                    <a:pt x="175" y="289"/>
                  </a:lnTo>
                  <a:lnTo>
                    <a:pt x="177" y="289"/>
                  </a:lnTo>
                  <a:lnTo>
                    <a:pt x="177" y="283"/>
                  </a:lnTo>
                  <a:lnTo>
                    <a:pt x="175" y="283"/>
                  </a:lnTo>
                  <a:close/>
                  <a:moveTo>
                    <a:pt x="102" y="283"/>
                  </a:moveTo>
                  <a:lnTo>
                    <a:pt x="102" y="289"/>
                  </a:lnTo>
                  <a:lnTo>
                    <a:pt x="102" y="289"/>
                  </a:lnTo>
                  <a:lnTo>
                    <a:pt x="102" y="283"/>
                  </a:lnTo>
                  <a:lnTo>
                    <a:pt x="102" y="283"/>
                  </a:lnTo>
                  <a:close/>
                  <a:moveTo>
                    <a:pt x="175" y="259"/>
                  </a:moveTo>
                  <a:lnTo>
                    <a:pt x="175" y="265"/>
                  </a:lnTo>
                  <a:lnTo>
                    <a:pt x="177" y="265"/>
                  </a:lnTo>
                  <a:lnTo>
                    <a:pt x="177" y="259"/>
                  </a:lnTo>
                  <a:lnTo>
                    <a:pt x="175" y="259"/>
                  </a:lnTo>
                  <a:close/>
                  <a:moveTo>
                    <a:pt x="102" y="259"/>
                  </a:moveTo>
                  <a:lnTo>
                    <a:pt x="102" y="265"/>
                  </a:lnTo>
                  <a:lnTo>
                    <a:pt x="102" y="265"/>
                  </a:lnTo>
                  <a:lnTo>
                    <a:pt x="102" y="259"/>
                  </a:lnTo>
                  <a:lnTo>
                    <a:pt x="102" y="259"/>
                  </a:lnTo>
                  <a:close/>
                  <a:moveTo>
                    <a:pt x="156" y="256"/>
                  </a:moveTo>
                  <a:lnTo>
                    <a:pt x="156" y="262"/>
                  </a:lnTo>
                  <a:lnTo>
                    <a:pt x="157" y="262"/>
                  </a:lnTo>
                  <a:lnTo>
                    <a:pt x="157" y="256"/>
                  </a:lnTo>
                  <a:lnTo>
                    <a:pt x="156" y="256"/>
                  </a:lnTo>
                  <a:close/>
                  <a:moveTo>
                    <a:pt x="139" y="256"/>
                  </a:moveTo>
                  <a:lnTo>
                    <a:pt x="139" y="262"/>
                  </a:lnTo>
                  <a:lnTo>
                    <a:pt x="140" y="262"/>
                  </a:lnTo>
                  <a:lnTo>
                    <a:pt x="140" y="256"/>
                  </a:lnTo>
                  <a:lnTo>
                    <a:pt x="139" y="256"/>
                  </a:lnTo>
                  <a:close/>
                  <a:moveTo>
                    <a:pt x="124" y="256"/>
                  </a:moveTo>
                  <a:lnTo>
                    <a:pt x="124" y="262"/>
                  </a:lnTo>
                  <a:lnTo>
                    <a:pt x="125" y="262"/>
                  </a:lnTo>
                  <a:lnTo>
                    <a:pt x="125" y="256"/>
                  </a:lnTo>
                  <a:lnTo>
                    <a:pt x="124" y="256"/>
                  </a:lnTo>
                  <a:close/>
                  <a:moveTo>
                    <a:pt x="156" y="250"/>
                  </a:moveTo>
                  <a:lnTo>
                    <a:pt x="156" y="256"/>
                  </a:lnTo>
                  <a:lnTo>
                    <a:pt x="157" y="256"/>
                  </a:lnTo>
                  <a:lnTo>
                    <a:pt x="157" y="250"/>
                  </a:lnTo>
                  <a:lnTo>
                    <a:pt x="156" y="250"/>
                  </a:lnTo>
                  <a:close/>
                  <a:moveTo>
                    <a:pt x="139" y="250"/>
                  </a:moveTo>
                  <a:lnTo>
                    <a:pt x="139" y="256"/>
                  </a:lnTo>
                  <a:lnTo>
                    <a:pt x="140" y="256"/>
                  </a:lnTo>
                  <a:lnTo>
                    <a:pt x="140" y="250"/>
                  </a:lnTo>
                  <a:lnTo>
                    <a:pt x="139" y="250"/>
                  </a:lnTo>
                  <a:close/>
                  <a:moveTo>
                    <a:pt x="124" y="250"/>
                  </a:moveTo>
                  <a:lnTo>
                    <a:pt x="124" y="256"/>
                  </a:lnTo>
                  <a:lnTo>
                    <a:pt x="125" y="256"/>
                  </a:lnTo>
                  <a:lnTo>
                    <a:pt x="125" y="250"/>
                  </a:lnTo>
                  <a:lnTo>
                    <a:pt x="124" y="250"/>
                  </a:lnTo>
                  <a:close/>
                  <a:moveTo>
                    <a:pt x="175" y="231"/>
                  </a:moveTo>
                  <a:lnTo>
                    <a:pt x="175" y="237"/>
                  </a:lnTo>
                  <a:lnTo>
                    <a:pt x="177" y="237"/>
                  </a:lnTo>
                  <a:lnTo>
                    <a:pt x="177" y="231"/>
                  </a:lnTo>
                  <a:lnTo>
                    <a:pt x="175" y="231"/>
                  </a:lnTo>
                  <a:close/>
                  <a:moveTo>
                    <a:pt x="102" y="231"/>
                  </a:moveTo>
                  <a:lnTo>
                    <a:pt x="102" y="237"/>
                  </a:lnTo>
                  <a:lnTo>
                    <a:pt x="102" y="237"/>
                  </a:lnTo>
                  <a:lnTo>
                    <a:pt x="102" y="231"/>
                  </a:lnTo>
                  <a:lnTo>
                    <a:pt x="102" y="231"/>
                  </a:lnTo>
                  <a:close/>
                  <a:moveTo>
                    <a:pt x="175" y="193"/>
                  </a:moveTo>
                  <a:lnTo>
                    <a:pt x="175" y="199"/>
                  </a:lnTo>
                  <a:lnTo>
                    <a:pt x="177" y="199"/>
                  </a:lnTo>
                  <a:lnTo>
                    <a:pt x="177" y="193"/>
                  </a:lnTo>
                  <a:lnTo>
                    <a:pt x="175" y="193"/>
                  </a:lnTo>
                  <a:close/>
                  <a:moveTo>
                    <a:pt x="102" y="193"/>
                  </a:moveTo>
                  <a:lnTo>
                    <a:pt x="102" y="199"/>
                  </a:lnTo>
                  <a:lnTo>
                    <a:pt x="102" y="199"/>
                  </a:lnTo>
                  <a:lnTo>
                    <a:pt x="102" y="193"/>
                  </a:lnTo>
                  <a:lnTo>
                    <a:pt x="102" y="193"/>
                  </a:lnTo>
                  <a:close/>
                  <a:moveTo>
                    <a:pt x="175" y="163"/>
                  </a:moveTo>
                  <a:lnTo>
                    <a:pt x="175" y="169"/>
                  </a:lnTo>
                  <a:lnTo>
                    <a:pt x="177" y="169"/>
                  </a:lnTo>
                  <a:lnTo>
                    <a:pt x="177" y="163"/>
                  </a:lnTo>
                  <a:lnTo>
                    <a:pt x="175" y="163"/>
                  </a:lnTo>
                  <a:close/>
                  <a:moveTo>
                    <a:pt x="102" y="163"/>
                  </a:moveTo>
                  <a:lnTo>
                    <a:pt x="102" y="169"/>
                  </a:lnTo>
                  <a:lnTo>
                    <a:pt x="102" y="169"/>
                  </a:lnTo>
                  <a:lnTo>
                    <a:pt x="102" y="163"/>
                  </a:lnTo>
                  <a:lnTo>
                    <a:pt x="102" y="163"/>
                  </a:lnTo>
                  <a:close/>
                  <a:moveTo>
                    <a:pt x="175" y="129"/>
                  </a:moveTo>
                  <a:lnTo>
                    <a:pt x="175" y="135"/>
                  </a:lnTo>
                  <a:lnTo>
                    <a:pt x="177" y="135"/>
                  </a:lnTo>
                  <a:lnTo>
                    <a:pt x="177" y="129"/>
                  </a:lnTo>
                  <a:lnTo>
                    <a:pt x="175" y="129"/>
                  </a:lnTo>
                  <a:close/>
                  <a:moveTo>
                    <a:pt x="102" y="129"/>
                  </a:moveTo>
                  <a:lnTo>
                    <a:pt x="102" y="135"/>
                  </a:lnTo>
                  <a:lnTo>
                    <a:pt x="102" y="135"/>
                  </a:lnTo>
                  <a:lnTo>
                    <a:pt x="102" y="129"/>
                  </a:lnTo>
                  <a:lnTo>
                    <a:pt x="102" y="129"/>
                  </a:lnTo>
                  <a:close/>
                  <a:moveTo>
                    <a:pt x="150" y="106"/>
                  </a:moveTo>
                  <a:lnTo>
                    <a:pt x="148" y="109"/>
                  </a:lnTo>
                  <a:lnTo>
                    <a:pt x="145" y="117"/>
                  </a:lnTo>
                  <a:lnTo>
                    <a:pt x="143" y="131"/>
                  </a:lnTo>
                  <a:lnTo>
                    <a:pt x="143" y="178"/>
                  </a:lnTo>
                  <a:lnTo>
                    <a:pt x="156" y="178"/>
                  </a:lnTo>
                  <a:lnTo>
                    <a:pt x="156" y="131"/>
                  </a:lnTo>
                  <a:lnTo>
                    <a:pt x="154" y="117"/>
                  </a:lnTo>
                  <a:lnTo>
                    <a:pt x="151" y="109"/>
                  </a:lnTo>
                  <a:lnTo>
                    <a:pt x="150" y="106"/>
                  </a:lnTo>
                  <a:close/>
                  <a:moveTo>
                    <a:pt x="127" y="106"/>
                  </a:moveTo>
                  <a:lnTo>
                    <a:pt x="125" y="109"/>
                  </a:lnTo>
                  <a:lnTo>
                    <a:pt x="122" y="117"/>
                  </a:lnTo>
                  <a:lnTo>
                    <a:pt x="121" y="131"/>
                  </a:lnTo>
                  <a:lnTo>
                    <a:pt x="121" y="178"/>
                  </a:lnTo>
                  <a:lnTo>
                    <a:pt x="133" y="178"/>
                  </a:lnTo>
                  <a:lnTo>
                    <a:pt x="133" y="131"/>
                  </a:lnTo>
                  <a:lnTo>
                    <a:pt x="131" y="117"/>
                  </a:lnTo>
                  <a:lnTo>
                    <a:pt x="128" y="109"/>
                  </a:lnTo>
                  <a:lnTo>
                    <a:pt x="127" y="106"/>
                  </a:lnTo>
                  <a:close/>
                  <a:moveTo>
                    <a:pt x="175" y="100"/>
                  </a:moveTo>
                  <a:lnTo>
                    <a:pt x="175" y="106"/>
                  </a:lnTo>
                  <a:lnTo>
                    <a:pt x="177" y="106"/>
                  </a:lnTo>
                  <a:lnTo>
                    <a:pt x="177" y="100"/>
                  </a:lnTo>
                  <a:lnTo>
                    <a:pt x="175" y="100"/>
                  </a:lnTo>
                  <a:close/>
                  <a:moveTo>
                    <a:pt x="102" y="100"/>
                  </a:moveTo>
                  <a:lnTo>
                    <a:pt x="102" y="106"/>
                  </a:lnTo>
                  <a:lnTo>
                    <a:pt x="102" y="106"/>
                  </a:lnTo>
                  <a:lnTo>
                    <a:pt x="102" y="100"/>
                  </a:lnTo>
                  <a:lnTo>
                    <a:pt x="102" y="100"/>
                  </a:lnTo>
                  <a:close/>
                  <a:moveTo>
                    <a:pt x="105" y="0"/>
                  </a:moveTo>
                  <a:lnTo>
                    <a:pt x="107" y="0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3"/>
                  </a:lnTo>
                  <a:lnTo>
                    <a:pt x="110" y="27"/>
                  </a:lnTo>
                  <a:lnTo>
                    <a:pt x="111" y="39"/>
                  </a:lnTo>
                  <a:lnTo>
                    <a:pt x="115" y="47"/>
                  </a:lnTo>
                  <a:lnTo>
                    <a:pt x="115" y="50"/>
                  </a:lnTo>
                  <a:lnTo>
                    <a:pt x="116" y="47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18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0"/>
                  </a:lnTo>
                  <a:lnTo>
                    <a:pt x="121" y="70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19" y="64"/>
                  </a:lnTo>
                  <a:lnTo>
                    <a:pt x="121" y="62"/>
                  </a:lnTo>
                  <a:lnTo>
                    <a:pt x="122" y="64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1" y="67"/>
                  </a:lnTo>
                  <a:lnTo>
                    <a:pt x="121" y="70"/>
                  </a:lnTo>
                  <a:lnTo>
                    <a:pt x="122" y="70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5" y="70"/>
                  </a:lnTo>
                  <a:lnTo>
                    <a:pt x="125" y="70"/>
                  </a:lnTo>
                  <a:lnTo>
                    <a:pt x="125" y="67"/>
                  </a:lnTo>
                  <a:lnTo>
                    <a:pt x="125" y="67"/>
                  </a:lnTo>
                  <a:lnTo>
                    <a:pt x="124" y="67"/>
                  </a:lnTo>
                  <a:lnTo>
                    <a:pt x="125" y="67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4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70"/>
                  </a:lnTo>
                  <a:lnTo>
                    <a:pt x="127" y="70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30" y="67"/>
                  </a:lnTo>
                  <a:lnTo>
                    <a:pt x="130" y="65"/>
                  </a:lnTo>
                  <a:lnTo>
                    <a:pt x="130" y="64"/>
                  </a:lnTo>
                  <a:lnTo>
                    <a:pt x="131" y="62"/>
                  </a:lnTo>
                  <a:lnTo>
                    <a:pt x="131" y="64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31" y="67"/>
                  </a:lnTo>
                  <a:lnTo>
                    <a:pt x="131" y="70"/>
                  </a:lnTo>
                  <a:lnTo>
                    <a:pt x="131" y="70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4" y="71"/>
                  </a:lnTo>
                  <a:lnTo>
                    <a:pt x="134" y="71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6" y="64"/>
                  </a:lnTo>
                  <a:lnTo>
                    <a:pt x="136" y="62"/>
                  </a:lnTo>
                  <a:lnTo>
                    <a:pt x="137" y="64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6" y="67"/>
                  </a:lnTo>
                  <a:lnTo>
                    <a:pt x="136" y="70"/>
                  </a:lnTo>
                  <a:lnTo>
                    <a:pt x="137" y="70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40" y="71"/>
                  </a:lnTo>
                  <a:lnTo>
                    <a:pt x="140" y="71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39" y="67"/>
                  </a:lnTo>
                  <a:lnTo>
                    <a:pt x="140" y="67"/>
                  </a:lnTo>
                  <a:lnTo>
                    <a:pt x="140" y="67"/>
                  </a:lnTo>
                  <a:lnTo>
                    <a:pt x="140" y="65"/>
                  </a:lnTo>
                  <a:lnTo>
                    <a:pt x="140" y="64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7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5" y="71"/>
                  </a:lnTo>
                  <a:lnTo>
                    <a:pt x="145" y="71"/>
                  </a:lnTo>
                  <a:lnTo>
                    <a:pt x="145" y="70"/>
                  </a:lnTo>
                  <a:lnTo>
                    <a:pt x="147" y="70"/>
                  </a:lnTo>
                  <a:lnTo>
                    <a:pt x="147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7" y="67"/>
                  </a:lnTo>
                  <a:lnTo>
                    <a:pt x="147" y="65"/>
                  </a:lnTo>
                  <a:lnTo>
                    <a:pt x="145" y="64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7" y="65"/>
                  </a:lnTo>
                  <a:lnTo>
                    <a:pt x="147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8" y="67"/>
                  </a:lnTo>
                  <a:lnTo>
                    <a:pt x="147" y="67"/>
                  </a:lnTo>
                  <a:lnTo>
                    <a:pt x="147" y="70"/>
                  </a:lnTo>
                  <a:lnTo>
                    <a:pt x="148" y="70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0" y="71"/>
                  </a:lnTo>
                  <a:lnTo>
                    <a:pt x="150" y="71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1" y="65"/>
                  </a:lnTo>
                  <a:lnTo>
                    <a:pt x="151" y="64"/>
                  </a:lnTo>
                  <a:lnTo>
                    <a:pt x="151" y="62"/>
                  </a:lnTo>
                  <a:lnTo>
                    <a:pt x="153" y="64"/>
                  </a:lnTo>
                  <a:lnTo>
                    <a:pt x="153" y="65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1"/>
                  </a:lnTo>
                  <a:lnTo>
                    <a:pt x="153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5"/>
                  </a:lnTo>
                  <a:lnTo>
                    <a:pt x="156" y="64"/>
                  </a:lnTo>
                  <a:lnTo>
                    <a:pt x="157" y="62"/>
                  </a:lnTo>
                  <a:lnTo>
                    <a:pt x="157" y="64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60" y="71"/>
                  </a:lnTo>
                  <a:lnTo>
                    <a:pt x="160" y="67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2" y="47"/>
                  </a:lnTo>
                  <a:lnTo>
                    <a:pt x="163" y="50"/>
                  </a:lnTo>
                  <a:lnTo>
                    <a:pt x="163" y="47"/>
                  </a:lnTo>
                  <a:lnTo>
                    <a:pt x="166" y="39"/>
                  </a:lnTo>
                  <a:lnTo>
                    <a:pt x="168" y="27"/>
                  </a:lnTo>
                  <a:lnTo>
                    <a:pt x="169" y="13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69" y="1"/>
                  </a:lnTo>
                  <a:lnTo>
                    <a:pt x="171" y="1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2" y="1"/>
                  </a:lnTo>
                  <a:lnTo>
                    <a:pt x="174" y="13"/>
                  </a:lnTo>
                  <a:lnTo>
                    <a:pt x="177" y="27"/>
                  </a:lnTo>
                  <a:lnTo>
                    <a:pt x="179" y="39"/>
                  </a:lnTo>
                  <a:lnTo>
                    <a:pt x="180" y="47"/>
                  </a:lnTo>
                  <a:lnTo>
                    <a:pt x="182" y="50"/>
                  </a:lnTo>
                  <a:lnTo>
                    <a:pt x="182" y="47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3" y="68"/>
                  </a:lnTo>
                  <a:lnTo>
                    <a:pt x="183" y="119"/>
                  </a:lnTo>
                  <a:lnTo>
                    <a:pt x="185" y="119"/>
                  </a:lnTo>
                  <a:lnTo>
                    <a:pt x="183" y="120"/>
                  </a:lnTo>
                  <a:lnTo>
                    <a:pt x="183" y="143"/>
                  </a:lnTo>
                  <a:lnTo>
                    <a:pt x="185" y="145"/>
                  </a:lnTo>
                  <a:lnTo>
                    <a:pt x="183" y="145"/>
                  </a:lnTo>
                  <a:lnTo>
                    <a:pt x="183" y="177"/>
                  </a:lnTo>
                  <a:lnTo>
                    <a:pt x="185" y="177"/>
                  </a:lnTo>
                  <a:lnTo>
                    <a:pt x="183" y="178"/>
                  </a:lnTo>
                  <a:lnTo>
                    <a:pt x="183" y="224"/>
                  </a:lnTo>
                  <a:lnTo>
                    <a:pt x="188" y="230"/>
                  </a:lnTo>
                  <a:lnTo>
                    <a:pt x="188" y="311"/>
                  </a:lnTo>
                  <a:lnTo>
                    <a:pt x="230" y="231"/>
                  </a:lnTo>
                  <a:lnTo>
                    <a:pt x="230" y="230"/>
                  </a:lnTo>
                  <a:lnTo>
                    <a:pt x="230" y="228"/>
                  </a:lnTo>
                  <a:lnTo>
                    <a:pt x="232" y="227"/>
                  </a:lnTo>
                  <a:lnTo>
                    <a:pt x="232" y="227"/>
                  </a:lnTo>
                  <a:lnTo>
                    <a:pt x="232" y="227"/>
                  </a:lnTo>
                  <a:lnTo>
                    <a:pt x="232" y="227"/>
                  </a:lnTo>
                  <a:lnTo>
                    <a:pt x="230" y="225"/>
                  </a:lnTo>
                  <a:lnTo>
                    <a:pt x="230" y="225"/>
                  </a:lnTo>
                  <a:lnTo>
                    <a:pt x="230" y="224"/>
                  </a:lnTo>
                  <a:lnTo>
                    <a:pt x="232" y="224"/>
                  </a:lnTo>
                  <a:lnTo>
                    <a:pt x="233" y="224"/>
                  </a:lnTo>
                  <a:lnTo>
                    <a:pt x="233" y="340"/>
                  </a:lnTo>
                  <a:lnTo>
                    <a:pt x="229" y="343"/>
                  </a:lnTo>
                  <a:lnTo>
                    <a:pt x="223" y="350"/>
                  </a:lnTo>
                  <a:lnTo>
                    <a:pt x="217" y="359"/>
                  </a:lnTo>
                  <a:lnTo>
                    <a:pt x="214" y="372"/>
                  </a:lnTo>
                  <a:lnTo>
                    <a:pt x="214" y="431"/>
                  </a:lnTo>
                  <a:lnTo>
                    <a:pt x="233" y="431"/>
                  </a:lnTo>
                  <a:lnTo>
                    <a:pt x="233" y="442"/>
                  </a:lnTo>
                  <a:lnTo>
                    <a:pt x="226" y="443"/>
                  </a:lnTo>
                  <a:lnTo>
                    <a:pt x="220" y="446"/>
                  </a:lnTo>
                  <a:lnTo>
                    <a:pt x="214" y="449"/>
                  </a:lnTo>
                  <a:lnTo>
                    <a:pt x="211" y="454"/>
                  </a:lnTo>
                  <a:lnTo>
                    <a:pt x="209" y="460"/>
                  </a:lnTo>
                  <a:lnTo>
                    <a:pt x="209" y="504"/>
                  </a:lnTo>
                  <a:lnTo>
                    <a:pt x="156" y="504"/>
                  </a:lnTo>
                  <a:lnTo>
                    <a:pt x="156" y="404"/>
                  </a:lnTo>
                  <a:lnTo>
                    <a:pt x="154" y="399"/>
                  </a:lnTo>
                  <a:lnTo>
                    <a:pt x="153" y="396"/>
                  </a:lnTo>
                  <a:lnTo>
                    <a:pt x="148" y="393"/>
                  </a:lnTo>
                  <a:lnTo>
                    <a:pt x="142" y="390"/>
                  </a:lnTo>
                  <a:lnTo>
                    <a:pt x="136" y="390"/>
                  </a:lnTo>
                  <a:lnTo>
                    <a:pt x="130" y="390"/>
                  </a:lnTo>
                  <a:lnTo>
                    <a:pt x="124" y="393"/>
                  </a:lnTo>
                  <a:lnTo>
                    <a:pt x="119" y="396"/>
                  </a:lnTo>
                  <a:lnTo>
                    <a:pt x="116" y="399"/>
                  </a:lnTo>
                  <a:lnTo>
                    <a:pt x="115" y="404"/>
                  </a:lnTo>
                  <a:lnTo>
                    <a:pt x="115" y="504"/>
                  </a:lnTo>
                  <a:lnTo>
                    <a:pt x="0" y="504"/>
                  </a:lnTo>
                  <a:lnTo>
                    <a:pt x="0" y="300"/>
                  </a:lnTo>
                  <a:lnTo>
                    <a:pt x="3" y="297"/>
                  </a:lnTo>
                  <a:lnTo>
                    <a:pt x="5" y="277"/>
                  </a:lnTo>
                  <a:lnTo>
                    <a:pt x="6" y="277"/>
                  </a:lnTo>
                  <a:lnTo>
                    <a:pt x="22" y="219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5"/>
                  </a:lnTo>
                  <a:lnTo>
                    <a:pt x="20" y="215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2" y="207"/>
                  </a:lnTo>
                  <a:lnTo>
                    <a:pt x="20" y="207"/>
                  </a:lnTo>
                  <a:lnTo>
                    <a:pt x="20" y="207"/>
                  </a:lnTo>
                  <a:lnTo>
                    <a:pt x="20" y="207"/>
                  </a:lnTo>
                  <a:lnTo>
                    <a:pt x="22" y="207"/>
                  </a:lnTo>
                  <a:lnTo>
                    <a:pt x="22" y="205"/>
                  </a:lnTo>
                  <a:lnTo>
                    <a:pt x="20" y="205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3" y="205"/>
                  </a:lnTo>
                  <a:lnTo>
                    <a:pt x="23" y="207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3" y="210"/>
                  </a:lnTo>
                  <a:lnTo>
                    <a:pt x="25" y="212"/>
                  </a:lnTo>
                  <a:lnTo>
                    <a:pt x="25" y="213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3" y="216"/>
                  </a:lnTo>
                  <a:lnTo>
                    <a:pt x="23" y="219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41" y="297"/>
                  </a:lnTo>
                  <a:lnTo>
                    <a:pt x="43" y="300"/>
                  </a:lnTo>
                  <a:lnTo>
                    <a:pt x="43" y="315"/>
                  </a:lnTo>
                  <a:lnTo>
                    <a:pt x="90" y="315"/>
                  </a:lnTo>
                  <a:lnTo>
                    <a:pt x="90" y="230"/>
                  </a:lnTo>
                  <a:lnTo>
                    <a:pt x="95" y="224"/>
                  </a:lnTo>
                  <a:lnTo>
                    <a:pt x="95" y="178"/>
                  </a:lnTo>
                  <a:lnTo>
                    <a:pt x="93" y="177"/>
                  </a:lnTo>
                  <a:lnTo>
                    <a:pt x="95" y="177"/>
                  </a:lnTo>
                  <a:lnTo>
                    <a:pt x="95" y="145"/>
                  </a:lnTo>
                  <a:lnTo>
                    <a:pt x="93" y="145"/>
                  </a:lnTo>
                  <a:lnTo>
                    <a:pt x="95" y="143"/>
                  </a:lnTo>
                  <a:lnTo>
                    <a:pt x="95" y="120"/>
                  </a:lnTo>
                  <a:lnTo>
                    <a:pt x="93" y="119"/>
                  </a:lnTo>
                  <a:lnTo>
                    <a:pt x="95" y="119"/>
                  </a:lnTo>
                  <a:lnTo>
                    <a:pt x="95" y="68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6" y="47"/>
                  </a:lnTo>
                  <a:lnTo>
                    <a:pt x="96" y="50"/>
                  </a:lnTo>
                  <a:lnTo>
                    <a:pt x="98" y="47"/>
                  </a:lnTo>
                  <a:lnTo>
                    <a:pt x="99" y="39"/>
                  </a:lnTo>
                  <a:lnTo>
                    <a:pt x="101" y="27"/>
                  </a:lnTo>
                  <a:lnTo>
                    <a:pt x="104" y="13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Freeform 87"/>
            <p:cNvSpPr>
              <a:spLocks noEditPoints="1"/>
            </p:cNvSpPr>
            <p:nvPr/>
          </p:nvSpPr>
          <p:spPr bwMode="auto">
            <a:xfrm>
              <a:off x="3144838" y="1411288"/>
              <a:ext cx="369888" cy="800100"/>
            </a:xfrm>
            <a:custGeom>
              <a:avLst/>
              <a:gdLst>
                <a:gd name="T0" fmla="*/ 177 w 233"/>
                <a:gd name="T1" fmla="*/ 454 h 504"/>
                <a:gd name="T2" fmla="*/ 131 w 233"/>
                <a:gd name="T3" fmla="*/ 311 h 504"/>
                <a:gd name="T4" fmla="*/ 57 w 233"/>
                <a:gd name="T5" fmla="*/ 311 h 504"/>
                <a:gd name="T6" fmla="*/ 11 w 233"/>
                <a:gd name="T7" fmla="*/ 302 h 504"/>
                <a:gd name="T8" fmla="*/ 133 w 233"/>
                <a:gd name="T9" fmla="*/ 289 h 504"/>
                <a:gd name="T10" fmla="*/ 112 w 233"/>
                <a:gd name="T11" fmla="*/ 282 h 504"/>
                <a:gd name="T12" fmla="*/ 98 w 233"/>
                <a:gd name="T13" fmla="*/ 282 h 504"/>
                <a:gd name="T14" fmla="*/ 98 w 233"/>
                <a:gd name="T15" fmla="*/ 282 h 504"/>
                <a:gd name="T16" fmla="*/ 83 w 233"/>
                <a:gd name="T17" fmla="*/ 282 h 504"/>
                <a:gd name="T18" fmla="*/ 58 w 233"/>
                <a:gd name="T19" fmla="*/ 265 h 504"/>
                <a:gd name="T20" fmla="*/ 110 w 233"/>
                <a:gd name="T21" fmla="*/ 250 h 504"/>
                <a:gd name="T22" fmla="*/ 89 w 233"/>
                <a:gd name="T23" fmla="*/ 250 h 504"/>
                <a:gd name="T24" fmla="*/ 58 w 233"/>
                <a:gd name="T25" fmla="*/ 231 h 504"/>
                <a:gd name="T26" fmla="*/ 58 w 233"/>
                <a:gd name="T27" fmla="*/ 199 h 504"/>
                <a:gd name="T28" fmla="*/ 57 w 233"/>
                <a:gd name="T29" fmla="*/ 169 h 504"/>
                <a:gd name="T30" fmla="*/ 57 w 233"/>
                <a:gd name="T31" fmla="*/ 129 h 504"/>
                <a:gd name="T32" fmla="*/ 101 w 233"/>
                <a:gd name="T33" fmla="*/ 178 h 504"/>
                <a:gd name="T34" fmla="*/ 78 w 233"/>
                <a:gd name="T35" fmla="*/ 131 h 504"/>
                <a:gd name="T36" fmla="*/ 133 w 233"/>
                <a:gd name="T37" fmla="*/ 106 h 504"/>
                <a:gd name="T38" fmla="*/ 63 w 233"/>
                <a:gd name="T39" fmla="*/ 0 h 504"/>
                <a:gd name="T40" fmla="*/ 70 w 233"/>
                <a:gd name="T41" fmla="*/ 50 h 504"/>
                <a:gd name="T42" fmla="*/ 77 w 233"/>
                <a:gd name="T43" fmla="*/ 70 h 504"/>
                <a:gd name="T44" fmla="*/ 78 w 233"/>
                <a:gd name="T45" fmla="*/ 64 h 504"/>
                <a:gd name="T46" fmla="*/ 78 w 233"/>
                <a:gd name="T47" fmla="*/ 71 h 504"/>
                <a:gd name="T48" fmla="*/ 81 w 233"/>
                <a:gd name="T49" fmla="*/ 67 h 504"/>
                <a:gd name="T50" fmla="*/ 84 w 233"/>
                <a:gd name="T51" fmla="*/ 67 h 504"/>
                <a:gd name="T52" fmla="*/ 86 w 233"/>
                <a:gd name="T53" fmla="*/ 70 h 504"/>
                <a:gd name="T54" fmla="*/ 87 w 233"/>
                <a:gd name="T55" fmla="*/ 62 h 504"/>
                <a:gd name="T56" fmla="*/ 89 w 233"/>
                <a:gd name="T57" fmla="*/ 70 h 504"/>
                <a:gd name="T58" fmla="*/ 90 w 233"/>
                <a:gd name="T59" fmla="*/ 67 h 504"/>
                <a:gd name="T60" fmla="*/ 93 w 233"/>
                <a:gd name="T61" fmla="*/ 67 h 504"/>
                <a:gd name="T62" fmla="*/ 96 w 233"/>
                <a:gd name="T63" fmla="*/ 71 h 504"/>
                <a:gd name="T64" fmla="*/ 96 w 233"/>
                <a:gd name="T65" fmla="*/ 64 h 504"/>
                <a:gd name="T66" fmla="*/ 98 w 233"/>
                <a:gd name="T67" fmla="*/ 70 h 504"/>
                <a:gd name="T68" fmla="*/ 101 w 233"/>
                <a:gd name="T69" fmla="*/ 67 h 504"/>
                <a:gd name="T70" fmla="*/ 102 w 233"/>
                <a:gd name="T71" fmla="*/ 67 h 504"/>
                <a:gd name="T72" fmla="*/ 106 w 233"/>
                <a:gd name="T73" fmla="*/ 71 h 504"/>
                <a:gd name="T74" fmla="*/ 107 w 233"/>
                <a:gd name="T75" fmla="*/ 65 h 504"/>
                <a:gd name="T76" fmla="*/ 109 w 233"/>
                <a:gd name="T77" fmla="*/ 67 h 504"/>
                <a:gd name="T78" fmla="*/ 113 w 233"/>
                <a:gd name="T79" fmla="*/ 67 h 504"/>
                <a:gd name="T80" fmla="*/ 113 w 233"/>
                <a:gd name="T81" fmla="*/ 65 h 504"/>
                <a:gd name="T82" fmla="*/ 115 w 233"/>
                <a:gd name="T83" fmla="*/ 71 h 504"/>
                <a:gd name="T84" fmla="*/ 124 w 233"/>
                <a:gd name="T85" fmla="*/ 27 h 504"/>
                <a:gd name="T86" fmla="*/ 130 w 233"/>
                <a:gd name="T87" fmla="*/ 1 h 504"/>
                <a:gd name="T88" fmla="*/ 138 w 233"/>
                <a:gd name="T89" fmla="*/ 47 h 504"/>
                <a:gd name="T90" fmla="*/ 139 w 233"/>
                <a:gd name="T91" fmla="*/ 145 h 504"/>
                <a:gd name="T92" fmla="*/ 194 w 233"/>
                <a:gd name="T93" fmla="*/ 297 h 504"/>
                <a:gd name="T94" fmla="*/ 211 w 233"/>
                <a:gd name="T95" fmla="*/ 210 h 504"/>
                <a:gd name="T96" fmla="*/ 212 w 233"/>
                <a:gd name="T97" fmla="*/ 207 h 504"/>
                <a:gd name="T98" fmla="*/ 214 w 233"/>
                <a:gd name="T99" fmla="*/ 212 h 504"/>
                <a:gd name="T100" fmla="*/ 227 w 233"/>
                <a:gd name="T101" fmla="*/ 277 h 504"/>
                <a:gd name="T102" fmla="*/ 110 w 233"/>
                <a:gd name="T103" fmla="*/ 393 h 504"/>
                <a:gd name="T104" fmla="*/ 25 w 233"/>
                <a:gd name="T105" fmla="*/ 504 h 504"/>
                <a:gd name="T106" fmla="*/ 20 w 233"/>
                <a:gd name="T107" fmla="*/ 431 h 504"/>
                <a:gd name="T108" fmla="*/ 0 w 233"/>
                <a:gd name="T109" fmla="*/ 224 h 504"/>
                <a:gd name="T110" fmla="*/ 2 w 233"/>
                <a:gd name="T111" fmla="*/ 215 h 504"/>
                <a:gd name="T112" fmla="*/ 5 w 233"/>
                <a:gd name="T113" fmla="*/ 221 h 504"/>
                <a:gd name="T114" fmla="*/ 3 w 233"/>
                <a:gd name="T115" fmla="*/ 224 h 504"/>
                <a:gd name="T116" fmla="*/ 3 w 233"/>
                <a:gd name="T117" fmla="*/ 231 h 504"/>
                <a:gd name="T118" fmla="*/ 51 w 233"/>
                <a:gd name="T119" fmla="*/ 143 h 504"/>
                <a:gd name="T120" fmla="*/ 54 w 233"/>
                <a:gd name="T121" fmla="*/ 47 h 504"/>
                <a:gd name="T122" fmla="*/ 61 w 233"/>
                <a:gd name="T12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504">
                  <a:moveTo>
                    <a:pt x="177" y="426"/>
                  </a:moveTo>
                  <a:lnTo>
                    <a:pt x="171" y="428"/>
                  </a:lnTo>
                  <a:lnTo>
                    <a:pt x="166" y="431"/>
                  </a:lnTo>
                  <a:lnTo>
                    <a:pt x="163" y="436"/>
                  </a:lnTo>
                  <a:lnTo>
                    <a:pt x="163" y="440"/>
                  </a:lnTo>
                  <a:lnTo>
                    <a:pt x="163" y="446"/>
                  </a:lnTo>
                  <a:lnTo>
                    <a:pt x="166" y="451"/>
                  </a:lnTo>
                  <a:lnTo>
                    <a:pt x="171" y="454"/>
                  </a:lnTo>
                  <a:lnTo>
                    <a:pt x="177" y="454"/>
                  </a:lnTo>
                  <a:lnTo>
                    <a:pt x="182" y="454"/>
                  </a:lnTo>
                  <a:lnTo>
                    <a:pt x="186" y="451"/>
                  </a:lnTo>
                  <a:lnTo>
                    <a:pt x="189" y="446"/>
                  </a:lnTo>
                  <a:lnTo>
                    <a:pt x="191" y="440"/>
                  </a:lnTo>
                  <a:lnTo>
                    <a:pt x="189" y="436"/>
                  </a:lnTo>
                  <a:lnTo>
                    <a:pt x="186" y="431"/>
                  </a:lnTo>
                  <a:lnTo>
                    <a:pt x="182" y="428"/>
                  </a:lnTo>
                  <a:lnTo>
                    <a:pt x="177" y="426"/>
                  </a:lnTo>
                  <a:close/>
                  <a:moveTo>
                    <a:pt x="131" y="311"/>
                  </a:moveTo>
                  <a:lnTo>
                    <a:pt x="131" y="317"/>
                  </a:lnTo>
                  <a:lnTo>
                    <a:pt x="133" y="317"/>
                  </a:lnTo>
                  <a:lnTo>
                    <a:pt x="133" y="311"/>
                  </a:lnTo>
                  <a:lnTo>
                    <a:pt x="131" y="311"/>
                  </a:lnTo>
                  <a:close/>
                  <a:moveTo>
                    <a:pt x="57" y="311"/>
                  </a:moveTo>
                  <a:lnTo>
                    <a:pt x="57" y="317"/>
                  </a:lnTo>
                  <a:lnTo>
                    <a:pt x="58" y="317"/>
                  </a:lnTo>
                  <a:lnTo>
                    <a:pt x="58" y="311"/>
                  </a:lnTo>
                  <a:lnTo>
                    <a:pt x="57" y="311"/>
                  </a:lnTo>
                  <a:close/>
                  <a:moveTo>
                    <a:pt x="211" y="303"/>
                  </a:moveTo>
                  <a:lnTo>
                    <a:pt x="211" y="314"/>
                  </a:lnTo>
                  <a:lnTo>
                    <a:pt x="212" y="314"/>
                  </a:lnTo>
                  <a:lnTo>
                    <a:pt x="212" y="303"/>
                  </a:lnTo>
                  <a:lnTo>
                    <a:pt x="211" y="303"/>
                  </a:lnTo>
                  <a:close/>
                  <a:moveTo>
                    <a:pt x="16" y="297"/>
                  </a:moveTo>
                  <a:lnTo>
                    <a:pt x="14" y="297"/>
                  </a:lnTo>
                  <a:lnTo>
                    <a:pt x="13" y="300"/>
                  </a:lnTo>
                  <a:lnTo>
                    <a:pt x="11" y="302"/>
                  </a:lnTo>
                  <a:lnTo>
                    <a:pt x="11" y="334"/>
                  </a:lnTo>
                  <a:lnTo>
                    <a:pt x="19" y="334"/>
                  </a:lnTo>
                  <a:lnTo>
                    <a:pt x="19" y="302"/>
                  </a:lnTo>
                  <a:lnTo>
                    <a:pt x="19" y="300"/>
                  </a:lnTo>
                  <a:lnTo>
                    <a:pt x="17" y="297"/>
                  </a:lnTo>
                  <a:lnTo>
                    <a:pt x="16" y="297"/>
                  </a:lnTo>
                  <a:close/>
                  <a:moveTo>
                    <a:pt x="131" y="283"/>
                  </a:moveTo>
                  <a:lnTo>
                    <a:pt x="131" y="289"/>
                  </a:lnTo>
                  <a:lnTo>
                    <a:pt x="133" y="289"/>
                  </a:lnTo>
                  <a:lnTo>
                    <a:pt x="133" y="283"/>
                  </a:lnTo>
                  <a:lnTo>
                    <a:pt x="131" y="283"/>
                  </a:lnTo>
                  <a:close/>
                  <a:moveTo>
                    <a:pt x="57" y="283"/>
                  </a:moveTo>
                  <a:lnTo>
                    <a:pt x="57" y="289"/>
                  </a:lnTo>
                  <a:lnTo>
                    <a:pt x="58" y="289"/>
                  </a:lnTo>
                  <a:lnTo>
                    <a:pt x="58" y="283"/>
                  </a:lnTo>
                  <a:lnTo>
                    <a:pt x="57" y="283"/>
                  </a:lnTo>
                  <a:close/>
                  <a:moveTo>
                    <a:pt x="115" y="282"/>
                  </a:moveTo>
                  <a:lnTo>
                    <a:pt x="112" y="282"/>
                  </a:lnTo>
                  <a:lnTo>
                    <a:pt x="110" y="283"/>
                  </a:lnTo>
                  <a:lnTo>
                    <a:pt x="109" y="285"/>
                  </a:lnTo>
                  <a:lnTo>
                    <a:pt x="109" y="308"/>
                  </a:lnTo>
                  <a:lnTo>
                    <a:pt x="119" y="308"/>
                  </a:lnTo>
                  <a:lnTo>
                    <a:pt x="119" y="285"/>
                  </a:lnTo>
                  <a:lnTo>
                    <a:pt x="119" y="283"/>
                  </a:lnTo>
                  <a:lnTo>
                    <a:pt x="116" y="282"/>
                  </a:lnTo>
                  <a:lnTo>
                    <a:pt x="115" y="282"/>
                  </a:lnTo>
                  <a:close/>
                  <a:moveTo>
                    <a:pt x="98" y="282"/>
                  </a:moveTo>
                  <a:lnTo>
                    <a:pt x="95" y="282"/>
                  </a:lnTo>
                  <a:lnTo>
                    <a:pt x="93" y="283"/>
                  </a:lnTo>
                  <a:lnTo>
                    <a:pt x="92" y="285"/>
                  </a:lnTo>
                  <a:lnTo>
                    <a:pt x="92" y="308"/>
                  </a:lnTo>
                  <a:lnTo>
                    <a:pt x="102" y="308"/>
                  </a:lnTo>
                  <a:lnTo>
                    <a:pt x="102" y="285"/>
                  </a:lnTo>
                  <a:lnTo>
                    <a:pt x="102" y="283"/>
                  </a:lnTo>
                  <a:lnTo>
                    <a:pt x="99" y="282"/>
                  </a:lnTo>
                  <a:lnTo>
                    <a:pt x="98" y="282"/>
                  </a:lnTo>
                  <a:close/>
                  <a:moveTo>
                    <a:pt x="81" y="282"/>
                  </a:moveTo>
                  <a:lnTo>
                    <a:pt x="78" y="282"/>
                  </a:lnTo>
                  <a:lnTo>
                    <a:pt x="77" y="283"/>
                  </a:lnTo>
                  <a:lnTo>
                    <a:pt x="75" y="285"/>
                  </a:lnTo>
                  <a:lnTo>
                    <a:pt x="75" y="308"/>
                  </a:lnTo>
                  <a:lnTo>
                    <a:pt x="86" y="308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3" y="282"/>
                  </a:lnTo>
                  <a:lnTo>
                    <a:pt x="81" y="282"/>
                  </a:lnTo>
                  <a:close/>
                  <a:moveTo>
                    <a:pt x="131" y="259"/>
                  </a:moveTo>
                  <a:lnTo>
                    <a:pt x="131" y="265"/>
                  </a:lnTo>
                  <a:lnTo>
                    <a:pt x="133" y="265"/>
                  </a:lnTo>
                  <a:lnTo>
                    <a:pt x="133" y="259"/>
                  </a:lnTo>
                  <a:lnTo>
                    <a:pt x="131" y="259"/>
                  </a:lnTo>
                  <a:close/>
                  <a:moveTo>
                    <a:pt x="57" y="259"/>
                  </a:moveTo>
                  <a:lnTo>
                    <a:pt x="57" y="265"/>
                  </a:lnTo>
                  <a:lnTo>
                    <a:pt x="58" y="265"/>
                  </a:lnTo>
                  <a:lnTo>
                    <a:pt x="58" y="259"/>
                  </a:lnTo>
                  <a:lnTo>
                    <a:pt x="57" y="259"/>
                  </a:lnTo>
                  <a:close/>
                  <a:moveTo>
                    <a:pt x="107" y="250"/>
                  </a:moveTo>
                  <a:lnTo>
                    <a:pt x="104" y="250"/>
                  </a:lnTo>
                  <a:lnTo>
                    <a:pt x="104" y="253"/>
                  </a:lnTo>
                  <a:lnTo>
                    <a:pt x="104" y="276"/>
                  </a:lnTo>
                  <a:lnTo>
                    <a:pt x="110" y="276"/>
                  </a:lnTo>
                  <a:lnTo>
                    <a:pt x="110" y="253"/>
                  </a:lnTo>
                  <a:lnTo>
                    <a:pt x="110" y="250"/>
                  </a:lnTo>
                  <a:lnTo>
                    <a:pt x="107" y="250"/>
                  </a:lnTo>
                  <a:close/>
                  <a:moveTo>
                    <a:pt x="89" y="250"/>
                  </a:moveTo>
                  <a:lnTo>
                    <a:pt x="86" y="250"/>
                  </a:lnTo>
                  <a:lnTo>
                    <a:pt x="86" y="253"/>
                  </a:lnTo>
                  <a:lnTo>
                    <a:pt x="86" y="276"/>
                  </a:lnTo>
                  <a:lnTo>
                    <a:pt x="92" y="276"/>
                  </a:lnTo>
                  <a:lnTo>
                    <a:pt x="92" y="253"/>
                  </a:lnTo>
                  <a:lnTo>
                    <a:pt x="90" y="250"/>
                  </a:lnTo>
                  <a:lnTo>
                    <a:pt x="89" y="250"/>
                  </a:lnTo>
                  <a:close/>
                  <a:moveTo>
                    <a:pt x="131" y="231"/>
                  </a:moveTo>
                  <a:lnTo>
                    <a:pt x="131" y="237"/>
                  </a:lnTo>
                  <a:lnTo>
                    <a:pt x="133" y="237"/>
                  </a:lnTo>
                  <a:lnTo>
                    <a:pt x="133" y="231"/>
                  </a:lnTo>
                  <a:lnTo>
                    <a:pt x="131" y="231"/>
                  </a:lnTo>
                  <a:close/>
                  <a:moveTo>
                    <a:pt x="57" y="231"/>
                  </a:moveTo>
                  <a:lnTo>
                    <a:pt x="57" y="237"/>
                  </a:lnTo>
                  <a:lnTo>
                    <a:pt x="58" y="237"/>
                  </a:lnTo>
                  <a:lnTo>
                    <a:pt x="58" y="231"/>
                  </a:lnTo>
                  <a:lnTo>
                    <a:pt x="57" y="231"/>
                  </a:lnTo>
                  <a:close/>
                  <a:moveTo>
                    <a:pt x="131" y="193"/>
                  </a:moveTo>
                  <a:lnTo>
                    <a:pt x="131" y="199"/>
                  </a:lnTo>
                  <a:lnTo>
                    <a:pt x="133" y="199"/>
                  </a:lnTo>
                  <a:lnTo>
                    <a:pt x="133" y="193"/>
                  </a:lnTo>
                  <a:lnTo>
                    <a:pt x="131" y="193"/>
                  </a:lnTo>
                  <a:close/>
                  <a:moveTo>
                    <a:pt x="57" y="193"/>
                  </a:moveTo>
                  <a:lnTo>
                    <a:pt x="57" y="199"/>
                  </a:lnTo>
                  <a:lnTo>
                    <a:pt x="58" y="199"/>
                  </a:lnTo>
                  <a:lnTo>
                    <a:pt x="58" y="193"/>
                  </a:lnTo>
                  <a:lnTo>
                    <a:pt x="57" y="193"/>
                  </a:lnTo>
                  <a:close/>
                  <a:moveTo>
                    <a:pt x="131" y="163"/>
                  </a:moveTo>
                  <a:lnTo>
                    <a:pt x="131" y="169"/>
                  </a:lnTo>
                  <a:lnTo>
                    <a:pt x="133" y="169"/>
                  </a:lnTo>
                  <a:lnTo>
                    <a:pt x="133" y="163"/>
                  </a:lnTo>
                  <a:lnTo>
                    <a:pt x="131" y="163"/>
                  </a:lnTo>
                  <a:close/>
                  <a:moveTo>
                    <a:pt x="57" y="163"/>
                  </a:moveTo>
                  <a:lnTo>
                    <a:pt x="57" y="169"/>
                  </a:lnTo>
                  <a:lnTo>
                    <a:pt x="58" y="169"/>
                  </a:lnTo>
                  <a:lnTo>
                    <a:pt x="58" y="163"/>
                  </a:lnTo>
                  <a:lnTo>
                    <a:pt x="57" y="163"/>
                  </a:lnTo>
                  <a:close/>
                  <a:moveTo>
                    <a:pt x="131" y="129"/>
                  </a:moveTo>
                  <a:lnTo>
                    <a:pt x="131" y="135"/>
                  </a:lnTo>
                  <a:lnTo>
                    <a:pt x="133" y="135"/>
                  </a:lnTo>
                  <a:lnTo>
                    <a:pt x="133" y="129"/>
                  </a:lnTo>
                  <a:lnTo>
                    <a:pt x="131" y="129"/>
                  </a:lnTo>
                  <a:close/>
                  <a:moveTo>
                    <a:pt x="57" y="129"/>
                  </a:moveTo>
                  <a:lnTo>
                    <a:pt x="57" y="135"/>
                  </a:lnTo>
                  <a:lnTo>
                    <a:pt x="58" y="135"/>
                  </a:lnTo>
                  <a:lnTo>
                    <a:pt x="58" y="129"/>
                  </a:lnTo>
                  <a:lnTo>
                    <a:pt x="57" y="129"/>
                  </a:lnTo>
                  <a:close/>
                  <a:moveTo>
                    <a:pt x="107" y="106"/>
                  </a:moveTo>
                  <a:lnTo>
                    <a:pt x="106" y="109"/>
                  </a:lnTo>
                  <a:lnTo>
                    <a:pt x="102" y="117"/>
                  </a:lnTo>
                  <a:lnTo>
                    <a:pt x="101" y="131"/>
                  </a:lnTo>
                  <a:lnTo>
                    <a:pt x="101" y="178"/>
                  </a:lnTo>
                  <a:lnTo>
                    <a:pt x="113" y="178"/>
                  </a:lnTo>
                  <a:lnTo>
                    <a:pt x="113" y="131"/>
                  </a:lnTo>
                  <a:lnTo>
                    <a:pt x="112" y="117"/>
                  </a:lnTo>
                  <a:lnTo>
                    <a:pt x="109" y="109"/>
                  </a:lnTo>
                  <a:lnTo>
                    <a:pt x="107" y="106"/>
                  </a:lnTo>
                  <a:close/>
                  <a:moveTo>
                    <a:pt x="84" y="106"/>
                  </a:moveTo>
                  <a:lnTo>
                    <a:pt x="83" y="109"/>
                  </a:lnTo>
                  <a:lnTo>
                    <a:pt x="80" y="117"/>
                  </a:lnTo>
                  <a:lnTo>
                    <a:pt x="78" y="131"/>
                  </a:lnTo>
                  <a:lnTo>
                    <a:pt x="78" y="178"/>
                  </a:lnTo>
                  <a:lnTo>
                    <a:pt x="90" y="178"/>
                  </a:lnTo>
                  <a:lnTo>
                    <a:pt x="90" y="131"/>
                  </a:lnTo>
                  <a:lnTo>
                    <a:pt x="89" y="117"/>
                  </a:lnTo>
                  <a:lnTo>
                    <a:pt x="86" y="109"/>
                  </a:lnTo>
                  <a:lnTo>
                    <a:pt x="84" y="106"/>
                  </a:lnTo>
                  <a:close/>
                  <a:moveTo>
                    <a:pt x="131" y="100"/>
                  </a:moveTo>
                  <a:lnTo>
                    <a:pt x="131" y="106"/>
                  </a:lnTo>
                  <a:lnTo>
                    <a:pt x="133" y="106"/>
                  </a:lnTo>
                  <a:lnTo>
                    <a:pt x="133" y="100"/>
                  </a:lnTo>
                  <a:lnTo>
                    <a:pt x="131" y="100"/>
                  </a:lnTo>
                  <a:close/>
                  <a:moveTo>
                    <a:pt x="57" y="100"/>
                  </a:moveTo>
                  <a:lnTo>
                    <a:pt x="57" y="106"/>
                  </a:lnTo>
                  <a:lnTo>
                    <a:pt x="58" y="106"/>
                  </a:lnTo>
                  <a:lnTo>
                    <a:pt x="58" y="100"/>
                  </a:lnTo>
                  <a:lnTo>
                    <a:pt x="57" y="100"/>
                  </a:lnTo>
                  <a:close/>
                  <a:moveTo>
                    <a:pt x="61" y="0"/>
                  </a:moveTo>
                  <a:lnTo>
                    <a:pt x="63" y="0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13"/>
                  </a:lnTo>
                  <a:lnTo>
                    <a:pt x="66" y="27"/>
                  </a:lnTo>
                  <a:lnTo>
                    <a:pt x="69" y="39"/>
                  </a:lnTo>
                  <a:lnTo>
                    <a:pt x="70" y="47"/>
                  </a:lnTo>
                  <a:lnTo>
                    <a:pt x="70" y="50"/>
                  </a:lnTo>
                  <a:lnTo>
                    <a:pt x="72" y="47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4"/>
                  </a:lnTo>
                  <a:lnTo>
                    <a:pt x="77" y="62"/>
                  </a:lnTo>
                  <a:lnTo>
                    <a:pt x="78" y="64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67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7" y="67"/>
                  </a:lnTo>
                  <a:lnTo>
                    <a:pt x="87" y="65"/>
                  </a:lnTo>
                  <a:lnTo>
                    <a:pt x="86" y="64"/>
                  </a:lnTo>
                  <a:lnTo>
                    <a:pt x="87" y="62"/>
                  </a:lnTo>
                  <a:lnTo>
                    <a:pt x="89" y="64"/>
                  </a:lnTo>
                  <a:lnTo>
                    <a:pt x="87" y="65"/>
                  </a:lnTo>
                  <a:lnTo>
                    <a:pt x="87" y="67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70"/>
                  </a:lnTo>
                  <a:lnTo>
                    <a:pt x="89" y="70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5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3" y="64"/>
                  </a:lnTo>
                  <a:lnTo>
                    <a:pt x="93" y="65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6" y="71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6" y="64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8" y="65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1" y="70"/>
                  </a:lnTo>
                  <a:lnTo>
                    <a:pt x="102" y="70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2" y="67"/>
                  </a:lnTo>
                  <a:lnTo>
                    <a:pt x="102" y="65"/>
                  </a:lnTo>
                  <a:lnTo>
                    <a:pt x="101" y="64"/>
                  </a:lnTo>
                  <a:lnTo>
                    <a:pt x="102" y="62"/>
                  </a:lnTo>
                  <a:lnTo>
                    <a:pt x="104" y="64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4" y="67"/>
                  </a:lnTo>
                  <a:lnTo>
                    <a:pt x="104" y="67"/>
                  </a:lnTo>
                  <a:lnTo>
                    <a:pt x="104" y="67"/>
                  </a:lnTo>
                  <a:lnTo>
                    <a:pt x="102" y="67"/>
                  </a:lnTo>
                  <a:lnTo>
                    <a:pt x="102" y="70"/>
                  </a:lnTo>
                  <a:lnTo>
                    <a:pt x="104" y="70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7" y="65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09" y="70"/>
                  </a:lnTo>
                  <a:lnTo>
                    <a:pt x="109" y="70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2" y="70"/>
                  </a:lnTo>
                  <a:lnTo>
                    <a:pt x="113" y="70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3" y="67"/>
                  </a:lnTo>
                  <a:lnTo>
                    <a:pt x="113" y="65"/>
                  </a:lnTo>
                  <a:lnTo>
                    <a:pt x="112" y="64"/>
                  </a:lnTo>
                  <a:lnTo>
                    <a:pt x="113" y="62"/>
                  </a:lnTo>
                  <a:lnTo>
                    <a:pt x="113" y="64"/>
                  </a:lnTo>
                  <a:lnTo>
                    <a:pt x="113" y="65"/>
                  </a:lnTo>
                  <a:lnTo>
                    <a:pt x="113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3" y="67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8" y="71"/>
                  </a:lnTo>
                  <a:lnTo>
                    <a:pt x="118" y="67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9" y="47"/>
                  </a:lnTo>
                  <a:lnTo>
                    <a:pt x="119" y="50"/>
                  </a:lnTo>
                  <a:lnTo>
                    <a:pt x="121" y="47"/>
                  </a:lnTo>
                  <a:lnTo>
                    <a:pt x="122" y="39"/>
                  </a:lnTo>
                  <a:lnTo>
                    <a:pt x="124" y="27"/>
                  </a:lnTo>
                  <a:lnTo>
                    <a:pt x="127" y="13"/>
                  </a:lnTo>
                  <a:lnTo>
                    <a:pt x="128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28" y="1"/>
                  </a:lnTo>
                  <a:lnTo>
                    <a:pt x="130" y="13"/>
                  </a:lnTo>
                  <a:lnTo>
                    <a:pt x="133" y="27"/>
                  </a:lnTo>
                  <a:lnTo>
                    <a:pt x="134" y="39"/>
                  </a:lnTo>
                  <a:lnTo>
                    <a:pt x="136" y="47"/>
                  </a:lnTo>
                  <a:lnTo>
                    <a:pt x="138" y="50"/>
                  </a:lnTo>
                  <a:lnTo>
                    <a:pt x="138" y="47"/>
                  </a:lnTo>
                  <a:lnTo>
                    <a:pt x="141" y="65"/>
                  </a:lnTo>
                  <a:lnTo>
                    <a:pt x="141" y="65"/>
                  </a:lnTo>
                  <a:lnTo>
                    <a:pt x="139" y="68"/>
                  </a:lnTo>
                  <a:lnTo>
                    <a:pt x="139" y="119"/>
                  </a:lnTo>
                  <a:lnTo>
                    <a:pt x="141" y="119"/>
                  </a:lnTo>
                  <a:lnTo>
                    <a:pt x="139" y="120"/>
                  </a:lnTo>
                  <a:lnTo>
                    <a:pt x="139" y="143"/>
                  </a:lnTo>
                  <a:lnTo>
                    <a:pt x="141" y="145"/>
                  </a:lnTo>
                  <a:lnTo>
                    <a:pt x="139" y="145"/>
                  </a:lnTo>
                  <a:lnTo>
                    <a:pt x="139" y="177"/>
                  </a:lnTo>
                  <a:lnTo>
                    <a:pt x="141" y="177"/>
                  </a:lnTo>
                  <a:lnTo>
                    <a:pt x="139" y="178"/>
                  </a:lnTo>
                  <a:lnTo>
                    <a:pt x="139" y="224"/>
                  </a:lnTo>
                  <a:lnTo>
                    <a:pt x="144" y="230"/>
                  </a:lnTo>
                  <a:lnTo>
                    <a:pt x="144" y="315"/>
                  </a:lnTo>
                  <a:lnTo>
                    <a:pt x="191" y="315"/>
                  </a:lnTo>
                  <a:lnTo>
                    <a:pt x="191" y="300"/>
                  </a:lnTo>
                  <a:lnTo>
                    <a:pt x="194" y="297"/>
                  </a:lnTo>
                  <a:lnTo>
                    <a:pt x="195" y="277"/>
                  </a:lnTo>
                  <a:lnTo>
                    <a:pt x="197" y="277"/>
                  </a:lnTo>
                  <a:lnTo>
                    <a:pt x="211" y="219"/>
                  </a:lnTo>
                  <a:lnTo>
                    <a:pt x="211" y="216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11" y="213"/>
                  </a:lnTo>
                  <a:lnTo>
                    <a:pt x="211" y="212"/>
                  </a:lnTo>
                  <a:lnTo>
                    <a:pt x="211" y="210"/>
                  </a:lnTo>
                  <a:lnTo>
                    <a:pt x="211" y="209"/>
                  </a:lnTo>
                  <a:lnTo>
                    <a:pt x="211" y="207"/>
                  </a:lnTo>
                  <a:lnTo>
                    <a:pt x="211" y="207"/>
                  </a:lnTo>
                  <a:lnTo>
                    <a:pt x="211" y="205"/>
                  </a:lnTo>
                  <a:lnTo>
                    <a:pt x="212" y="204"/>
                  </a:lnTo>
                  <a:lnTo>
                    <a:pt x="214" y="204"/>
                  </a:lnTo>
                  <a:lnTo>
                    <a:pt x="214" y="205"/>
                  </a:lnTo>
                  <a:lnTo>
                    <a:pt x="212" y="205"/>
                  </a:lnTo>
                  <a:lnTo>
                    <a:pt x="212" y="207"/>
                  </a:lnTo>
                  <a:lnTo>
                    <a:pt x="214" y="207"/>
                  </a:lnTo>
                  <a:lnTo>
                    <a:pt x="215" y="207"/>
                  </a:lnTo>
                  <a:lnTo>
                    <a:pt x="214" y="207"/>
                  </a:lnTo>
                  <a:lnTo>
                    <a:pt x="214" y="207"/>
                  </a:lnTo>
                  <a:lnTo>
                    <a:pt x="214" y="209"/>
                  </a:lnTo>
                  <a:lnTo>
                    <a:pt x="214" y="209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4" y="212"/>
                  </a:lnTo>
                  <a:lnTo>
                    <a:pt x="214" y="212"/>
                  </a:lnTo>
                  <a:lnTo>
                    <a:pt x="214" y="213"/>
                  </a:lnTo>
                  <a:lnTo>
                    <a:pt x="214" y="213"/>
                  </a:lnTo>
                  <a:lnTo>
                    <a:pt x="214" y="215"/>
                  </a:lnTo>
                  <a:lnTo>
                    <a:pt x="214" y="215"/>
                  </a:lnTo>
                  <a:lnTo>
                    <a:pt x="212" y="216"/>
                  </a:lnTo>
                  <a:lnTo>
                    <a:pt x="214" y="216"/>
                  </a:lnTo>
                  <a:lnTo>
                    <a:pt x="214" y="219"/>
                  </a:lnTo>
                  <a:lnTo>
                    <a:pt x="227" y="277"/>
                  </a:lnTo>
                  <a:lnTo>
                    <a:pt x="229" y="277"/>
                  </a:lnTo>
                  <a:lnTo>
                    <a:pt x="230" y="297"/>
                  </a:lnTo>
                  <a:lnTo>
                    <a:pt x="233" y="300"/>
                  </a:lnTo>
                  <a:lnTo>
                    <a:pt x="233" y="504"/>
                  </a:lnTo>
                  <a:lnTo>
                    <a:pt x="119" y="504"/>
                  </a:lnTo>
                  <a:lnTo>
                    <a:pt x="119" y="404"/>
                  </a:lnTo>
                  <a:lnTo>
                    <a:pt x="118" y="399"/>
                  </a:lnTo>
                  <a:lnTo>
                    <a:pt x="115" y="396"/>
                  </a:lnTo>
                  <a:lnTo>
                    <a:pt x="110" y="393"/>
                  </a:lnTo>
                  <a:lnTo>
                    <a:pt x="106" y="390"/>
                  </a:lnTo>
                  <a:lnTo>
                    <a:pt x="98" y="390"/>
                  </a:lnTo>
                  <a:lnTo>
                    <a:pt x="92" y="390"/>
                  </a:lnTo>
                  <a:lnTo>
                    <a:pt x="86" y="393"/>
                  </a:lnTo>
                  <a:lnTo>
                    <a:pt x="83" y="396"/>
                  </a:lnTo>
                  <a:lnTo>
                    <a:pt x="80" y="399"/>
                  </a:lnTo>
                  <a:lnTo>
                    <a:pt x="78" y="404"/>
                  </a:lnTo>
                  <a:lnTo>
                    <a:pt x="78" y="504"/>
                  </a:lnTo>
                  <a:lnTo>
                    <a:pt x="25" y="504"/>
                  </a:lnTo>
                  <a:lnTo>
                    <a:pt x="25" y="460"/>
                  </a:lnTo>
                  <a:lnTo>
                    <a:pt x="23" y="454"/>
                  </a:lnTo>
                  <a:lnTo>
                    <a:pt x="20" y="449"/>
                  </a:lnTo>
                  <a:lnTo>
                    <a:pt x="14" y="446"/>
                  </a:lnTo>
                  <a:lnTo>
                    <a:pt x="8" y="443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31"/>
                  </a:lnTo>
                  <a:lnTo>
                    <a:pt x="20" y="431"/>
                  </a:lnTo>
                  <a:lnTo>
                    <a:pt x="20" y="372"/>
                  </a:lnTo>
                  <a:lnTo>
                    <a:pt x="17" y="358"/>
                  </a:lnTo>
                  <a:lnTo>
                    <a:pt x="11" y="347"/>
                  </a:lnTo>
                  <a:lnTo>
                    <a:pt x="3" y="34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3"/>
                  </a:lnTo>
                  <a:lnTo>
                    <a:pt x="2" y="213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2" y="215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2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5" y="219"/>
                  </a:lnTo>
                  <a:lnTo>
                    <a:pt x="3" y="219"/>
                  </a:lnTo>
                  <a:lnTo>
                    <a:pt x="2" y="221"/>
                  </a:lnTo>
                  <a:lnTo>
                    <a:pt x="2" y="221"/>
                  </a:lnTo>
                  <a:lnTo>
                    <a:pt x="2" y="224"/>
                  </a:lnTo>
                  <a:lnTo>
                    <a:pt x="2" y="224"/>
                  </a:lnTo>
                  <a:lnTo>
                    <a:pt x="3" y="224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2" y="227"/>
                  </a:lnTo>
                  <a:lnTo>
                    <a:pt x="2" y="227"/>
                  </a:lnTo>
                  <a:lnTo>
                    <a:pt x="2" y="227"/>
                  </a:lnTo>
                  <a:lnTo>
                    <a:pt x="2" y="227"/>
                  </a:lnTo>
                  <a:lnTo>
                    <a:pt x="3" y="228"/>
                  </a:lnTo>
                  <a:lnTo>
                    <a:pt x="5" y="230"/>
                  </a:lnTo>
                  <a:lnTo>
                    <a:pt x="3" y="231"/>
                  </a:lnTo>
                  <a:lnTo>
                    <a:pt x="46" y="311"/>
                  </a:lnTo>
                  <a:lnTo>
                    <a:pt x="46" y="230"/>
                  </a:lnTo>
                  <a:lnTo>
                    <a:pt x="51" y="224"/>
                  </a:lnTo>
                  <a:lnTo>
                    <a:pt x="51" y="178"/>
                  </a:lnTo>
                  <a:lnTo>
                    <a:pt x="49" y="177"/>
                  </a:lnTo>
                  <a:lnTo>
                    <a:pt x="51" y="177"/>
                  </a:lnTo>
                  <a:lnTo>
                    <a:pt x="51" y="145"/>
                  </a:lnTo>
                  <a:lnTo>
                    <a:pt x="49" y="145"/>
                  </a:lnTo>
                  <a:lnTo>
                    <a:pt x="51" y="143"/>
                  </a:lnTo>
                  <a:lnTo>
                    <a:pt x="51" y="120"/>
                  </a:lnTo>
                  <a:lnTo>
                    <a:pt x="49" y="119"/>
                  </a:lnTo>
                  <a:lnTo>
                    <a:pt x="51" y="119"/>
                  </a:lnTo>
                  <a:lnTo>
                    <a:pt x="51" y="68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52" y="47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5" y="39"/>
                  </a:lnTo>
                  <a:lnTo>
                    <a:pt x="58" y="27"/>
                  </a:lnTo>
                  <a:lnTo>
                    <a:pt x="60" y="13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Freeform 88"/>
            <p:cNvSpPr>
              <a:spLocks/>
            </p:cNvSpPr>
            <p:nvPr/>
          </p:nvSpPr>
          <p:spPr bwMode="auto">
            <a:xfrm>
              <a:off x="3138488" y="1749425"/>
              <a:ext cx="6350" cy="17463"/>
            </a:xfrm>
            <a:custGeom>
              <a:avLst/>
              <a:gdLst>
                <a:gd name="T0" fmla="*/ 3 w 4"/>
                <a:gd name="T1" fmla="*/ 0 h 11"/>
                <a:gd name="T2" fmla="*/ 4 w 4"/>
                <a:gd name="T3" fmla="*/ 0 h 11"/>
                <a:gd name="T4" fmla="*/ 4 w 4"/>
                <a:gd name="T5" fmla="*/ 5 h 11"/>
                <a:gd name="T6" fmla="*/ 3 w 4"/>
                <a:gd name="T7" fmla="*/ 6 h 11"/>
                <a:gd name="T8" fmla="*/ 4 w 4"/>
                <a:gd name="T9" fmla="*/ 8 h 11"/>
                <a:gd name="T10" fmla="*/ 4 w 4"/>
                <a:gd name="T11" fmla="*/ 11 h 11"/>
                <a:gd name="T12" fmla="*/ 3 w 4"/>
                <a:gd name="T13" fmla="*/ 8 h 11"/>
                <a:gd name="T14" fmla="*/ 3 w 4"/>
                <a:gd name="T15" fmla="*/ 8 h 11"/>
                <a:gd name="T16" fmla="*/ 1 w 4"/>
                <a:gd name="T17" fmla="*/ 6 h 11"/>
                <a:gd name="T18" fmla="*/ 0 w 4"/>
                <a:gd name="T19" fmla="*/ 6 h 11"/>
                <a:gd name="T20" fmla="*/ 0 w 4"/>
                <a:gd name="T21" fmla="*/ 8 h 11"/>
                <a:gd name="T22" fmla="*/ 0 w 4"/>
                <a:gd name="T23" fmla="*/ 8 h 11"/>
                <a:gd name="T24" fmla="*/ 0 w 4"/>
                <a:gd name="T25" fmla="*/ 8 h 11"/>
                <a:gd name="T26" fmla="*/ 0 w 4"/>
                <a:gd name="T27" fmla="*/ 5 h 11"/>
                <a:gd name="T28" fmla="*/ 0 w 4"/>
                <a:gd name="T29" fmla="*/ 5 h 11"/>
                <a:gd name="T30" fmla="*/ 0 w 4"/>
                <a:gd name="T31" fmla="*/ 5 h 11"/>
                <a:gd name="T32" fmla="*/ 0 w 4"/>
                <a:gd name="T33" fmla="*/ 5 h 11"/>
                <a:gd name="T34" fmla="*/ 3 w 4"/>
                <a:gd name="T35" fmla="*/ 5 h 11"/>
                <a:gd name="T36" fmla="*/ 3 w 4"/>
                <a:gd name="T37" fmla="*/ 3 h 11"/>
                <a:gd name="T38" fmla="*/ 4 w 4"/>
                <a:gd name="T39" fmla="*/ 3 h 11"/>
                <a:gd name="T40" fmla="*/ 4 w 4"/>
                <a:gd name="T41" fmla="*/ 2 h 11"/>
                <a:gd name="T42" fmla="*/ 3 w 4"/>
                <a:gd name="T43" fmla="*/ 2 h 11"/>
                <a:gd name="T44" fmla="*/ 3 w 4"/>
                <a:gd name="T45" fmla="*/ 2 h 11"/>
                <a:gd name="T46" fmla="*/ 3 w 4"/>
                <a:gd name="T4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11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39" name="组合 1138"/>
          <p:cNvGrpSpPr/>
          <p:nvPr/>
        </p:nvGrpSpPr>
        <p:grpSpPr>
          <a:xfrm>
            <a:off x="171178" y="1961555"/>
            <a:ext cx="2915815" cy="3123030"/>
            <a:chOff x="3565526" y="1549400"/>
            <a:chExt cx="625475" cy="669925"/>
          </a:xfrm>
        </p:grpSpPr>
        <p:sp>
          <p:nvSpPr>
            <p:cNvPr id="1084" name="Freeform 91"/>
            <p:cNvSpPr>
              <a:spLocks noEditPoints="1"/>
            </p:cNvSpPr>
            <p:nvPr/>
          </p:nvSpPr>
          <p:spPr bwMode="auto">
            <a:xfrm>
              <a:off x="3565526" y="1549400"/>
              <a:ext cx="295275" cy="669925"/>
            </a:xfrm>
            <a:custGeom>
              <a:avLst/>
              <a:gdLst>
                <a:gd name="T0" fmla="*/ 171 w 186"/>
                <a:gd name="T1" fmla="*/ 332 h 422"/>
                <a:gd name="T2" fmla="*/ 182 w 186"/>
                <a:gd name="T3" fmla="*/ 329 h 422"/>
                <a:gd name="T4" fmla="*/ 60 w 186"/>
                <a:gd name="T5" fmla="*/ 323 h 422"/>
                <a:gd name="T6" fmla="*/ 69 w 186"/>
                <a:gd name="T7" fmla="*/ 335 h 422"/>
                <a:gd name="T8" fmla="*/ 63 w 186"/>
                <a:gd name="T9" fmla="*/ 321 h 422"/>
                <a:gd name="T10" fmla="*/ 42 w 186"/>
                <a:gd name="T11" fmla="*/ 326 h 422"/>
                <a:gd name="T12" fmla="*/ 52 w 186"/>
                <a:gd name="T13" fmla="*/ 324 h 422"/>
                <a:gd name="T14" fmla="*/ 28 w 186"/>
                <a:gd name="T15" fmla="*/ 323 h 422"/>
                <a:gd name="T16" fmla="*/ 37 w 186"/>
                <a:gd name="T17" fmla="*/ 335 h 422"/>
                <a:gd name="T18" fmla="*/ 31 w 186"/>
                <a:gd name="T19" fmla="*/ 321 h 422"/>
                <a:gd name="T20" fmla="*/ 87 w 186"/>
                <a:gd name="T21" fmla="*/ 219 h 422"/>
                <a:gd name="T22" fmla="*/ 89 w 186"/>
                <a:gd name="T23" fmla="*/ 208 h 422"/>
                <a:gd name="T24" fmla="*/ 72 w 186"/>
                <a:gd name="T25" fmla="*/ 219 h 422"/>
                <a:gd name="T26" fmla="*/ 74 w 186"/>
                <a:gd name="T27" fmla="*/ 208 h 422"/>
                <a:gd name="T28" fmla="*/ 57 w 186"/>
                <a:gd name="T29" fmla="*/ 219 h 422"/>
                <a:gd name="T30" fmla="*/ 58 w 186"/>
                <a:gd name="T31" fmla="*/ 208 h 422"/>
                <a:gd name="T32" fmla="*/ 28 w 186"/>
                <a:gd name="T33" fmla="*/ 422 h 422"/>
                <a:gd name="T34" fmla="*/ 0 w 186"/>
                <a:gd name="T35" fmla="*/ 388 h 422"/>
                <a:gd name="T36" fmla="*/ 16 w 186"/>
                <a:gd name="T37" fmla="*/ 365 h 422"/>
                <a:gd name="T38" fmla="*/ 23 w 186"/>
                <a:gd name="T39" fmla="*/ 317 h 422"/>
                <a:gd name="T40" fmla="*/ 26 w 186"/>
                <a:gd name="T41" fmla="*/ 309 h 422"/>
                <a:gd name="T42" fmla="*/ 31 w 186"/>
                <a:gd name="T43" fmla="*/ 301 h 422"/>
                <a:gd name="T44" fmla="*/ 28 w 186"/>
                <a:gd name="T45" fmla="*/ 243 h 422"/>
                <a:gd name="T46" fmla="*/ 29 w 186"/>
                <a:gd name="T47" fmla="*/ 233 h 422"/>
                <a:gd name="T48" fmla="*/ 34 w 186"/>
                <a:gd name="T49" fmla="*/ 231 h 422"/>
                <a:gd name="T50" fmla="*/ 39 w 186"/>
                <a:gd name="T51" fmla="*/ 227 h 422"/>
                <a:gd name="T52" fmla="*/ 45 w 186"/>
                <a:gd name="T53" fmla="*/ 222 h 422"/>
                <a:gd name="T54" fmla="*/ 43 w 186"/>
                <a:gd name="T55" fmla="*/ 196 h 422"/>
                <a:gd name="T56" fmla="*/ 42 w 186"/>
                <a:gd name="T57" fmla="*/ 190 h 422"/>
                <a:gd name="T58" fmla="*/ 57 w 186"/>
                <a:gd name="T59" fmla="*/ 160 h 422"/>
                <a:gd name="T60" fmla="*/ 64 w 186"/>
                <a:gd name="T61" fmla="*/ 154 h 422"/>
                <a:gd name="T62" fmla="*/ 72 w 186"/>
                <a:gd name="T63" fmla="*/ 141 h 422"/>
                <a:gd name="T64" fmla="*/ 77 w 186"/>
                <a:gd name="T65" fmla="*/ 146 h 422"/>
                <a:gd name="T66" fmla="*/ 87 w 186"/>
                <a:gd name="T67" fmla="*/ 158 h 422"/>
                <a:gd name="T68" fmla="*/ 107 w 186"/>
                <a:gd name="T69" fmla="*/ 178 h 422"/>
                <a:gd name="T70" fmla="*/ 101 w 186"/>
                <a:gd name="T71" fmla="*/ 193 h 422"/>
                <a:gd name="T72" fmla="*/ 96 w 186"/>
                <a:gd name="T73" fmla="*/ 205 h 422"/>
                <a:gd name="T74" fmla="*/ 100 w 186"/>
                <a:gd name="T75" fmla="*/ 218 h 422"/>
                <a:gd name="T76" fmla="*/ 116 w 186"/>
                <a:gd name="T77" fmla="*/ 202 h 422"/>
                <a:gd name="T78" fmla="*/ 125 w 186"/>
                <a:gd name="T79" fmla="*/ 195 h 422"/>
                <a:gd name="T80" fmla="*/ 130 w 186"/>
                <a:gd name="T81" fmla="*/ 186 h 422"/>
                <a:gd name="T82" fmla="*/ 128 w 186"/>
                <a:gd name="T83" fmla="*/ 164 h 422"/>
                <a:gd name="T84" fmla="*/ 135 w 186"/>
                <a:gd name="T85" fmla="*/ 160 h 422"/>
                <a:gd name="T86" fmla="*/ 135 w 186"/>
                <a:gd name="T87" fmla="*/ 164 h 422"/>
                <a:gd name="T88" fmla="*/ 136 w 186"/>
                <a:gd name="T89" fmla="*/ 187 h 422"/>
                <a:gd name="T90" fmla="*/ 145 w 186"/>
                <a:gd name="T91" fmla="*/ 199 h 422"/>
                <a:gd name="T92" fmla="*/ 142 w 186"/>
                <a:gd name="T93" fmla="*/ 169 h 422"/>
                <a:gd name="T94" fmla="*/ 145 w 186"/>
                <a:gd name="T95" fmla="*/ 155 h 422"/>
                <a:gd name="T96" fmla="*/ 148 w 186"/>
                <a:gd name="T97" fmla="*/ 147 h 422"/>
                <a:gd name="T98" fmla="*/ 142 w 186"/>
                <a:gd name="T99" fmla="*/ 143 h 422"/>
                <a:gd name="T100" fmla="*/ 154 w 186"/>
                <a:gd name="T101" fmla="*/ 129 h 422"/>
                <a:gd name="T102" fmla="*/ 157 w 186"/>
                <a:gd name="T103" fmla="*/ 118 h 422"/>
                <a:gd name="T104" fmla="*/ 177 w 186"/>
                <a:gd name="T105" fmla="*/ 73 h 422"/>
                <a:gd name="T106" fmla="*/ 179 w 186"/>
                <a:gd name="T107" fmla="*/ 67 h 422"/>
                <a:gd name="T108" fmla="*/ 174 w 186"/>
                <a:gd name="T109" fmla="*/ 50 h 422"/>
                <a:gd name="T110" fmla="*/ 174 w 186"/>
                <a:gd name="T111" fmla="*/ 48 h 422"/>
                <a:gd name="T112" fmla="*/ 171 w 186"/>
                <a:gd name="T113" fmla="*/ 42 h 422"/>
                <a:gd name="T114" fmla="*/ 180 w 186"/>
                <a:gd name="T115" fmla="*/ 33 h 422"/>
                <a:gd name="T116" fmla="*/ 183 w 186"/>
                <a:gd name="T117" fmla="*/ 27 h 422"/>
                <a:gd name="T118" fmla="*/ 186 w 186"/>
                <a:gd name="T119" fmla="*/ 4 h 422"/>
                <a:gd name="T120" fmla="*/ 186 w 186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422">
                  <a:moveTo>
                    <a:pt x="177" y="327"/>
                  </a:moveTo>
                  <a:lnTo>
                    <a:pt x="174" y="327"/>
                  </a:lnTo>
                  <a:lnTo>
                    <a:pt x="171" y="329"/>
                  </a:lnTo>
                  <a:lnTo>
                    <a:pt x="171" y="332"/>
                  </a:lnTo>
                  <a:lnTo>
                    <a:pt x="171" y="341"/>
                  </a:lnTo>
                  <a:lnTo>
                    <a:pt x="183" y="341"/>
                  </a:lnTo>
                  <a:lnTo>
                    <a:pt x="183" y="332"/>
                  </a:lnTo>
                  <a:lnTo>
                    <a:pt x="182" y="329"/>
                  </a:lnTo>
                  <a:lnTo>
                    <a:pt x="180" y="327"/>
                  </a:lnTo>
                  <a:lnTo>
                    <a:pt x="177" y="327"/>
                  </a:lnTo>
                  <a:close/>
                  <a:moveTo>
                    <a:pt x="63" y="321"/>
                  </a:moveTo>
                  <a:lnTo>
                    <a:pt x="60" y="323"/>
                  </a:lnTo>
                  <a:lnTo>
                    <a:pt x="58" y="324"/>
                  </a:lnTo>
                  <a:lnTo>
                    <a:pt x="57" y="326"/>
                  </a:lnTo>
                  <a:lnTo>
                    <a:pt x="57" y="335"/>
                  </a:lnTo>
                  <a:lnTo>
                    <a:pt x="69" y="335"/>
                  </a:lnTo>
                  <a:lnTo>
                    <a:pt x="69" y="326"/>
                  </a:lnTo>
                  <a:lnTo>
                    <a:pt x="69" y="324"/>
                  </a:lnTo>
                  <a:lnTo>
                    <a:pt x="66" y="323"/>
                  </a:lnTo>
                  <a:lnTo>
                    <a:pt x="63" y="321"/>
                  </a:lnTo>
                  <a:close/>
                  <a:moveTo>
                    <a:pt x="48" y="321"/>
                  </a:moveTo>
                  <a:lnTo>
                    <a:pt x="45" y="323"/>
                  </a:lnTo>
                  <a:lnTo>
                    <a:pt x="42" y="324"/>
                  </a:lnTo>
                  <a:lnTo>
                    <a:pt x="42" y="326"/>
                  </a:lnTo>
                  <a:lnTo>
                    <a:pt x="42" y="335"/>
                  </a:lnTo>
                  <a:lnTo>
                    <a:pt x="54" y="335"/>
                  </a:lnTo>
                  <a:lnTo>
                    <a:pt x="54" y="326"/>
                  </a:lnTo>
                  <a:lnTo>
                    <a:pt x="52" y="324"/>
                  </a:lnTo>
                  <a:lnTo>
                    <a:pt x="51" y="323"/>
                  </a:lnTo>
                  <a:lnTo>
                    <a:pt x="48" y="321"/>
                  </a:lnTo>
                  <a:close/>
                  <a:moveTo>
                    <a:pt x="31" y="321"/>
                  </a:moveTo>
                  <a:lnTo>
                    <a:pt x="28" y="323"/>
                  </a:lnTo>
                  <a:lnTo>
                    <a:pt x="25" y="324"/>
                  </a:lnTo>
                  <a:lnTo>
                    <a:pt x="25" y="326"/>
                  </a:lnTo>
                  <a:lnTo>
                    <a:pt x="25" y="335"/>
                  </a:lnTo>
                  <a:lnTo>
                    <a:pt x="37" y="335"/>
                  </a:lnTo>
                  <a:lnTo>
                    <a:pt x="37" y="326"/>
                  </a:lnTo>
                  <a:lnTo>
                    <a:pt x="36" y="324"/>
                  </a:lnTo>
                  <a:lnTo>
                    <a:pt x="34" y="323"/>
                  </a:lnTo>
                  <a:lnTo>
                    <a:pt x="31" y="321"/>
                  </a:lnTo>
                  <a:close/>
                  <a:moveTo>
                    <a:pt x="89" y="208"/>
                  </a:moveTo>
                  <a:lnTo>
                    <a:pt x="89" y="208"/>
                  </a:lnTo>
                  <a:lnTo>
                    <a:pt x="87" y="210"/>
                  </a:lnTo>
                  <a:lnTo>
                    <a:pt x="87" y="219"/>
                  </a:lnTo>
                  <a:lnTo>
                    <a:pt x="92" y="219"/>
                  </a:lnTo>
                  <a:lnTo>
                    <a:pt x="92" y="210"/>
                  </a:lnTo>
                  <a:lnTo>
                    <a:pt x="90" y="208"/>
                  </a:lnTo>
                  <a:lnTo>
                    <a:pt x="89" y="208"/>
                  </a:lnTo>
                  <a:close/>
                  <a:moveTo>
                    <a:pt x="74" y="208"/>
                  </a:moveTo>
                  <a:lnTo>
                    <a:pt x="74" y="208"/>
                  </a:lnTo>
                  <a:lnTo>
                    <a:pt x="72" y="210"/>
                  </a:lnTo>
                  <a:lnTo>
                    <a:pt x="72" y="219"/>
                  </a:lnTo>
                  <a:lnTo>
                    <a:pt x="77" y="219"/>
                  </a:lnTo>
                  <a:lnTo>
                    <a:pt x="77" y="210"/>
                  </a:lnTo>
                  <a:lnTo>
                    <a:pt x="75" y="208"/>
                  </a:lnTo>
                  <a:lnTo>
                    <a:pt x="74" y="208"/>
                  </a:lnTo>
                  <a:close/>
                  <a:moveTo>
                    <a:pt x="58" y="208"/>
                  </a:moveTo>
                  <a:lnTo>
                    <a:pt x="58" y="208"/>
                  </a:lnTo>
                  <a:lnTo>
                    <a:pt x="57" y="210"/>
                  </a:lnTo>
                  <a:lnTo>
                    <a:pt x="57" y="219"/>
                  </a:lnTo>
                  <a:lnTo>
                    <a:pt x="60" y="219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58" y="208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422"/>
                  </a:lnTo>
                  <a:lnTo>
                    <a:pt x="28" y="422"/>
                  </a:lnTo>
                  <a:lnTo>
                    <a:pt x="14" y="419"/>
                  </a:lnTo>
                  <a:lnTo>
                    <a:pt x="5" y="410"/>
                  </a:lnTo>
                  <a:lnTo>
                    <a:pt x="0" y="396"/>
                  </a:lnTo>
                  <a:lnTo>
                    <a:pt x="0" y="388"/>
                  </a:lnTo>
                  <a:lnTo>
                    <a:pt x="2" y="381"/>
                  </a:lnTo>
                  <a:lnTo>
                    <a:pt x="5" y="375"/>
                  </a:lnTo>
                  <a:lnTo>
                    <a:pt x="10" y="370"/>
                  </a:lnTo>
                  <a:lnTo>
                    <a:pt x="16" y="365"/>
                  </a:lnTo>
                  <a:lnTo>
                    <a:pt x="16" y="326"/>
                  </a:lnTo>
                  <a:lnTo>
                    <a:pt x="16" y="321"/>
                  </a:lnTo>
                  <a:lnTo>
                    <a:pt x="19" y="318"/>
                  </a:lnTo>
                  <a:lnTo>
                    <a:pt x="23" y="317"/>
                  </a:lnTo>
                  <a:lnTo>
                    <a:pt x="28" y="315"/>
                  </a:lnTo>
                  <a:lnTo>
                    <a:pt x="29" y="315"/>
                  </a:lnTo>
                  <a:lnTo>
                    <a:pt x="26" y="312"/>
                  </a:lnTo>
                  <a:lnTo>
                    <a:pt x="26" y="309"/>
                  </a:lnTo>
                  <a:lnTo>
                    <a:pt x="26" y="307"/>
                  </a:lnTo>
                  <a:lnTo>
                    <a:pt x="26" y="304"/>
                  </a:lnTo>
                  <a:lnTo>
                    <a:pt x="28" y="303"/>
                  </a:lnTo>
                  <a:lnTo>
                    <a:pt x="31" y="301"/>
                  </a:lnTo>
                  <a:lnTo>
                    <a:pt x="31" y="268"/>
                  </a:lnTo>
                  <a:lnTo>
                    <a:pt x="22" y="253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0"/>
                  </a:lnTo>
                  <a:lnTo>
                    <a:pt x="28" y="237"/>
                  </a:lnTo>
                  <a:lnTo>
                    <a:pt x="29" y="233"/>
                  </a:lnTo>
                  <a:lnTo>
                    <a:pt x="29" y="231"/>
                  </a:lnTo>
                  <a:lnTo>
                    <a:pt x="31" y="231"/>
                  </a:lnTo>
                  <a:lnTo>
                    <a:pt x="32" y="231"/>
                  </a:lnTo>
                  <a:lnTo>
                    <a:pt x="34" y="231"/>
                  </a:lnTo>
                  <a:lnTo>
                    <a:pt x="36" y="231"/>
                  </a:lnTo>
                  <a:lnTo>
                    <a:pt x="37" y="231"/>
                  </a:lnTo>
                  <a:lnTo>
                    <a:pt x="37" y="228"/>
                  </a:lnTo>
                  <a:lnTo>
                    <a:pt x="39" y="227"/>
                  </a:lnTo>
                  <a:lnTo>
                    <a:pt x="40" y="224"/>
                  </a:lnTo>
                  <a:lnTo>
                    <a:pt x="42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9" y="222"/>
                  </a:lnTo>
                  <a:lnTo>
                    <a:pt x="49" y="204"/>
                  </a:lnTo>
                  <a:lnTo>
                    <a:pt x="43" y="196"/>
                  </a:lnTo>
                  <a:lnTo>
                    <a:pt x="46" y="195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2" y="190"/>
                  </a:lnTo>
                  <a:lnTo>
                    <a:pt x="39" y="184"/>
                  </a:lnTo>
                  <a:lnTo>
                    <a:pt x="39" y="178"/>
                  </a:lnTo>
                  <a:lnTo>
                    <a:pt x="45" y="170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8" y="158"/>
                  </a:lnTo>
                  <a:lnTo>
                    <a:pt x="61" y="155"/>
                  </a:lnTo>
                  <a:lnTo>
                    <a:pt x="64" y="154"/>
                  </a:lnTo>
                  <a:lnTo>
                    <a:pt x="68" y="149"/>
                  </a:lnTo>
                  <a:lnTo>
                    <a:pt x="71" y="146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72" y="144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46"/>
                  </a:lnTo>
                  <a:lnTo>
                    <a:pt x="80" y="150"/>
                  </a:lnTo>
                  <a:lnTo>
                    <a:pt x="83" y="154"/>
                  </a:lnTo>
                  <a:lnTo>
                    <a:pt x="86" y="157"/>
                  </a:lnTo>
                  <a:lnTo>
                    <a:pt x="87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103" y="170"/>
                  </a:lnTo>
                  <a:lnTo>
                    <a:pt x="107" y="178"/>
                  </a:lnTo>
                  <a:lnTo>
                    <a:pt x="107" y="184"/>
                  </a:lnTo>
                  <a:lnTo>
                    <a:pt x="106" y="190"/>
                  </a:lnTo>
                  <a:lnTo>
                    <a:pt x="103" y="192"/>
                  </a:lnTo>
                  <a:lnTo>
                    <a:pt x="101" y="193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101" y="196"/>
                  </a:lnTo>
                  <a:lnTo>
                    <a:pt x="96" y="205"/>
                  </a:lnTo>
                  <a:lnTo>
                    <a:pt x="96" y="224"/>
                  </a:lnTo>
                  <a:lnTo>
                    <a:pt x="98" y="224"/>
                  </a:lnTo>
                  <a:lnTo>
                    <a:pt x="98" y="221"/>
                  </a:lnTo>
                  <a:lnTo>
                    <a:pt x="100" y="218"/>
                  </a:lnTo>
                  <a:lnTo>
                    <a:pt x="101" y="215"/>
                  </a:lnTo>
                  <a:lnTo>
                    <a:pt x="104" y="211"/>
                  </a:lnTo>
                  <a:lnTo>
                    <a:pt x="109" y="207"/>
                  </a:lnTo>
                  <a:lnTo>
                    <a:pt x="116" y="202"/>
                  </a:lnTo>
                  <a:lnTo>
                    <a:pt x="116" y="202"/>
                  </a:lnTo>
                  <a:lnTo>
                    <a:pt x="119" y="201"/>
                  </a:lnTo>
                  <a:lnTo>
                    <a:pt x="122" y="198"/>
                  </a:lnTo>
                  <a:lnTo>
                    <a:pt x="125" y="195"/>
                  </a:lnTo>
                  <a:lnTo>
                    <a:pt x="130" y="192"/>
                  </a:lnTo>
                  <a:lnTo>
                    <a:pt x="132" y="189"/>
                  </a:lnTo>
                  <a:lnTo>
                    <a:pt x="130" y="187"/>
                  </a:lnTo>
                  <a:lnTo>
                    <a:pt x="130" y="186"/>
                  </a:lnTo>
                  <a:lnTo>
                    <a:pt x="130" y="183"/>
                  </a:lnTo>
                  <a:lnTo>
                    <a:pt x="133" y="183"/>
                  </a:lnTo>
                  <a:lnTo>
                    <a:pt x="133" y="164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33" y="163"/>
                  </a:lnTo>
                  <a:lnTo>
                    <a:pt x="133" y="160"/>
                  </a:lnTo>
                  <a:lnTo>
                    <a:pt x="135" y="160"/>
                  </a:lnTo>
                  <a:lnTo>
                    <a:pt x="135" y="163"/>
                  </a:lnTo>
                  <a:lnTo>
                    <a:pt x="138" y="161"/>
                  </a:lnTo>
                  <a:lnTo>
                    <a:pt x="138" y="163"/>
                  </a:lnTo>
                  <a:lnTo>
                    <a:pt x="135" y="164"/>
                  </a:lnTo>
                  <a:lnTo>
                    <a:pt x="135" y="183"/>
                  </a:lnTo>
                  <a:lnTo>
                    <a:pt x="136" y="183"/>
                  </a:lnTo>
                  <a:lnTo>
                    <a:pt x="138" y="186"/>
                  </a:lnTo>
                  <a:lnTo>
                    <a:pt x="136" y="187"/>
                  </a:lnTo>
                  <a:lnTo>
                    <a:pt x="135" y="189"/>
                  </a:lnTo>
                  <a:lnTo>
                    <a:pt x="138" y="192"/>
                  </a:lnTo>
                  <a:lnTo>
                    <a:pt x="141" y="196"/>
                  </a:lnTo>
                  <a:lnTo>
                    <a:pt x="145" y="199"/>
                  </a:lnTo>
                  <a:lnTo>
                    <a:pt x="144" y="187"/>
                  </a:lnTo>
                  <a:lnTo>
                    <a:pt x="144" y="186"/>
                  </a:lnTo>
                  <a:lnTo>
                    <a:pt x="142" y="178"/>
                  </a:lnTo>
                  <a:lnTo>
                    <a:pt x="142" y="169"/>
                  </a:lnTo>
                  <a:lnTo>
                    <a:pt x="144" y="161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5" y="155"/>
                  </a:lnTo>
                  <a:lnTo>
                    <a:pt x="147" y="152"/>
                  </a:lnTo>
                  <a:lnTo>
                    <a:pt x="147" y="150"/>
                  </a:lnTo>
                  <a:lnTo>
                    <a:pt x="148" y="149"/>
                  </a:lnTo>
                  <a:lnTo>
                    <a:pt x="148" y="147"/>
                  </a:lnTo>
                  <a:lnTo>
                    <a:pt x="147" y="146"/>
                  </a:lnTo>
                  <a:lnTo>
                    <a:pt x="145" y="144"/>
                  </a:lnTo>
                  <a:lnTo>
                    <a:pt x="144" y="143"/>
                  </a:lnTo>
                  <a:lnTo>
                    <a:pt x="142" y="143"/>
                  </a:lnTo>
                  <a:lnTo>
                    <a:pt x="151" y="138"/>
                  </a:lnTo>
                  <a:lnTo>
                    <a:pt x="148" y="131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7" y="122"/>
                  </a:lnTo>
                  <a:lnTo>
                    <a:pt x="157" y="118"/>
                  </a:lnTo>
                  <a:lnTo>
                    <a:pt x="162" y="118"/>
                  </a:lnTo>
                  <a:lnTo>
                    <a:pt x="179" y="74"/>
                  </a:lnTo>
                  <a:lnTo>
                    <a:pt x="179" y="74"/>
                  </a:lnTo>
                  <a:lnTo>
                    <a:pt x="177" y="73"/>
                  </a:lnTo>
                  <a:lnTo>
                    <a:pt x="176" y="71"/>
                  </a:lnTo>
                  <a:lnTo>
                    <a:pt x="176" y="70"/>
                  </a:lnTo>
                  <a:lnTo>
                    <a:pt x="176" y="68"/>
                  </a:lnTo>
                  <a:lnTo>
                    <a:pt x="179" y="67"/>
                  </a:lnTo>
                  <a:lnTo>
                    <a:pt x="179" y="51"/>
                  </a:lnTo>
                  <a:lnTo>
                    <a:pt x="176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4" y="48"/>
                  </a:lnTo>
                  <a:lnTo>
                    <a:pt x="173" y="48"/>
                  </a:lnTo>
                  <a:lnTo>
                    <a:pt x="171" y="47"/>
                  </a:lnTo>
                  <a:lnTo>
                    <a:pt x="171" y="45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4" y="38"/>
                  </a:lnTo>
                  <a:lnTo>
                    <a:pt x="179" y="33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83" y="30"/>
                  </a:lnTo>
                  <a:lnTo>
                    <a:pt x="185" y="29"/>
                  </a:lnTo>
                  <a:lnTo>
                    <a:pt x="183" y="27"/>
                  </a:lnTo>
                  <a:lnTo>
                    <a:pt x="183" y="26"/>
                  </a:lnTo>
                  <a:lnTo>
                    <a:pt x="183" y="24"/>
                  </a:lnTo>
                  <a:lnTo>
                    <a:pt x="186" y="22"/>
                  </a:lnTo>
                  <a:lnTo>
                    <a:pt x="186" y="4"/>
                  </a:lnTo>
                  <a:lnTo>
                    <a:pt x="182" y="6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Freeform 92"/>
            <p:cNvSpPr>
              <a:spLocks noEditPoints="1"/>
            </p:cNvSpPr>
            <p:nvPr/>
          </p:nvSpPr>
          <p:spPr bwMode="auto">
            <a:xfrm>
              <a:off x="3860801" y="1549400"/>
              <a:ext cx="330200" cy="669925"/>
            </a:xfrm>
            <a:custGeom>
              <a:avLst/>
              <a:gdLst>
                <a:gd name="T0" fmla="*/ 69 w 208"/>
                <a:gd name="T1" fmla="*/ 341 h 422"/>
                <a:gd name="T2" fmla="*/ 75 w 208"/>
                <a:gd name="T3" fmla="*/ 327 h 422"/>
                <a:gd name="T4" fmla="*/ 52 w 208"/>
                <a:gd name="T5" fmla="*/ 341 h 422"/>
                <a:gd name="T6" fmla="*/ 58 w 208"/>
                <a:gd name="T7" fmla="*/ 327 h 422"/>
                <a:gd name="T8" fmla="*/ 35 w 208"/>
                <a:gd name="T9" fmla="*/ 341 h 422"/>
                <a:gd name="T10" fmla="*/ 42 w 208"/>
                <a:gd name="T11" fmla="*/ 327 h 422"/>
                <a:gd name="T12" fmla="*/ 19 w 208"/>
                <a:gd name="T13" fmla="*/ 341 h 422"/>
                <a:gd name="T14" fmla="*/ 25 w 208"/>
                <a:gd name="T15" fmla="*/ 327 h 422"/>
                <a:gd name="T16" fmla="*/ 2 w 208"/>
                <a:gd name="T17" fmla="*/ 341 h 422"/>
                <a:gd name="T18" fmla="*/ 8 w 208"/>
                <a:gd name="T19" fmla="*/ 327 h 422"/>
                <a:gd name="T20" fmla="*/ 86 w 208"/>
                <a:gd name="T21" fmla="*/ 300 h 422"/>
                <a:gd name="T22" fmla="*/ 67 w 208"/>
                <a:gd name="T23" fmla="*/ 289 h 422"/>
                <a:gd name="T24" fmla="*/ 69 w 208"/>
                <a:gd name="T25" fmla="*/ 289 h 422"/>
                <a:gd name="T26" fmla="*/ 51 w 208"/>
                <a:gd name="T27" fmla="*/ 300 h 422"/>
                <a:gd name="T28" fmla="*/ 37 w 208"/>
                <a:gd name="T29" fmla="*/ 289 h 422"/>
                <a:gd name="T30" fmla="*/ 38 w 208"/>
                <a:gd name="T31" fmla="*/ 291 h 422"/>
                <a:gd name="T32" fmla="*/ 19 w 208"/>
                <a:gd name="T33" fmla="*/ 291 h 422"/>
                <a:gd name="T34" fmla="*/ 22 w 208"/>
                <a:gd name="T35" fmla="*/ 289 h 422"/>
                <a:gd name="T36" fmla="*/ 101 w 208"/>
                <a:gd name="T37" fmla="*/ 254 h 422"/>
                <a:gd name="T38" fmla="*/ 98 w 208"/>
                <a:gd name="T39" fmla="*/ 248 h 422"/>
                <a:gd name="T40" fmla="*/ 78 w 208"/>
                <a:gd name="T41" fmla="*/ 205 h 422"/>
                <a:gd name="T42" fmla="*/ 80 w 208"/>
                <a:gd name="T43" fmla="*/ 204 h 422"/>
                <a:gd name="T44" fmla="*/ 66 w 208"/>
                <a:gd name="T45" fmla="*/ 215 h 422"/>
                <a:gd name="T46" fmla="*/ 48 w 208"/>
                <a:gd name="T47" fmla="*/ 204 h 422"/>
                <a:gd name="T48" fmla="*/ 49 w 208"/>
                <a:gd name="T49" fmla="*/ 204 h 422"/>
                <a:gd name="T50" fmla="*/ 31 w 208"/>
                <a:gd name="T51" fmla="*/ 215 h 422"/>
                <a:gd name="T52" fmla="*/ 0 w 208"/>
                <a:gd name="T53" fmla="*/ 0 h 422"/>
                <a:gd name="T54" fmla="*/ 2 w 208"/>
                <a:gd name="T55" fmla="*/ 4 h 422"/>
                <a:gd name="T56" fmla="*/ 3 w 208"/>
                <a:gd name="T57" fmla="*/ 29 h 422"/>
                <a:gd name="T58" fmla="*/ 14 w 208"/>
                <a:gd name="T59" fmla="*/ 38 h 422"/>
                <a:gd name="T60" fmla="*/ 16 w 208"/>
                <a:gd name="T61" fmla="*/ 48 h 422"/>
                <a:gd name="T62" fmla="*/ 14 w 208"/>
                <a:gd name="T63" fmla="*/ 50 h 422"/>
                <a:gd name="T64" fmla="*/ 13 w 208"/>
                <a:gd name="T65" fmla="*/ 68 h 422"/>
                <a:gd name="T66" fmla="*/ 29 w 208"/>
                <a:gd name="T67" fmla="*/ 118 h 422"/>
                <a:gd name="T68" fmla="*/ 45 w 208"/>
                <a:gd name="T69" fmla="*/ 131 h 422"/>
                <a:gd name="T70" fmla="*/ 51 w 208"/>
                <a:gd name="T71" fmla="*/ 117 h 422"/>
                <a:gd name="T72" fmla="*/ 51 w 208"/>
                <a:gd name="T73" fmla="*/ 94 h 422"/>
                <a:gd name="T74" fmla="*/ 52 w 208"/>
                <a:gd name="T75" fmla="*/ 99 h 422"/>
                <a:gd name="T76" fmla="*/ 54 w 208"/>
                <a:gd name="T77" fmla="*/ 123 h 422"/>
                <a:gd name="T78" fmla="*/ 72 w 208"/>
                <a:gd name="T79" fmla="*/ 143 h 422"/>
                <a:gd name="T80" fmla="*/ 99 w 208"/>
                <a:gd name="T81" fmla="*/ 176 h 422"/>
                <a:gd name="T82" fmla="*/ 89 w 208"/>
                <a:gd name="T83" fmla="*/ 193 h 422"/>
                <a:gd name="T84" fmla="*/ 89 w 208"/>
                <a:gd name="T85" fmla="*/ 227 h 422"/>
                <a:gd name="T86" fmla="*/ 96 w 208"/>
                <a:gd name="T87" fmla="*/ 239 h 422"/>
                <a:gd name="T88" fmla="*/ 104 w 208"/>
                <a:gd name="T89" fmla="*/ 225 h 422"/>
                <a:gd name="T90" fmla="*/ 104 w 208"/>
                <a:gd name="T91" fmla="*/ 198 h 422"/>
                <a:gd name="T92" fmla="*/ 125 w 208"/>
                <a:gd name="T93" fmla="*/ 181 h 422"/>
                <a:gd name="T94" fmla="*/ 131 w 208"/>
                <a:gd name="T95" fmla="*/ 166 h 422"/>
                <a:gd name="T96" fmla="*/ 131 w 208"/>
                <a:gd name="T97" fmla="*/ 144 h 422"/>
                <a:gd name="T98" fmla="*/ 141 w 208"/>
                <a:gd name="T99" fmla="*/ 143 h 422"/>
                <a:gd name="T100" fmla="*/ 141 w 208"/>
                <a:gd name="T101" fmla="*/ 166 h 422"/>
                <a:gd name="T102" fmla="*/ 147 w 208"/>
                <a:gd name="T103" fmla="*/ 181 h 422"/>
                <a:gd name="T104" fmla="*/ 168 w 208"/>
                <a:gd name="T105" fmla="*/ 198 h 422"/>
                <a:gd name="T106" fmla="*/ 168 w 208"/>
                <a:gd name="T107" fmla="*/ 225 h 422"/>
                <a:gd name="T108" fmla="*/ 157 w 208"/>
                <a:gd name="T109" fmla="*/ 242 h 422"/>
                <a:gd name="T110" fmla="*/ 169 w 208"/>
                <a:gd name="T111" fmla="*/ 260 h 422"/>
                <a:gd name="T112" fmla="*/ 169 w 208"/>
                <a:gd name="T113" fmla="*/ 306 h 422"/>
                <a:gd name="T114" fmla="*/ 194 w 208"/>
                <a:gd name="T115" fmla="*/ 326 h 422"/>
                <a:gd name="T116" fmla="*/ 208 w 208"/>
                <a:gd name="T117" fmla="*/ 388 h 422"/>
                <a:gd name="T118" fmla="*/ 0 w 208"/>
                <a:gd name="T119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422">
                  <a:moveTo>
                    <a:pt x="75" y="327"/>
                  </a:moveTo>
                  <a:lnTo>
                    <a:pt x="72" y="327"/>
                  </a:lnTo>
                  <a:lnTo>
                    <a:pt x="70" y="329"/>
                  </a:lnTo>
                  <a:lnTo>
                    <a:pt x="69" y="332"/>
                  </a:lnTo>
                  <a:lnTo>
                    <a:pt x="69" y="341"/>
                  </a:lnTo>
                  <a:lnTo>
                    <a:pt x="83" y="341"/>
                  </a:lnTo>
                  <a:lnTo>
                    <a:pt x="83" y="332"/>
                  </a:lnTo>
                  <a:lnTo>
                    <a:pt x="81" y="329"/>
                  </a:lnTo>
                  <a:lnTo>
                    <a:pt x="80" y="327"/>
                  </a:lnTo>
                  <a:lnTo>
                    <a:pt x="75" y="327"/>
                  </a:lnTo>
                  <a:close/>
                  <a:moveTo>
                    <a:pt x="58" y="327"/>
                  </a:moveTo>
                  <a:lnTo>
                    <a:pt x="55" y="327"/>
                  </a:lnTo>
                  <a:lnTo>
                    <a:pt x="54" y="329"/>
                  </a:lnTo>
                  <a:lnTo>
                    <a:pt x="52" y="332"/>
                  </a:lnTo>
                  <a:lnTo>
                    <a:pt x="52" y="341"/>
                  </a:lnTo>
                  <a:lnTo>
                    <a:pt x="66" y="341"/>
                  </a:lnTo>
                  <a:lnTo>
                    <a:pt x="66" y="332"/>
                  </a:lnTo>
                  <a:lnTo>
                    <a:pt x="64" y="329"/>
                  </a:lnTo>
                  <a:lnTo>
                    <a:pt x="63" y="327"/>
                  </a:lnTo>
                  <a:lnTo>
                    <a:pt x="58" y="327"/>
                  </a:lnTo>
                  <a:close/>
                  <a:moveTo>
                    <a:pt x="42" y="327"/>
                  </a:moveTo>
                  <a:lnTo>
                    <a:pt x="38" y="327"/>
                  </a:lnTo>
                  <a:lnTo>
                    <a:pt x="37" y="329"/>
                  </a:lnTo>
                  <a:lnTo>
                    <a:pt x="35" y="332"/>
                  </a:lnTo>
                  <a:lnTo>
                    <a:pt x="35" y="341"/>
                  </a:lnTo>
                  <a:lnTo>
                    <a:pt x="49" y="341"/>
                  </a:lnTo>
                  <a:lnTo>
                    <a:pt x="49" y="332"/>
                  </a:lnTo>
                  <a:lnTo>
                    <a:pt x="48" y="329"/>
                  </a:lnTo>
                  <a:lnTo>
                    <a:pt x="46" y="327"/>
                  </a:lnTo>
                  <a:lnTo>
                    <a:pt x="42" y="327"/>
                  </a:lnTo>
                  <a:close/>
                  <a:moveTo>
                    <a:pt x="25" y="327"/>
                  </a:moveTo>
                  <a:lnTo>
                    <a:pt x="22" y="327"/>
                  </a:lnTo>
                  <a:lnTo>
                    <a:pt x="19" y="329"/>
                  </a:lnTo>
                  <a:lnTo>
                    <a:pt x="19" y="332"/>
                  </a:lnTo>
                  <a:lnTo>
                    <a:pt x="19" y="341"/>
                  </a:lnTo>
                  <a:lnTo>
                    <a:pt x="31" y="341"/>
                  </a:lnTo>
                  <a:lnTo>
                    <a:pt x="31" y="332"/>
                  </a:lnTo>
                  <a:lnTo>
                    <a:pt x="29" y="329"/>
                  </a:lnTo>
                  <a:lnTo>
                    <a:pt x="28" y="327"/>
                  </a:lnTo>
                  <a:lnTo>
                    <a:pt x="25" y="327"/>
                  </a:lnTo>
                  <a:close/>
                  <a:moveTo>
                    <a:pt x="8" y="327"/>
                  </a:moveTo>
                  <a:lnTo>
                    <a:pt x="5" y="327"/>
                  </a:lnTo>
                  <a:lnTo>
                    <a:pt x="2" y="329"/>
                  </a:lnTo>
                  <a:lnTo>
                    <a:pt x="2" y="332"/>
                  </a:lnTo>
                  <a:lnTo>
                    <a:pt x="2" y="341"/>
                  </a:lnTo>
                  <a:lnTo>
                    <a:pt x="14" y="341"/>
                  </a:lnTo>
                  <a:lnTo>
                    <a:pt x="14" y="332"/>
                  </a:lnTo>
                  <a:lnTo>
                    <a:pt x="13" y="329"/>
                  </a:lnTo>
                  <a:lnTo>
                    <a:pt x="11" y="327"/>
                  </a:lnTo>
                  <a:lnTo>
                    <a:pt x="8" y="327"/>
                  </a:lnTo>
                  <a:close/>
                  <a:moveTo>
                    <a:pt x="84" y="289"/>
                  </a:moveTo>
                  <a:lnTo>
                    <a:pt x="83" y="289"/>
                  </a:lnTo>
                  <a:lnTo>
                    <a:pt x="83" y="291"/>
                  </a:lnTo>
                  <a:lnTo>
                    <a:pt x="83" y="300"/>
                  </a:lnTo>
                  <a:lnTo>
                    <a:pt x="86" y="300"/>
                  </a:lnTo>
                  <a:lnTo>
                    <a:pt x="86" y="291"/>
                  </a:lnTo>
                  <a:lnTo>
                    <a:pt x="86" y="289"/>
                  </a:lnTo>
                  <a:lnTo>
                    <a:pt x="84" y="289"/>
                  </a:lnTo>
                  <a:close/>
                  <a:moveTo>
                    <a:pt x="69" y="289"/>
                  </a:moveTo>
                  <a:lnTo>
                    <a:pt x="67" y="289"/>
                  </a:lnTo>
                  <a:lnTo>
                    <a:pt x="67" y="291"/>
                  </a:lnTo>
                  <a:lnTo>
                    <a:pt x="67" y="300"/>
                  </a:lnTo>
                  <a:lnTo>
                    <a:pt x="70" y="300"/>
                  </a:lnTo>
                  <a:lnTo>
                    <a:pt x="70" y="291"/>
                  </a:lnTo>
                  <a:lnTo>
                    <a:pt x="69" y="289"/>
                  </a:lnTo>
                  <a:lnTo>
                    <a:pt x="69" y="289"/>
                  </a:lnTo>
                  <a:close/>
                  <a:moveTo>
                    <a:pt x="52" y="289"/>
                  </a:moveTo>
                  <a:lnTo>
                    <a:pt x="51" y="289"/>
                  </a:lnTo>
                  <a:lnTo>
                    <a:pt x="51" y="291"/>
                  </a:lnTo>
                  <a:lnTo>
                    <a:pt x="51" y="300"/>
                  </a:lnTo>
                  <a:lnTo>
                    <a:pt x="54" y="300"/>
                  </a:lnTo>
                  <a:lnTo>
                    <a:pt x="54" y="291"/>
                  </a:lnTo>
                  <a:lnTo>
                    <a:pt x="54" y="289"/>
                  </a:lnTo>
                  <a:lnTo>
                    <a:pt x="52" y="289"/>
                  </a:lnTo>
                  <a:close/>
                  <a:moveTo>
                    <a:pt x="37" y="289"/>
                  </a:moveTo>
                  <a:lnTo>
                    <a:pt x="35" y="289"/>
                  </a:lnTo>
                  <a:lnTo>
                    <a:pt x="35" y="291"/>
                  </a:lnTo>
                  <a:lnTo>
                    <a:pt x="35" y="300"/>
                  </a:lnTo>
                  <a:lnTo>
                    <a:pt x="38" y="300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7" y="289"/>
                  </a:lnTo>
                  <a:close/>
                  <a:moveTo>
                    <a:pt x="22" y="289"/>
                  </a:moveTo>
                  <a:lnTo>
                    <a:pt x="20" y="289"/>
                  </a:lnTo>
                  <a:lnTo>
                    <a:pt x="19" y="291"/>
                  </a:lnTo>
                  <a:lnTo>
                    <a:pt x="19" y="300"/>
                  </a:lnTo>
                  <a:lnTo>
                    <a:pt x="23" y="300"/>
                  </a:lnTo>
                  <a:lnTo>
                    <a:pt x="23" y="291"/>
                  </a:lnTo>
                  <a:lnTo>
                    <a:pt x="22" y="289"/>
                  </a:lnTo>
                  <a:lnTo>
                    <a:pt x="22" y="289"/>
                  </a:lnTo>
                  <a:close/>
                  <a:moveTo>
                    <a:pt x="96" y="245"/>
                  </a:moveTo>
                  <a:lnTo>
                    <a:pt x="95" y="247"/>
                  </a:lnTo>
                  <a:lnTo>
                    <a:pt x="96" y="253"/>
                  </a:lnTo>
                  <a:lnTo>
                    <a:pt x="95" y="256"/>
                  </a:lnTo>
                  <a:lnTo>
                    <a:pt x="101" y="254"/>
                  </a:lnTo>
                  <a:lnTo>
                    <a:pt x="101" y="254"/>
                  </a:lnTo>
                  <a:lnTo>
                    <a:pt x="99" y="254"/>
                  </a:lnTo>
                  <a:lnTo>
                    <a:pt x="99" y="253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8"/>
                  </a:lnTo>
                  <a:lnTo>
                    <a:pt x="96" y="245"/>
                  </a:lnTo>
                  <a:close/>
                  <a:moveTo>
                    <a:pt x="80" y="204"/>
                  </a:moveTo>
                  <a:lnTo>
                    <a:pt x="78" y="204"/>
                  </a:lnTo>
                  <a:lnTo>
                    <a:pt x="78" y="205"/>
                  </a:lnTo>
                  <a:lnTo>
                    <a:pt x="78" y="215"/>
                  </a:lnTo>
                  <a:lnTo>
                    <a:pt x="81" y="215"/>
                  </a:lnTo>
                  <a:lnTo>
                    <a:pt x="81" y="205"/>
                  </a:lnTo>
                  <a:lnTo>
                    <a:pt x="81" y="204"/>
                  </a:lnTo>
                  <a:lnTo>
                    <a:pt x="80" y="204"/>
                  </a:lnTo>
                  <a:close/>
                  <a:moveTo>
                    <a:pt x="64" y="204"/>
                  </a:moveTo>
                  <a:lnTo>
                    <a:pt x="63" y="204"/>
                  </a:lnTo>
                  <a:lnTo>
                    <a:pt x="63" y="205"/>
                  </a:lnTo>
                  <a:lnTo>
                    <a:pt x="63" y="215"/>
                  </a:lnTo>
                  <a:lnTo>
                    <a:pt x="66" y="21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4" y="204"/>
                  </a:lnTo>
                  <a:close/>
                  <a:moveTo>
                    <a:pt x="49" y="204"/>
                  </a:moveTo>
                  <a:lnTo>
                    <a:pt x="48" y="204"/>
                  </a:lnTo>
                  <a:lnTo>
                    <a:pt x="46" y="205"/>
                  </a:lnTo>
                  <a:lnTo>
                    <a:pt x="46" y="215"/>
                  </a:lnTo>
                  <a:lnTo>
                    <a:pt x="51" y="215"/>
                  </a:lnTo>
                  <a:lnTo>
                    <a:pt x="51" y="205"/>
                  </a:lnTo>
                  <a:lnTo>
                    <a:pt x="49" y="204"/>
                  </a:lnTo>
                  <a:lnTo>
                    <a:pt x="49" y="204"/>
                  </a:lnTo>
                  <a:close/>
                  <a:moveTo>
                    <a:pt x="32" y="204"/>
                  </a:moveTo>
                  <a:lnTo>
                    <a:pt x="32" y="204"/>
                  </a:lnTo>
                  <a:lnTo>
                    <a:pt x="31" y="205"/>
                  </a:lnTo>
                  <a:lnTo>
                    <a:pt x="31" y="215"/>
                  </a:lnTo>
                  <a:lnTo>
                    <a:pt x="35" y="215"/>
                  </a:lnTo>
                  <a:lnTo>
                    <a:pt x="35" y="205"/>
                  </a:lnTo>
                  <a:lnTo>
                    <a:pt x="34" y="204"/>
                  </a:lnTo>
                  <a:lnTo>
                    <a:pt x="32" y="204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2" y="4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3" y="29"/>
                  </a:lnTo>
                  <a:lnTo>
                    <a:pt x="5" y="30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4" y="38"/>
                  </a:lnTo>
                  <a:lnTo>
                    <a:pt x="16" y="41"/>
                  </a:lnTo>
                  <a:lnTo>
                    <a:pt x="17" y="42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1" y="51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71"/>
                  </a:lnTo>
                  <a:lnTo>
                    <a:pt x="11" y="73"/>
                  </a:lnTo>
                  <a:lnTo>
                    <a:pt x="10" y="74"/>
                  </a:lnTo>
                  <a:lnTo>
                    <a:pt x="29" y="118"/>
                  </a:lnTo>
                  <a:lnTo>
                    <a:pt x="34" y="118"/>
                  </a:lnTo>
                  <a:lnTo>
                    <a:pt x="35" y="131"/>
                  </a:lnTo>
                  <a:lnTo>
                    <a:pt x="40" y="132"/>
                  </a:lnTo>
                  <a:lnTo>
                    <a:pt x="38" y="137"/>
                  </a:lnTo>
                  <a:lnTo>
                    <a:pt x="45" y="131"/>
                  </a:lnTo>
                  <a:lnTo>
                    <a:pt x="49" y="123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48" y="118"/>
                  </a:lnTo>
                  <a:lnTo>
                    <a:pt x="51" y="117"/>
                  </a:lnTo>
                  <a:lnTo>
                    <a:pt x="51" y="99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51" y="99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2" y="117"/>
                  </a:lnTo>
                  <a:lnTo>
                    <a:pt x="54" y="118"/>
                  </a:lnTo>
                  <a:lnTo>
                    <a:pt x="55" y="120"/>
                  </a:lnTo>
                  <a:lnTo>
                    <a:pt x="55" y="122"/>
                  </a:lnTo>
                  <a:lnTo>
                    <a:pt x="54" y="123"/>
                  </a:lnTo>
                  <a:lnTo>
                    <a:pt x="57" y="128"/>
                  </a:lnTo>
                  <a:lnTo>
                    <a:pt x="60" y="132"/>
                  </a:lnTo>
                  <a:lnTo>
                    <a:pt x="64" y="137"/>
                  </a:lnTo>
                  <a:lnTo>
                    <a:pt x="69" y="140"/>
                  </a:lnTo>
                  <a:lnTo>
                    <a:pt x="72" y="143"/>
                  </a:lnTo>
                  <a:lnTo>
                    <a:pt x="74" y="144"/>
                  </a:lnTo>
                  <a:lnTo>
                    <a:pt x="75" y="144"/>
                  </a:lnTo>
                  <a:lnTo>
                    <a:pt x="90" y="157"/>
                  </a:lnTo>
                  <a:lnTo>
                    <a:pt x="98" y="167"/>
                  </a:lnTo>
                  <a:lnTo>
                    <a:pt x="99" y="176"/>
                  </a:lnTo>
                  <a:lnTo>
                    <a:pt x="98" y="183"/>
                  </a:lnTo>
                  <a:lnTo>
                    <a:pt x="95" y="187"/>
                  </a:lnTo>
                  <a:lnTo>
                    <a:pt x="90" y="190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9" y="195"/>
                  </a:lnTo>
                  <a:lnTo>
                    <a:pt x="84" y="201"/>
                  </a:lnTo>
                  <a:lnTo>
                    <a:pt x="84" y="218"/>
                  </a:lnTo>
                  <a:lnTo>
                    <a:pt x="87" y="227"/>
                  </a:lnTo>
                  <a:lnTo>
                    <a:pt x="89" y="227"/>
                  </a:lnTo>
                  <a:lnTo>
                    <a:pt x="90" y="227"/>
                  </a:lnTo>
                  <a:lnTo>
                    <a:pt x="92" y="228"/>
                  </a:lnTo>
                  <a:lnTo>
                    <a:pt x="93" y="230"/>
                  </a:lnTo>
                  <a:lnTo>
                    <a:pt x="95" y="231"/>
                  </a:lnTo>
                  <a:lnTo>
                    <a:pt x="96" y="239"/>
                  </a:lnTo>
                  <a:lnTo>
                    <a:pt x="98" y="236"/>
                  </a:lnTo>
                  <a:lnTo>
                    <a:pt x="101" y="233"/>
                  </a:lnTo>
                  <a:lnTo>
                    <a:pt x="106" y="228"/>
                  </a:lnTo>
                  <a:lnTo>
                    <a:pt x="106" y="225"/>
                  </a:lnTo>
                  <a:lnTo>
                    <a:pt x="104" y="225"/>
                  </a:lnTo>
                  <a:lnTo>
                    <a:pt x="101" y="222"/>
                  </a:lnTo>
                  <a:lnTo>
                    <a:pt x="98" y="218"/>
                  </a:lnTo>
                  <a:lnTo>
                    <a:pt x="96" y="213"/>
                  </a:lnTo>
                  <a:lnTo>
                    <a:pt x="98" y="205"/>
                  </a:lnTo>
                  <a:lnTo>
                    <a:pt x="104" y="198"/>
                  </a:lnTo>
                  <a:lnTo>
                    <a:pt x="116" y="187"/>
                  </a:lnTo>
                  <a:lnTo>
                    <a:pt x="118" y="187"/>
                  </a:lnTo>
                  <a:lnTo>
                    <a:pt x="119" y="186"/>
                  </a:lnTo>
                  <a:lnTo>
                    <a:pt x="122" y="183"/>
                  </a:lnTo>
                  <a:lnTo>
                    <a:pt x="125" y="181"/>
                  </a:lnTo>
                  <a:lnTo>
                    <a:pt x="128" y="17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3" y="167"/>
                  </a:lnTo>
                  <a:lnTo>
                    <a:pt x="131" y="166"/>
                  </a:lnTo>
                  <a:lnTo>
                    <a:pt x="133" y="164"/>
                  </a:lnTo>
                  <a:lnTo>
                    <a:pt x="136" y="163"/>
                  </a:lnTo>
                  <a:lnTo>
                    <a:pt x="136" y="144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36" y="143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6" y="144"/>
                  </a:lnTo>
                  <a:lnTo>
                    <a:pt x="136" y="163"/>
                  </a:lnTo>
                  <a:lnTo>
                    <a:pt x="139" y="164"/>
                  </a:lnTo>
                  <a:lnTo>
                    <a:pt x="141" y="166"/>
                  </a:lnTo>
                  <a:lnTo>
                    <a:pt x="139" y="167"/>
                  </a:lnTo>
                  <a:lnTo>
                    <a:pt x="137" y="169"/>
                  </a:lnTo>
                  <a:lnTo>
                    <a:pt x="141" y="173"/>
                  </a:lnTo>
                  <a:lnTo>
                    <a:pt x="144" y="176"/>
                  </a:lnTo>
                  <a:lnTo>
                    <a:pt x="147" y="181"/>
                  </a:lnTo>
                  <a:lnTo>
                    <a:pt x="150" y="183"/>
                  </a:lnTo>
                  <a:lnTo>
                    <a:pt x="153" y="186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68" y="198"/>
                  </a:lnTo>
                  <a:lnTo>
                    <a:pt x="174" y="205"/>
                  </a:lnTo>
                  <a:lnTo>
                    <a:pt x="176" y="213"/>
                  </a:lnTo>
                  <a:lnTo>
                    <a:pt x="174" y="218"/>
                  </a:lnTo>
                  <a:lnTo>
                    <a:pt x="171" y="222"/>
                  </a:lnTo>
                  <a:lnTo>
                    <a:pt x="168" y="225"/>
                  </a:lnTo>
                  <a:lnTo>
                    <a:pt x="166" y="225"/>
                  </a:lnTo>
                  <a:lnTo>
                    <a:pt x="166" y="228"/>
                  </a:lnTo>
                  <a:lnTo>
                    <a:pt x="160" y="233"/>
                  </a:lnTo>
                  <a:lnTo>
                    <a:pt x="160" y="239"/>
                  </a:lnTo>
                  <a:lnTo>
                    <a:pt x="157" y="242"/>
                  </a:lnTo>
                  <a:lnTo>
                    <a:pt x="157" y="256"/>
                  </a:lnTo>
                  <a:lnTo>
                    <a:pt x="157" y="256"/>
                  </a:lnTo>
                  <a:lnTo>
                    <a:pt x="163" y="257"/>
                  </a:lnTo>
                  <a:lnTo>
                    <a:pt x="166" y="259"/>
                  </a:lnTo>
                  <a:lnTo>
                    <a:pt x="169" y="260"/>
                  </a:lnTo>
                  <a:lnTo>
                    <a:pt x="171" y="262"/>
                  </a:lnTo>
                  <a:lnTo>
                    <a:pt x="171" y="291"/>
                  </a:lnTo>
                  <a:lnTo>
                    <a:pt x="169" y="292"/>
                  </a:lnTo>
                  <a:lnTo>
                    <a:pt x="168" y="294"/>
                  </a:lnTo>
                  <a:lnTo>
                    <a:pt x="169" y="306"/>
                  </a:lnTo>
                  <a:lnTo>
                    <a:pt x="183" y="317"/>
                  </a:lnTo>
                  <a:lnTo>
                    <a:pt x="188" y="318"/>
                  </a:lnTo>
                  <a:lnTo>
                    <a:pt x="191" y="320"/>
                  </a:lnTo>
                  <a:lnTo>
                    <a:pt x="192" y="323"/>
                  </a:lnTo>
                  <a:lnTo>
                    <a:pt x="194" y="326"/>
                  </a:lnTo>
                  <a:lnTo>
                    <a:pt x="194" y="365"/>
                  </a:lnTo>
                  <a:lnTo>
                    <a:pt x="198" y="370"/>
                  </a:lnTo>
                  <a:lnTo>
                    <a:pt x="203" y="375"/>
                  </a:lnTo>
                  <a:lnTo>
                    <a:pt x="206" y="381"/>
                  </a:lnTo>
                  <a:lnTo>
                    <a:pt x="208" y="388"/>
                  </a:lnTo>
                  <a:lnTo>
                    <a:pt x="208" y="396"/>
                  </a:lnTo>
                  <a:lnTo>
                    <a:pt x="203" y="410"/>
                  </a:lnTo>
                  <a:lnTo>
                    <a:pt x="194" y="419"/>
                  </a:lnTo>
                  <a:lnTo>
                    <a:pt x="180" y="422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0" name="组合 1139"/>
          <p:cNvGrpSpPr/>
          <p:nvPr/>
        </p:nvGrpSpPr>
        <p:grpSpPr>
          <a:xfrm>
            <a:off x="298030" y="135474"/>
            <a:ext cx="3134060" cy="1440185"/>
            <a:chOff x="4214813" y="1628775"/>
            <a:chExt cx="1274763" cy="585788"/>
          </a:xfrm>
        </p:grpSpPr>
        <p:sp>
          <p:nvSpPr>
            <p:cNvPr id="1086" name="Freeform 93"/>
            <p:cNvSpPr>
              <a:spLocks noEditPoints="1"/>
            </p:cNvSpPr>
            <p:nvPr/>
          </p:nvSpPr>
          <p:spPr bwMode="auto">
            <a:xfrm>
              <a:off x="4856163" y="1628775"/>
              <a:ext cx="633413" cy="585788"/>
            </a:xfrm>
            <a:custGeom>
              <a:avLst/>
              <a:gdLst>
                <a:gd name="T0" fmla="*/ 342 w 399"/>
                <a:gd name="T1" fmla="*/ 323 h 369"/>
                <a:gd name="T2" fmla="*/ 374 w 399"/>
                <a:gd name="T3" fmla="*/ 317 h 369"/>
                <a:gd name="T4" fmla="*/ 297 w 399"/>
                <a:gd name="T5" fmla="*/ 306 h 369"/>
                <a:gd name="T6" fmla="*/ 286 w 399"/>
                <a:gd name="T7" fmla="*/ 367 h 369"/>
                <a:gd name="T8" fmla="*/ 312 w 399"/>
                <a:gd name="T9" fmla="*/ 308 h 369"/>
                <a:gd name="T10" fmla="*/ 233 w 399"/>
                <a:gd name="T11" fmla="*/ 312 h 369"/>
                <a:gd name="T12" fmla="*/ 262 w 399"/>
                <a:gd name="T13" fmla="*/ 363 h 369"/>
                <a:gd name="T14" fmla="*/ 246 w 399"/>
                <a:gd name="T15" fmla="*/ 305 h 369"/>
                <a:gd name="T16" fmla="*/ 117 w 399"/>
                <a:gd name="T17" fmla="*/ 322 h 369"/>
                <a:gd name="T18" fmla="*/ 149 w 399"/>
                <a:gd name="T19" fmla="*/ 315 h 369"/>
                <a:gd name="T20" fmla="*/ 352 w 399"/>
                <a:gd name="T21" fmla="*/ 293 h 369"/>
                <a:gd name="T22" fmla="*/ 318 w 399"/>
                <a:gd name="T23" fmla="*/ 293 h 369"/>
                <a:gd name="T24" fmla="*/ 262 w 399"/>
                <a:gd name="T25" fmla="*/ 261 h 369"/>
                <a:gd name="T26" fmla="*/ 182 w 399"/>
                <a:gd name="T27" fmla="*/ 261 h 369"/>
                <a:gd name="T28" fmla="*/ 352 w 399"/>
                <a:gd name="T29" fmla="*/ 229 h 369"/>
                <a:gd name="T30" fmla="*/ 295 w 399"/>
                <a:gd name="T31" fmla="*/ 250 h 369"/>
                <a:gd name="T32" fmla="*/ 262 w 399"/>
                <a:gd name="T33" fmla="*/ 250 h 369"/>
                <a:gd name="T34" fmla="*/ 205 w 399"/>
                <a:gd name="T35" fmla="*/ 229 h 369"/>
                <a:gd name="T36" fmla="*/ 4 w 399"/>
                <a:gd name="T37" fmla="*/ 1 h 369"/>
                <a:gd name="T38" fmla="*/ 3 w 399"/>
                <a:gd name="T39" fmla="*/ 8 h 369"/>
                <a:gd name="T40" fmla="*/ 10 w 399"/>
                <a:gd name="T41" fmla="*/ 15 h 369"/>
                <a:gd name="T42" fmla="*/ 18 w 399"/>
                <a:gd name="T43" fmla="*/ 20 h 369"/>
                <a:gd name="T44" fmla="*/ 24 w 399"/>
                <a:gd name="T45" fmla="*/ 23 h 369"/>
                <a:gd name="T46" fmla="*/ 33 w 399"/>
                <a:gd name="T47" fmla="*/ 24 h 369"/>
                <a:gd name="T48" fmla="*/ 25 w 399"/>
                <a:gd name="T49" fmla="*/ 26 h 369"/>
                <a:gd name="T50" fmla="*/ 13 w 399"/>
                <a:gd name="T51" fmla="*/ 23 h 369"/>
                <a:gd name="T52" fmla="*/ 16 w 399"/>
                <a:gd name="T53" fmla="*/ 35 h 369"/>
                <a:gd name="T54" fmla="*/ 21 w 399"/>
                <a:gd name="T55" fmla="*/ 41 h 369"/>
                <a:gd name="T56" fmla="*/ 25 w 399"/>
                <a:gd name="T57" fmla="*/ 38 h 369"/>
                <a:gd name="T58" fmla="*/ 30 w 399"/>
                <a:gd name="T59" fmla="*/ 33 h 369"/>
                <a:gd name="T60" fmla="*/ 36 w 399"/>
                <a:gd name="T61" fmla="*/ 40 h 369"/>
                <a:gd name="T62" fmla="*/ 39 w 399"/>
                <a:gd name="T63" fmla="*/ 47 h 369"/>
                <a:gd name="T64" fmla="*/ 45 w 399"/>
                <a:gd name="T65" fmla="*/ 49 h 369"/>
                <a:gd name="T66" fmla="*/ 44 w 399"/>
                <a:gd name="T67" fmla="*/ 55 h 369"/>
                <a:gd name="T68" fmla="*/ 47 w 399"/>
                <a:gd name="T69" fmla="*/ 61 h 369"/>
                <a:gd name="T70" fmla="*/ 48 w 399"/>
                <a:gd name="T71" fmla="*/ 70 h 369"/>
                <a:gd name="T72" fmla="*/ 50 w 399"/>
                <a:gd name="T73" fmla="*/ 75 h 369"/>
                <a:gd name="T74" fmla="*/ 94 w 399"/>
                <a:gd name="T75" fmla="*/ 76 h 369"/>
                <a:gd name="T76" fmla="*/ 112 w 399"/>
                <a:gd name="T77" fmla="*/ 96 h 369"/>
                <a:gd name="T78" fmla="*/ 114 w 399"/>
                <a:gd name="T79" fmla="*/ 160 h 369"/>
                <a:gd name="T80" fmla="*/ 121 w 399"/>
                <a:gd name="T81" fmla="*/ 152 h 369"/>
                <a:gd name="T82" fmla="*/ 121 w 399"/>
                <a:gd name="T83" fmla="*/ 148 h 369"/>
                <a:gd name="T84" fmla="*/ 129 w 399"/>
                <a:gd name="T85" fmla="*/ 148 h 369"/>
                <a:gd name="T86" fmla="*/ 131 w 399"/>
                <a:gd name="T87" fmla="*/ 152 h 369"/>
                <a:gd name="T88" fmla="*/ 137 w 399"/>
                <a:gd name="T89" fmla="*/ 157 h 369"/>
                <a:gd name="T90" fmla="*/ 146 w 399"/>
                <a:gd name="T91" fmla="*/ 158 h 369"/>
                <a:gd name="T92" fmla="*/ 147 w 399"/>
                <a:gd name="T93" fmla="*/ 161 h 369"/>
                <a:gd name="T94" fmla="*/ 152 w 399"/>
                <a:gd name="T95" fmla="*/ 168 h 369"/>
                <a:gd name="T96" fmla="*/ 161 w 399"/>
                <a:gd name="T97" fmla="*/ 174 h 369"/>
                <a:gd name="T98" fmla="*/ 176 w 399"/>
                <a:gd name="T99" fmla="*/ 172 h 369"/>
                <a:gd name="T100" fmla="*/ 205 w 399"/>
                <a:gd name="T101" fmla="*/ 364 h 369"/>
                <a:gd name="T102" fmla="*/ 190 w 399"/>
                <a:gd name="T103" fmla="*/ 306 h 369"/>
                <a:gd name="T104" fmla="*/ 173 w 399"/>
                <a:gd name="T105" fmla="*/ 364 h 369"/>
                <a:gd name="T106" fmla="*/ 45 w 399"/>
                <a:gd name="T107" fmla="*/ 20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9" h="369">
                  <a:moveTo>
                    <a:pt x="359" y="305"/>
                  </a:moveTo>
                  <a:lnTo>
                    <a:pt x="353" y="306"/>
                  </a:lnTo>
                  <a:lnTo>
                    <a:pt x="348" y="308"/>
                  </a:lnTo>
                  <a:lnTo>
                    <a:pt x="345" y="312"/>
                  </a:lnTo>
                  <a:lnTo>
                    <a:pt x="342" y="317"/>
                  </a:lnTo>
                  <a:lnTo>
                    <a:pt x="342" y="323"/>
                  </a:lnTo>
                  <a:lnTo>
                    <a:pt x="342" y="363"/>
                  </a:lnTo>
                  <a:lnTo>
                    <a:pt x="342" y="367"/>
                  </a:lnTo>
                  <a:lnTo>
                    <a:pt x="374" y="367"/>
                  </a:lnTo>
                  <a:lnTo>
                    <a:pt x="374" y="363"/>
                  </a:lnTo>
                  <a:lnTo>
                    <a:pt x="374" y="323"/>
                  </a:lnTo>
                  <a:lnTo>
                    <a:pt x="374" y="317"/>
                  </a:lnTo>
                  <a:lnTo>
                    <a:pt x="371" y="312"/>
                  </a:lnTo>
                  <a:lnTo>
                    <a:pt x="368" y="308"/>
                  </a:lnTo>
                  <a:lnTo>
                    <a:pt x="364" y="306"/>
                  </a:lnTo>
                  <a:lnTo>
                    <a:pt x="359" y="305"/>
                  </a:lnTo>
                  <a:close/>
                  <a:moveTo>
                    <a:pt x="303" y="305"/>
                  </a:moveTo>
                  <a:lnTo>
                    <a:pt x="297" y="306"/>
                  </a:lnTo>
                  <a:lnTo>
                    <a:pt x="292" y="308"/>
                  </a:lnTo>
                  <a:lnTo>
                    <a:pt x="289" y="312"/>
                  </a:lnTo>
                  <a:lnTo>
                    <a:pt x="286" y="317"/>
                  </a:lnTo>
                  <a:lnTo>
                    <a:pt x="286" y="323"/>
                  </a:lnTo>
                  <a:lnTo>
                    <a:pt x="286" y="363"/>
                  </a:lnTo>
                  <a:lnTo>
                    <a:pt x="286" y="367"/>
                  </a:lnTo>
                  <a:lnTo>
                    <a:pt x="318" y="367"/>
                  </a:lnTo>
                  <a:lnTo>
                    <a:pt x="318" y="363"/>
                  </a:lnTo>
                  <a:lnTo>
                    <a:pt x="318" y="323"/>
                  </a:lnTo>
                  <a:lnTo>
                    <a:pt x="318" y="317"/>
                  </a:lnTo>
                  <a:lnTo>
                    <a:pt x="315" y="312"/>
                  </a:lnTo>
                  <a:lnTo>
                    <a:pt x="312" y="308"/>
                  </a:lnTo>
                  <a:lnTo>
                    <a:pt x="307" y="306"/>
                  </a:lnTo>
                  <a:lnTo>
                    <a:pt x="303" y="305"/>
                  </a:lnTo>
                  <a:close/>
                  <a:moveTo>
                    <a:pt x="246" y="305"/>
                  </a:moveTo>
                  <a:lnTo>
                    <a:pt x="240" y="306"/>
                  </a:lnTo>
                  <a:lnTo>
                    <a:pt x="236" y="308"/>
                  </a:lnTo>
                  <a:lnTo>
                    <a:pt x="233" y="312"/>
                  </a:lnTo>
                  <a:lnTo>
                    <a:pt x="231" y="317"/>
                  </a:lnTo>
                  <a:lnTo>
                    <a:pt x="230" y="323"/>
                  </a:lnTo>
                  <a:lnTo>
                    <a:pt x="230" y="363"/>
                  </a:lnTo>
                  <a:lnTo>
                    <a:pt x="230" y="367"/>
                  </a:lnTo>
                  <a:lnTo>
                    <a:pt x="262" y="367"/>
                  </a:lnTo>
                  <a:lnTo>
                    <a:pt x="262" y="363"/>
                  </a:lnTo>
                  <a:lnTo>
                    <a:pt x="262" y="323"/>
                  </a:lnTo>
                  <a:lnTo>
                    <a:pt x="262" y="317"/>
                  </a:lnTo>
                  <a:lnTo>
                    <a:pt x="259" y="312"/>
                  </a:lnTo>
                  <a:lnTo>
                    <a:pt x="256" y="308"/>
                  </a:lnTo>
                  <a:lnTo>
                    <a:pt x="251" y="306"/>
                  </a:lnTo>
                  <a:lnTo>
                    <a:pt x="246" y="305"/>
                  </a:lnTo>
                  <a:close/>
                  <a:moveTo>
                    <a:pt x="134" y="303"/>
                  </a:moveTo>
                  <a:lnTo>
                    <a:pt x="128" y="305"/>
                  </a:lnTo>
                  <a:lnTo>
                    <a:pt x="123" y="308"/>
                  </a:lnTo>
                  <a:lnTo>
                    <a:pt x="120" y="311"/>
                  </a:lnTo>
                  <a:lnTo>
                    <a:pt x="118" y="315"/>
                  </a:lnTo>
                  <a:lnTo>
                    <a:pt x="117" y="322"/>
                  </a:lnTo>
                  <a:lnTo>
                    <a:pt x="117" y="363"/>
                  </a:lnTo>
                  <a:lnTo>
                    <a:pt x="117" y="366"/>
                  </a:lnTo>
                  <a:lnTo>
                    <a:pt x="149" y="366"/>
                  </a:lnTo>
                  <a:lnTo>
                    <a:pt x="149" y="363"/>
                  </a:lnTo>
                  <a:lnTo>
                    <a:pt x="149" y="322"/>
                  </a:lnTo>
                  <a:lnTo>
                    <a:pt x="149" y="315"/>
                  </a:lnTo>
                  <a:lnTo>
                    <a:pt x="146" y="311"/>
                  </a:lnTo>
                  <a:lnTo>
                    <a:pt x="143" y="308"/>
                  </a:lnTo>
                  <a:lnTo>
                    <a:pt x="138" y="305"/>
                  </a:lnTo>
                  <a:lnTo>
                    <a:pt x="134" y="303"/>
                  </a:lnTo>
                  <a:close/>
                  <a:moveTo>
                    <a:pt x="352" y="261"/>
                  </a:moveTo>
                  <a:lnTo>
                    <a:pt x="352" y="293"/>
                  </a:lnTo>
                  <a:lnTo>
                    <a:pt x="374" y="293"/>
                  </a:lnTo>
                  <a:lnTo>
                    <a:pt x="374" y="261"/>
                  </a:lnTo>
                  <a:lnTo>
                    <a:pt x="352" y="261"/>
                  </a:lnTo>
                  <a:close/>
                  <a:moveTo>
                    <a:pt x="295" y="261"/>
                  </a:moveTo>
                  <a:lnTo>
                    <a:pt x="295" y="293"/>
                  </a:lnTo>
                  <a:lnTo>
                    <a:pt x="318" y="293"/>
                  </a:lnTo>
                  <a:lnTo>
                    <a:pt x="318" y="261"/>
                  </a:lnTo>
                  <a:lnTo>
                    <a:pt x="295" y="261"/>
                  </a:lnTo>
                  <a:close/>
                  <a:moveTo>
                    <a:pt x="239" y="261"/>
                  </a:moveTo>
                  <a:lnTo>
                    <a:pt x="239" y="293"/>
                  </a:lnTo>
                  <a:lnTo>
                    <a:pt x="262" y="293"/>
                  </a:lnTo>
                  <a:lnTo>
                    <a:pt x="262" y="261"/>
                  </a:lnTo>
                  <a:lnTo>
                    <a:pt x="239" y="261"/>
                  </a:lnTo>
                  <a:close/>
                  <a:moveTo>
                    <a:pt x="182" y="261"/>
                  </a:moveTo>
                  <a:lnTo>
                    <a:pt x="182" y="293"/>
                  </a:lnTo>
                  <a:lnTo>
                    <a:pt x="205" y="293"/>
                  </a:lnTo>
                  <a:lnTo>
                    <a:pt x="205" y="261"/>
                  </a:lnTo>
                  <a:lnTo>
                    <a:pt x="182" y="261"/>
                  </a:lnTo>
                  <a:close/>
                  <a:moveTo>
                    <a:pt x="126" y="261"/>
                  </a:moveTo>
                  <a:lnTo>
                    <a:pt x="126" y="293"/>
                  </a:lnTo>
                  <a:lnTo>
                    <a:pt x="149" y="293"/>
                  </a:lnTo>
                  <a:lnTo>
                    <a:pt x="149" y="261"/>
                  </a:lnTo>
                  <a:lnTo>
                    <a:pt x="126" y="261"/>
                  </a:lnTo>
                  <a:close/>
                  <a:moveTo>
                    <a:pt x="352" y="229"/>
                  </a:moveTo>
                  <a:lnTo>
                    <a:pt x="352" y="250"/>
                  </a:lnTo>
                  <a:lnTo>
                    <a:pt x="374" y="250"/>
                  </a:lnTo>
                  <a:lnTo>
                    <a:pt x="374" y="229"/>
                  </a:lnTo>
                  <a:lnTo>
                    <a:pt x="352" y="229"/>
                  </a:lnTo>
                  <a:close/>
                  <a:moveTo>
                    <a:pt x="295" y="229"/>
                  </a:moveTo>
                  <a:lnTo>
                    <a:pt x="295" y="250"/>
                  </a:lnTo>
                  <a:lnTo>
                    <a:pt x="318" y="250"/>
                  </a:lnTo>
                  <a:lnTo>
                    <a:pt x="318" y="229"/>
                  </a:lnTo>
                  <a:lnTo>
                    <a:pt x="295" y="229"/>
                  </a:lnTo>
                  <a:close/>
                  <a:moveTo>
                    <a:pt x="239" y="229"/>
                  </a:moveTo>
                  <a:lnTo>
                    <a:pt x="239" y="250"/>
                  </a:lnTo>
                  <a:lnTo>
                    <a:pt x="262" y="250"/>
                  </a:lnTo>
                  <a:lnTo>
                    <a:pt x="262" y="229"/>
                  </a:lnTo>
                  <a:lnTo>
                    <a:pt x="239" y="229"/>
                  </a:lnTo>
                  <a:close/>
                  <a:moveTo>
                    <a:pt x="182" y="229"/>
                  </a:moveTo>
                  <a:lnTo>
                    <a:pt x="182" y="250"/>
                  </a:lnTo>
                  <a:lnTo>
                    <a:pt x="205" y="250"/>
                  </a:lnTo>
                  <a:lnTo>
                    <a:pt x="205" y="229"/>
                  </a:lnTo>
                  <a:lnTo>
                    <a:pt x="182" y="229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9"/>
                  </a:lnTo>
                  <a:lnTo>
                    <a:pt x="9" y="12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8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50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7" y="61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4"/>
                  </a:lnTo>
                  <a:lnTo>
                    <a:pt x="47" y="67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47" y="70"/>
                  </a:lnTo>
                  <a:lnTo>
                    <a:pt x="47" y="73"/>
                  </a:lnTo>
                  <a:lnTo>
                    <a:pt x="50" y="73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0" y="75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111" y="76"/>
                  </a:lnTo>
                  <a:lnTo>
                    <a:pt x="105" y="79"/>
                  </a:lnTo>
                  <a:lnTo>
                    <a:pt x="115" y="79"/>
                  </a:lnTo>
                  <a:lnTo>
                    <a:pt x="115" y="81"/>
                  </a:lnTo>
                  <a:lnTo>
                    <a:pt x="112" y="81"/>
                  </a:lnTo>
                  <a:lnTo>
                    <a:pt x="112" y="96"/>
                  </a:lnTo>
                  <a:lnTo>
                    <a:pt x="123" y="96"/>
                  </a:lnTo>
                  <a:lnTo>
                    <a:pt x="123" y="100"/>
                  </a:lnTo>
                  <a:lnTo>
                    <a:pt x="114" y="108"/>
                  </a:lnTo>
                  <a:lnTo>
                    <a:pt x="114" y="165"/>
                  </a:lnTo>
                  <a:lnTo>
                    <a:pt x="114" y="163"/>
                  </a:lnTo>
                  <a:lnTo>
                    <a:pt x="114" y="160"/>
                  </a:lnTo>
                  <a:lnTo>
                    <a:pt x="115" y="158"/>
                  </a:lnTo>
                  <a:lnTo>
                    <a:pt x="117" y="155"/>
                  </a:lnTo>
                  <a:lnTo>
                    <a:pt x="118" y="154"/>
                  </a:lnTo>
                  <a:lnTo>
                    <a:pt x="120" y="154"/>
                  </a:lnTo>
                  <a:lnTo>
                    <a:pt x="120" y="154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1"/>
                  </a:lnTo>
                  <a:lnTo>
                    <a:pt x="121" y="149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3" y="148"/>
                  </a:lnTo>
                  <a:lnTo>
                    <a:pt x="123" y="146"/>
                  </a:lnTo>
                  <a:lnTo>
                    <a:pt x="125" y="146"/>
                  </a:lnTo>
                  <a:lnTo>
                    <a:pt x="126" y="146"/>
                  </a:lnTo>
                  <a:lnTo>
                    <a:pt x="128" y="148"/>
                  </a:lnTo>
                  <a:lnTo>
                    <a:pt x="129" y="148"/>
                  </a:lnTo>
                  <a:lnTo>
                    <a:pt x="129" y="149"/>
                  </a:lnTo>
                  <a:lnTo>
                    <a:pt x="128" y="151"/>
                  </a:lnTo>
                  <a:lnTo>
                    <a:pt x="128" y="151"/>
                  </a:lnTo>
                  <a:lnTo>
                    <a:pt x="128" y="152"/>
                  </a:lnTo>
                  <a:lnTo>
                    <a:pt x="129" y="152"/>
                  </a:lnTo>
                  <a:lnTo>
                    <a:pt x="131" y="152"/>
                  </a:lnTo>
                  <a:lnTo>
                    <a:pt x="132" y="154"/>
                  </a:lnTo>
                  <a:lnTo>
                    <a:pt x="134" y="154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7"/>
                  </a:lnTo>
                  <a:lnTo>
                    <a:pt x="137" y="157"/>
                  </a:lnTo>
                  <a:lnTo>
                    <a:pt x="138" y="158"/>
                  </a:lnTo>
                  <a:lnTo>
                    <a:pt x="140" y="158"/>
                  </a:lnTo>
                  <a:lnTo>
                    <a:pt x="141" y="158"/>
                  </a:lnTo>
                  <a:lnTo>
                    <a:pt x="144" y="158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7" y="158"/>
                  </a:lnTo>
                  <a:lnTo>
                    <a:pt x="149" y="158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47" y="161"/>
                  </a:lnTo>
                  <a:lnTo>
                    <a:pt x="146" y="165"/>
                  </a:lnTo>
                  <a:lnTo>
                    <a:pt x="147" y="165"/>
                  </a:lnTo>
                  <a:lnTo>
                    <a:pt x="149" y="165"/>
                  </a:lnTo>
                  <a:lnTo>
                    <a:pt x="150" y="166"/>
                  </a:lnTo>
                  <a:lnTo>
                    <a:pt x="150" y="166"/>
                  </a:lnTo>
                  <a:lnTo>
                    <a:pt x="152" y="168"/>
                  </a:lnTo>
                  <a:lnTo>
                    <a:pt x="153" y="169"/>
                  </a:lnTo>
                  <a:lnTo>
                    <a:pt x="153" y="171"/>
                  </a:lnTo>
                  <a:lnTo>
                    <a:pt x="155" y="172"/>
                  </a:lnTo>
                  <a:lnTo>
                    <a:pt x="157" y="172"/>
                  </a:lnTo>
                  <a:lnTo>
                    <a:pt x="158" y="174"/>
                  </a:lnTo>
                  <a:lnTo>
                    <a:pt x="161" y="174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3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76" y="172"/>
                  </a:lnTo>
                  <a:lnTo>
                    <a:pt x="377" y="172"/>
                  </a:lnTo>
                  <a:lnTo>
                    <a:pt x="396" y="184"/>
                  </a:lnTo>
                  <a:lnTo>
                    <a:pt x="399" y="184"/>
                  </a:lnTo>
                  <a:lnTo>
                    <a:pt x="399" y="369"/>
                  </a:lnTo>
                  <a:lnTo>
                    <a:pt x="205" y="369"/>
                  </a:lnTo>
                  <a:lnTo>
                    <a:pt x="205" y="364"/>
                  </a:lnTo>
                  <a:lnTo>
                    <a:pt x="205" y="325"/>
                  </a:lnTo>
                  <a:lnTo>
                    <a:pt x="205" y="318"/>
                  </a:lnTo>
                  <a:lnTo>
                    <a:pt x="202" y="314"/>
                  </a:lnTo>
                  <a:lnTo>
                    <a:pt x="199" y="309"/>
                  </a:lnTo>
                  <a:lnTo>
                    <a:pt x="195" y="308"/>
                  </a:lnTo>
                  <a:lnTo>
                    <a:pt x="190" y="306"/>
                  </a:lnTo>
                  <a:lnTo>
                    <a:pt x="184" y="308"/>
                  </a:lnTo>
                  <a:lnTo>
                    <a:pt x="179" y="309"/>
                  </a:lnTo>
                  <a:lnTo>
                    <a:pt x="176" y="314"/>
                  </a:lnTo>
                  <a:lnTo>
                    <a:pt x="175" y="318"/>
                  </a:lnTo>
                  <a:lnTo>
                    <a:pt x="173" y="325"/>
                  </a:lnTo>
                  <a:lnTo>
                    <a:pt x="173" y="364"/>
                  </a:lnTo>
                  <a:lnTo>
                    <a:pt x="173" y="369"/>
                  </a:lnTo>
                  <a:lnTo>
                    <a:pt x="48" y="369"/>
                  </a:lnTo>
                  <a:lnTo>
                    <a:pt x="48" y="363"/>
                  </a:lnTo>
                  <a:lnTo>
                    <a:pt x="48" y="357"/>
                  </a:lnTo>
                  <a:lnTo>
                    <a:pt x="48" y="222"/>
                  </a:lnTo>
                  <a:lnTo>
                    <a:pt x="45" y="200"/>
                  </a:lnTo>
                  <a:lnTo>
                    <a:pt x="35" y="181"/>
                  </a:lnTo>
                  <a:lnTo>
                    <a:pt x="19" y="168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" name="Freeform 94"/>
            <p:cNvSpPr>
              <a:spLocks noEditPoints="1"/>
            </p:cNvSpPr>
            <p:nvPr/>
          </p:nvSpPr>
          <p:spPr bwMode="auto">
            <a:xfrm>
              <a:off x="4214813" y="1628775"/>
              <a:ext cx="641350" cy="585788"/>
            </a:xfrm>
            <a:custGeom>
              <a:avLst/>
              <a:gdLst>
                <a:gd name="T0" fmla="*/ 196 w 404"/>
                <a:gd name="T1" fmla="*/ 323 h 369"/>
                <a:gd name="T2" fmla="*/ 227 w 404"/>
                <a:gd name="T3" fmla="*/ 317 h 369"/>
                <a:gd name="T4" fmla="*/ 151 w 404"/>
                <a:gd name="T5" fmla="*/ 305 h 369"/>
                <a:gd name="T6" fmla="*/ 140 w 404"/>
                <a:gd name="T7" fmla="*/ 366 h 369"/>
                <a:gd name="T8" fmla="*/ 166 w 404"/>
                <a:gd name="T9" fmla="*/ 306 h 369"/>
                <a:gd name="T10" fmla="*/ 87 w 404"/>
                <a:gd name="T11" fmla="*/ 311 h 369"/>
                <a:gd name="T12" fmla="*/ 116 w 404"/>
                <a:gd name="T13" fmla="*/ 361 h 369"/>
                <a:gd name="T14" fmla="*/ 99 w 404"/>
                <a:gd name="T15" fmla="*/ 303 h 369"/>
                <a:gd name="T16" fmla="*/ 27 w 404"/>
                <a:gd name="T17" fmla="*/ 322 h 369"/>
                <a:gd name="T18" fmla="*/ 59 w 404"/>
                <a:gd name="T19" fmla="*/ 315 h 369"/>
                <a:gd name="T20" fmla="*/ 263 w 404"/>
                <a:gd name="T21" fmla="*/ 303 h 369"/>
                <a:gd name="T22" fmla="*/ 253 w 404"/>
                <a:gd name="T23" fmla="*/ 364 h 369"/>
                <a:gd name="T24" fmla="*/ 279 w 404"/>
                <a:gd name="T25" fmla="*/ 305 h 369"/>
                <a:gd name="T26" fmla="*/ 276 w 404"/>
                <a:gd name="T27" fmla="*/ 259 h 369"/>
                <a:gd name="T28" fmla="*/ 196 w 404"/>
                <a:gd name="T29" fmla="*/ 259 h 369"/>
                <a:gd name="T30" fmla="*/ 84 w 404"/>
                <a:gd name="T31" fmla="*/ 259 h 369"/>
                <a:gd name="T32" fmla="*/ 29 w 404"/>
                <a:gd name="T33" fmla="*/ 291 h 369"/>
                <a:gd name="T34" fmla="*/ 219 w 404"/>
                <a:gd name="T35" fmla="*/ 248 h 369"/>
                <a:gd name="T36" fmla="*/ 163 w 404"/>
                <a:gd name="T37" fmla="*/ 227 h 369"/>
                <a:gd name="T38" fmla="*/ 84 w 404"/>
                <a:gd name="T39" fmla="*/ 227 h 369"/>
                <a:gd name="T40" fmla="*/ 404 w 404"/>
                <a:gd name="T41" fmla="*/ 0 h 369"/>
                <a:gd name="T42" fmla="*/ 352 w 404"/>
                <a:gd name="T43" fmla="*/ 222 h 369"/>
                <a:gd name="T44" fmla="*/ 0 w 404"/>
                <a:gd name="T45" fmla="*/ 187 h 369"/>
                <a:gd name="T46" fmla="*/ 234 w 404"/>
                <a:gd name="T47" fmla="*/ 178 h 369"/>
                <a:gd name="T48" fmla="*/ 244 w 404"/>
                <a:gd name="T49" fmla="*/ 172 h 369"/>
                <a:gd name="T50" fmla="*/ 250 w 404"/>
                <a:gd name="T51" fmla="*/ 166 h 369"/>
                <a:gd name="T52" fmla="*/ 251 w 404"/>
                <a:gd name="T53" fmla="*/ 160 h 369"/>
                <a:gd name="T54" fmla="*/ 256 w 404"/>
                <a:gd name="T55" fmla="*/ 158 h 369"/>
                <a:gd name="T56" fmla="*/ 265 w 404"/>
                <a:gd name="T57" fmla="*/ 155 h 369"/>
                <a:gd name="T58" fmla="*/ 271 w 404"/>
                <a:gd name="T59" fmla="*/ 152 h 369"/>
                <a:gd name="T60" fmla="*/ 273 w 404"/>
                <a:gd name="T61" fmla="*/ 146 h 369"/>
                <a:gd name="T62" fmla="*/ 277 w 404"/>
                <a:gd name="T63" fmla="*/ 149 h 369"/>
                <a:gd name="T64" fmla="*/ 280 w 404"/>
                <a:gd name="T65" fmla="*/ 154 h 369"/>
                <a:gd name="T66" fmla="*/ 285 w 404"/>
                <a:gd name="T67" fmla="*/ 165 h 369"/>
                <a:gd name="T68" fmla="*/ 285 w 404"/>
                <a:gd name="T69" fmla="*/ 81 h 369"/>
                <a:gd name="T70" fmla="*/ 352 w 404"/>
                <a:gd name="T71" fmla="*/ 75 h 369"/>
                <a:gd name="T72" fmla="*/ 352 w 404"/>
                <a:gd name="T73" fmla="*/ 70 h 369"/>
                <a:gd name="T74" fmla="*/ 349 w 404"/>
                <a:gd name="T75" fmla="*/ 64 h 369"/>
                <a:gd name="T76" fmla="*/ 349 w 404"/>
                <a:gd name="T77" fmla="*/ 58 h 369"/>
                <a:gd name="T78" fmla="*/ 358 w 404"/>
                <a:gd name="T79" fmla="*/ 52 h 369"/>
                <a:gd name="T80" fmla="*/ 361 w 404"/>
                <a:gd name="T81" fmla="*/ 36 h 369"/>
                <a:gd name="T82" fmla="*/ 362 w 404"/>
                <a:gd name="T83" fmla="*/ 32 h 369"/>
                <a:gd name="T84" fmla="*/ 369 w 404"/>
                <a:gd name="T85" fmla="*/ 36 h 369"/>
                <a:gd name="T86" fmla="*/ 369 w 404"/>
                <a:gd name="T87" fmla="*/ 30 h 369"/>
                <a:gd name="T88" fmla="*/ 370 w 404"/>
                <a:gd name="T89" fmla="*/ 27 h 369"/>
                <a:gd name="T90" fmla="*/ 376 w 404"/>
                <a:gd name="T91" fmla="*/ 30 h 369"/>
                <a:gd name="T92" fmla="*/ 378 w 404"/>
                <a:gd name="T93" fmla="*/ 33 h 369"/>
                <a:gd name="T94" fmla="*/ 378 w 404"/>
                <a:gd name="T95" fmla="*/ 40 h 369"/>
                <a:gd name="T96" fmla="*/ 382 w 404"/>
                <a:gd name="T97" fmla="*/ 32 h 369"/>
                <a:gd name="T98" fmla="*/ 385 w 404"/>
                <a:gd name="T99" fmla="*/ 29 h 369"/>
                <a:gd name="T100" fmla="*/ 388 w 404"/>
                <a:gd name="T101" fmla="*/ 33 h 369"/>
                <a:gd name="T102" fmla="*/ 391 w 404"/>
                <a:gd name="T103" fmla="*/ 29 h 369"/>
                <a:gd name="T104" fmla="*/ 396 w 404"/>
                <a:gd name="T105" fmla="*/ 23 h 369"/>
                <a:gd name="T106" fmla="*/ 391 w 404"/>
                <a:gd name="T107" fmla="*/ 23 h 369"/>
                <a:gd name="T108" fmla="*/ 381 w 404"/>
                <a:gd name="T109" fmla="*/ 24 h 369"/>
                <a:gd name="T110" fmla="*/ 373 w 404"/>
                <a:gd name="T111" fmla="*/ 26 h 369"/>
                <a:gd name="T112" fmla="*/ 373 w 404"/>
                <a:gd name="T113" fmla="*/ 23 h 369"/>
                <a:gd name="T114" fmla="*/ 381 w 404"/>
                <a:gd name="T115" fmla="*/ 23 h 369"/>
                <a:gd name="T116" fmla="*/ 390 w 404"/>
                <a:gd name="T117" fmla="*/ 18 h 369"/>
                <a:gd name="T118" fmla="*/ 394 w 404"/>
                <a:gd name="T119" fmla="*/ 12 h 369"/>
                <a:gd name="T120" fmla="*/ 402 w 404"/>
                <a:gd name="T121" fmla="*/ 8 h 369"/>
                <a:gd name="T122" fmla="*/ 401 w 404"/>
                <a:gd name="T123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369">
                  <a:moveTo>
                    <a:pt x="212" y="305"/>
                  </a:moveTo>
                  <a:lnTo>
                    <a:pt x="207" y="305"/>
                  </a:lnTo>
                  <a:lnTo>
                    <a:pt x="202" y="308"/>
                  </a:lnTo>
                  <a:lnTo>
                    <a:pt x="199" y="312"/>
                  </a:lnTo>
                  <a:lnTo>
                    <a:pt x="196" y="317"/>
                  </a:lnTo>
                  <a:lnTo>
                    <a:pt x="196" y="323"/>
                  </a:lnTo>
                  <a:lnTo>
                    <a:pt x="196" y="363"/>
                  </a:lnTo>
                  <a:lnTo>
                    <a:pt x="196" y="367"/>
                  </a:lnTo>
                  <a:lnTo>
                    <a:pt x="228" y="367"/>
                  </a:lnTo>
                  <a:lnTo>
                    <a:pt x="228" y="363"/>
                  </a:lnTo>
                  <a:lnTo>
                    <a:pt x="228" y="323"/>
                  </a:lnTo>
                  <a:lnTo>
                    <a:pt x="227" y="317"/>
                  </a:lnTo>
                  <a:lnTo>
                    <a:pt x="225" y="312"/>
                  </a:lnTo>
                  <a:lnTo>
                    <a:pt x="222" y="308"/>
                  </a:lnTo>
                  <a:lnTo>
                    <a:pt x="218" y="305"/>
                  </a:lnTo>
                  <a:lnTo>
                    <a:pt x="212" y="305"/>
                  </a:lnTo>
                  <a:close/>
                  <a:moveTo>
                    <a:pt x="155" y="303"/>
                  </a:moveTo>
                  <a:lnTo>
                    <a:pt x="151" y="305"/>
                  </a:lnTo>
                  <a:lnTo>
                    <a:pt x="146" y="306"/>
                  </a:lnTo>
                  <a:lnTo>
                    <a:pt x="143" y="311"/>
                  </a:lnTo>
                  <a:lnTo>
                    <a:pt x="140" y="315"/>
                  </a:lnTo>
                  <a:lnTo>
                    <a:pt x="140" y="322"/>
                  </a:lnTo>
                  <a:lnTo>
                    <a:pt x="140" y="361"/>
                  </a:lnTo>
                  <a:lnTo>
                    <a:pt x="140" y="366"/>
                  </a:lnTo>
                  <a:lnTo>
                    <a:pt x="172" y="366"/>
                  </a:lnTo>
                  <a:lnTo>
                    <a:pt x="172" y="361"/>
                  </a:lnTo>
                  <a:lnTo>
                    <a:pt x="172" y="322"/>
                  </a:lnTo>
                  <a:lnTo>
                    <a:pt x="172" y="315"/>
                  </a:lnTo>
                  <a:lnTo>
                    <a:pt x="169" y="311"/>
                  </a:lnTo>
                  <a:lnTo>
                    <a:pt x="166" y="306"/>
                  </a:lnTo>
                  <a:lnTo>
                    <a:pt x="161" y="305"/>
                  </a:lnTo>
                  <a:lnTo>
                    <a:pt x="155" y="303"/>
                  </a:lnTo>
                  <a:close/>
                  <a:moveTo>
                    <a:pt x="99" y="303"/>
                  </a:moveTo>
                  <a:lnTo>
                    <a:pt x="94" y="305"/>
                  </a:lnTo>
                  <a:lnTo>
                    <a:pt x="90" y="306"/>
                  </a:lnTo>
                  <a:lnTo>
                    <a:pt x="87" y="311"/>
                  </a:lnTo>
                  <a:lnTo>
                    <a:pt x="84" y="315"/>
                  </a:lnTo>
                  <a:lnTo>
                    <a:pt x="84" y="322"/>
                  </a:lnTo>
                  <a:lnTo>
                    <a:pt x="84" y="361"/>
                  </a:lnTo>
                  <a:lnTo>
                    <a:pt x="84" y="366"/>
                  </a:lnTo>
                  <a:lnTo>
                    <a:pt x="116" y="366"/>
                  </a:lnTo>
                  <a:lnTo>
                    <a:pt x="116" y="361"/>
                  </a:lnTo>
                  <a:lnTo>
                    <a:pt x="116" y="322"/>
                  </a:lnTo>
                  <a:lnTo>
                    <a:pt x="116" y="315"/>
                  </a:lnTo>
                  <a:lnTo>
                    <a:pt x="113" y="311"/>
                  </a:lnTo>
                  <a:lnTo>
                    <a:pt x="110" y="306"/>
                  </a:lnTo>
                  <a:lnTo>
                    <a:pt x="105" y="305"/>
                  </a:lnTo>
                  <a:lnTo>
                    <a:pt x="99" y="303"/>
                  </a:lnTo>
                  <a:close/>
                  <a:moveTo>
                    <a:pt x="42" y="303"/>
                  </a:moveTo>
                  <a:lnTo>
                    <a:pt x="38" y="305"/>
                  </a:lnTo>
                  <a:lnTo>
                    <a:pt x="33" y="306"/>
                  </a:lnTo>
                  <a:lnTo>
                    <a:pt x="30" y="311"/>
                  </a:lnTo>
                  <a:lnTo>
                    <a:pt x="27" y="315"/>
                  </a:lnTo>
                  <a:lnTo>
                    <a:pt x="27" y="322"/>
                  </a:lnTo>
                  <a:lnTo>
                    <a:pt x="27" y="361"/>
                  </a:lnTo>
                  <a:lnTo>
                    <a:pt x="27" y="366"/>
                  </a:lnTo>
                  <a:lnTo>
                    <a:pt x="59" y="366"/>
                  </a:lnTo>
                  <a:lnTo>
                    <a:pt x="59" y="361"/>
                  </a:lnTo>
                  <a:lnTo>
                    <a:pt x="59" y="322"/>
                  </a:lnTo>
                  <a:lnTo>
                    <a:pt x="59" y="315"/>
                  </a:lnTo>
                  <a:lnTo>
                    <a:pt x="56" y="311"/>
                  </a:lnTo>
                  <a:lnTo>
                    <a:pt x="53" y="306"/>
                  </a:lnTo>
                  <a:lnTo>
                    <a:pt x="49" y="305"/>
                  </a:lnTo>
                  <a:lnTo>
                    <a:pt x="42" y="303"/>
                  </a:lnTo>
                  <a:close/>
                  <a:moveTo>
                    <a:pt x="268" y="302"/>
                  </a:moveTo>
                  <a:lnTo>
                    <a:pt x="263" y="303"/>
                  </a:lnTo>
                  <a:lnTo>
                    <a:pt x="259" y="305"/>
                  </a:lnTo>
                  <a:lnTo>
                    <a:pt x="256" y="309"/>
                  </a:lnTo>
                  <a:lnTo>
                    <a:pt x="253" y="314"/>
                  </a:lnTo>
                  <a:lnTo>
                    <a:pt x="253" y="320"/>
                  </a:lnTo>
                  <a:lnTo>
                    <a:pt x="253" y="361"/>
                  </a:lnTo>
                  <a:lnTo>
                    <a:pt x="253" y="364"/>
                  </a:lnTo>
                  <a:lnTo>
                    <a:pt x="285" y="364"/>
                  </a:lnTo>
                  <a:lnTo>
                    <a:pt x="285" y="361"/>
                  </a:lnTo>
                  <a:lnTo>
                    <a:pt x="285" y="320"/>
                  </a:lnTo>
                  <a:lnTo>
                    <a:pt x="283" y="314"/>
                  </a:lnTo>
                  <a:lnTo>
                    <a:pt x="282" y="309"/>
                  </a:lnTo>
                  <a:lnTo>
                    <a:pt x="279" y="305"/>
                  </a:lnTo>
                  <a:lnTo>
                    <a:pt x="274" y="303"/>
                  </a:lnTo>
                  <a:lnTo>
                    <a:pt x="268" y="302"/>
                  </a:lnTo>
                  <a:close/>
                  <a:moveTo>
                    <a:pt x="253" y="259"/>
                  </a:moveTo>
                  <a:lnTo>
                    <a:pt x="253" y="291"/>
                  </a:lnTo>
                  <a:lnTo>
                    <a:pt x="276" y="291"/>
                  </a:lnTo>
                  <a:lnTo>
                    <a:pt x="276" y="259"/>
                  </a:lnTo>
                  <a:lnTo>
                    <a:pt x="253" y="259"/>
                  </a:lnTo>
                  <a:close/>
                  <a:moveTo>
                    <a:pt x="196" y="259"/>
                  </a:moveTo>
                  <a:lnTo>
                    <a:pt x="196" y="291"/>
                  </a:lnTo>
                  <a:lnTo>
                    <a:pt x="219" y="291"/>
                  </a:lnTo>
                  <a:lnTo>
                    <a:pt x="219" y="259"/>
                  </a:lnTo>
                  <a:lnTo>
                    <a:pt x="196" y="259"/>
                  </a:lnTo>
                  <a:close/>
                  <a:moveTo>
                    <a:pt x="140" y="259"/>
                  </a:moveTo>
                  <a:lnTo>
                    <a:pt x="140" y="291"/>
                  </a:lnTo>
                  <a:lnTo>
                    <a:pt x="163" y="291"/>
                  </a:lnTo>
                  <a:lnTo>
                    <a:pt x="163" y="259"/>
                  </a:lnTo>
                  <a:lnTo>
                    <a:pt x="140" y="259"/>
                  </a:lnTo>
                  <a:close/>
                  <a:moveTo>
                    <a:pt x="84" y="259"/>
                  </a:moveTo>
                  <a:lnTo>
                    <a:pt x="84" y="291"/>
                  </a:lnTo>
                  <a:lnTo>
                    <a:pt x="106" y="291"/>
                  </a:lnTo>
                  <a:lnTo>
                    <a:pt x="106" y="259"/>
                  </a:lnTo>
                  <a:lnTo>
                    <a:pt x="84" y="259"/>
                  </a:lnTo>
                  <a:close/>
                  <a:moveTo>
                    <a:pt x="29" y="259"/>
                  </a:moveTo>
                  <a:lnTo>
                    <a:pt x="29" y="291"/>
                  </a:lnTo>
                  <a:lnTo>
                    <a:pt x="50" y="291"/>
                  </a:lnTo>
                  <a:lnTo>
                    <a:pt x="50" y="259"/>
                  </a:lnTo>
                  <a:lnTo>
                    <a:pt x="29" y="259"/>
                  </a:lnTo>
                  <a:close/>
                  <a:moveTo>
                    <a:pt x="196" y="227"/>
                  </a:moveTo>
                  <a:lnTo>
                    <a:pt x="196" y="248"/>
                  </a:lnTo>
                  <a:lnTo>
                    <a:pt x="219" y="248"/>
                  </a:lnTo>
                  <a:lnTo>
                    <a:pt x="219" y="227"/>
                  </a:lnTo>
                  <a:lnTo>
                    <a:pt x="196" y="227"/>
                  </a:lnTo>
                  <a:close/>
                  <a:moveTo>
                    <a:pt x="140" y="227"/>
                  </a:moveTo>
                  <a:lnTo>
                    <a:pt x="140" y="248"/>
                  </a:lnTo>
                  <a:lnTo>
                    <a:pt x="163" y="248"/>
                  </a:lnTo>
                  <a:lnTo>
                    <a:pt x="163" y="227"/>
                  </a:lnTo>
                  <a:lnTo>
                    <a:pt x="140" y="227"/>
                  </a:lnTo>
                  <a:close/>
                  <a:moveTo>
                    <a:pt x="84" y="227"/>
                  </a:moveTo>
                  <a:lnTo>
                    <a:pt x="84" y="248"/>
                  </a:lnTo>
                  <a:lnTo>
                    <a:pt x="106" y="248"/>
                  </a:lnTo>
                  <a:lnTo>
                    <a:pt x="106" y="227"/>
                  </a:lnTo>
                  <a:lnTo>
                    <a:pt x="84" y="227"/>
                  </a:lnTo>
                  <a:close/>
                  <a:moveTo>
                    <a:pt x="29" y="227"/>
                  </a:moveTo>
                  <a:lnTo>
                    <a:pt x="29" y="248"/>
                  </a:lnTo>
                  <a:lnTo>
                    <a:pt x="50" y="248"/>
                  </a:lnTo>
                  <a:lnTo>
                    <a:pt x="50" y="227"/>
                  </a:lnTo>
                  <a:lnTo>
                    <a:pt x="29" y="227"/>
                  </a:lnTo>
                  <a:close/>
                  <a:moveTo>
                    <a:pt x="404" y="0"/>
                  </a:moveTo>
                  <a:lnTo>
                    <a:pt x="404" y="163"/>
                  </a:lnTo>
                  <a:lnTo>
                    <a:pt x="402" y="163"/>
                  </a:lnTo>
                  <a:lnTo>
                    <a:pt x="382" y="168"/>
                  </a:lnTo>
                  <a:lnTo>
                    <a:pt x="367" y="180"/>
                  </a:lnTo>
                  <a:lnTo>
                    <a:pt x="356" y="200"/>
                  </a:lnTo>
                  <a:lnTo>
                    <a:pt x="352" y="222"/>
                  </a:lnTo>
                  <a:lnTo>
                    <a:pt x="352" y="357"/>
                  </a:lnTo>
                  <a:lnTo>
                    <a:pt x="352" y="363"/>
                  </a:lnTo>
                  <a:lnTo>
                    <a:pt x="353" y="369"/>
                  </a:lnTo>
                  <a:lnTo>
                    <a:pt x="1" y="369"/>
                  </a:lnTo>
                  <a:lnTo>
                    <a:pt x="1" y="189"/>
                  </a:lnTo>
                  <a:lnTo>
                    <a:pt x="0" y="187"/>
                  </a:lnTo>
                  <a:lnTo>
                    <a:pt x="1" y="187"/>
                  </a:lnTo>
                  <a:lnTo>
                    <a:pt x="1" y="184"/>
                  </a:lnTo>
                  <a:lnTo>
                    <a:pt x="6" y="184"/>
                  </a:lnTo>
                  <a:lnTo>
                    <a:pt x="23" y="172"/>
                  </a:lnTo>
                  <a:lnTo>
                    <a:pt x="225" y="172"/>
                  </a:lnTo>
                  <a:lnTo>
                    <a:pt x="234" y="178"/>
                  </a:lnTo>
                  <a:lnTo>
                    <a:pt x="236" y="175"/>
                  </a:lnTo>
                  <a:lnTo>
                    <a:pt x="238" y="175"/>
                  </a:lnTo>
                  <a:lnTo>
                    <a:pt x="238" y="175"/>
                  </a:lnTo>
                  <a:lnTo>
                    <a:pt x="239" y="174"/>
                  </a:lnTo>
                  <a:lnTo>
                    <a:pt x="241" y="174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45" y="171"/>
                  </a:lnTo>
                  <a:lnTo>
                    <a:pt x="247" y="169"/>
                  </a:lnTo>
                  <a:lnTo>
                    <a:pt x="248" y="168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1" y="165"/>
                  </a:lnTo>
                  <a:lnTo>
                    <a:pt x="253" y="165"/>
                  </a:lnTo>
                  <a:lnTo>
                    <a:pt x="253" y="165"/>
                  </a:lnTo>
                  <a:lnTo>
                    <a:pt x="251" y="161"/>
                  </a:lnTo>
                  <a:lnTo>
                    <a:pt x="251" y="160"/>
                  </a:lnTo>
                  <a:lnTo>
                    <a:pt x="251" y="160"/>
                  </a:lnTo>
                  <a:lnTo>
                    <a:pt x="250" y="160"/>
                  </a:lnTo>
                  <a:lnTo>
                    <a:pt x="251" y="158"/>
                  </a:lnTo>
                  <a:lnTo>
                    <a:pt x="251" y="158"/>
                  </a:lnTo>
                  <a:lnTo>
                    <a:pt x="253" y="158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60" y="158"/>
                  </a:lnTo>
                  <a:lnTo>
                    <a:pt x="262" y="157"/>
                  </a:lnTo>
                  <a:lnTo>
                    <a:pt x="263" y="157"/>
                  </a:lnTo>
                  <a:lnTo>
                    <a:pt x="265" y="155"/>
                  </a:lnTo>
                  <a:lnTo>
                    <a:pt x="265" y="155"/>
                  </a:lnTo>
                  <a:lnTo>
                    <a:pt x="266" y="154"/>
                  </a:lnTo>
                  <a:lnTo>
                    <a:pt x="268" y="154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1" y="152"/>
                  </a:lnTo>
                  <a:lnTo>
                    <a:pt x="271" y="151"/>
                  </a:lnTo>
                  <a:lnTo>
                    <a:pt x="271" y="151"/>
                  </a:lnTo>
                  <a:lnTo>
                    <a:pt x="271" y="149"/>
                  </a:lnTo>
                  <a:lnTo>
                    <a:pt x="271" y="148"/>
                  </a:lnTo>
                  <a:lnTo>
                    <a:pt x="271" y="148"/>
                  </a:lnTo>
                  <a:lnTo>
                    <a:pt x="273" y="146"/>
                  </a:lnTo>
                  <a:lnTo>
                    <a:pt x="274" y="146"/>
                  </a:lnTo>
                  <a:lnTo>
                    <a:pt x="276" y="146"/>
                  </a:lnTo>
                  <a:lnTo>
                    <a:pt x="277" y="148"/>
                  </a:lnTo>
                  <a:lnTo>
                    <a:pt x="277" y="148"/>
                  </a:lnTo>
                  <a:lnTo>
                    <a:pt x="277" y="149"/>
                  </a:lnTo>
                  <a:lnTo>
                    <a:pt x="277" y="149"/>
                  </a:lnTo>
                  <a:lnTo>
                    <a:pt x="279" y="151"/>
                  </a:lnTo>
                  <a:lnTo>
                    <a:pt x="279" y="151"/>
                  </a:lnTo>
                  <a:lnTo>
                    <a:pt x="279" y="152"/>
                  </a:lnTo>
                  <a:lnTo>
                    <a:pt x="279" y="152"/>
                  </a:lnTo>
                  <a:lnTo>
                    <a:pt x="279" y="154"/>
                  </a:lnTo>
                  <a:lnTo>
                    <a:pt x="280" y="154"/>
                  </a:lnTo>
                  <a:lnTo>
                    <a:pt x="282" y="154"/>
                  </a:lnTo>
                  <a:lnTo>
                    <a:pt x="283" y="155"/>
                  </a:lnTo>
                  <a:lnTo>
                    <a:pt x="285" y="158"/>
                  </a:lnTo>
                  <a:lnTo>
                    <a:pt x="285" y="160"/>
                  </a:lnTo>
                  <a:lnTo>
                    <a:pt x="285" y="163"/>
                  </a:lnTo>
                  <a:lnTo>
                    <a:pt x="285" y="165"/>
                  </a:lnTo>
                  <a:lnTo>
                    <a:pt x="285" y="108"/>
                  </a:lnTo>
                  <a:lnTo>
                    <a:pt x="276" y="100"/>
                  </a:lnTo>
                  <a:lnTo>
                    <a:pt x="276" y="96"/>
                  </a:lnTo>
                  <a:lnTo>
                    <a:pt x="286" y="96"/>
                  </a:lnTo>
                  <a:lnTo>
                    <a:pt x="286" y="81"/>
                  </a:lnTo>
                  <a:lnTo>
                    <a:pt x="285" y="81"/>
                  </a:lnTo>
                  <a:lnTo>
                    <a:pt x="285" y="79"/>
                  </a:lnTo>
                  <a:lnTo>
                    <a:pt x="306" y="79"/>
                  </a:lnTo>
                  <a:lnTo>
                    <a:pt x="306" y="75"/>
                  </a:lnTo>
                  <a:lnTo>
                    <a:pt x="350" y="75"/>
                  </a:lnTo>
                  <a:lnTo>
                    <a:pt x="350" y="75"/>
                  </a:lnTo>
                  <a:lnTo>
                    <a:pt x="352" y="75"/>
                  </a:lnTo>
                  <a:lnTo>
                    <a:pt x="353" y="73"/>
                  </a:lnTo>
                  <a:lnTo>
                    <a:pt x="355" y="73"/>
                  </a:lnTo>
                  <a:lnTo>
                    <a:pt x="355" y="73"/>
                  </a:lnTo>
                  <a:lnTo>
                    <a:pt x="353" y="72"/>
                  </a:lnTo>
                  <a:lnTo>
                    <a:pt x="353" y="70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0" y="68"/>
                  </a:lnTo>
                  <a:lnTo>
                    <a:pt x="350" y="67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9" y="64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49" y="61"/>
                  </a:lnTo>
                  <a:lnTo>
                    <a:pt x="347" y="59"/>
                  </a:lnTo>
                  <a:lnTo>
                    <a:pt x="349" y="59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2" y="58"/>
                  </a:lnTo>
                  <a:lnTo>
                    <a:pt x="353" y="56"/>
                  </a:lnTo>
                  <a:lnTo>
                    <a:pt x="353" y="55"/>
                  </a:lnTo>
                  <a:lnTo>
                    <a:pt x="356" y="53"/>
                  </a:lnTo>
                  <a:lnTo>
                    <a:pt x="358" y="52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7"/>
                  </a:lnTo>
                  <a:lnTo>
                    <a:pt x="361" y="44"/>
                  </a:lnTo>
                  <a:lnTo>
                    <a:pt x="361" y="40"/>
                  </a:lnTo>
                  <a:lnTo>
                    <a:pt x="361" y="36"/>
                  </a:lnTo>
                  <a:lnTo>
                    <a:pt x="362" y="35"/>
                  </a:lnTo>
                  <a:lnTo>
                    <a:pt x="359" y="32"/>
                  </a:lnTo>
                  <a:lnTo>
                    <a:pt x="359" y="32"/>
                  </a:lnTo>
                  <a:lnTo>
                    <a:pt x="359" y="30"/>
                  </a:lnTo>
                  <a:lnTo>
                    <a:pt x="361" y="30"/>
                  </a:lnTo>
                  <a:lnTo>
                    <a:pt x="362" y="32"/>
                  </a:lnTo>
                  <a:lnTo>
                    <a:pt x="362" y="33"/>
                  </a:lnTo>
                  <a:lnTo>
                    <a:pt x="367" y="40"/>
                  </a:lnTo>
                  <a:lnTo>
                    <a:pt x="369" y="40"/>
                  </a:lnTo>
                  <a:lnTo>
                    <a:pt x="369" y="38"/>
                  </a:lnTo>
                  <a:lnTo>
                    <a:pt x="369" y="36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69" y="33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32"/>
                  </a:lnTo>
                  <a:lnTo>
                    <a:pt x="369" y="30"/>
                  </a:lnTo>
                  <a:lnTo>
                    <a:pt x="369" y="29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70" y="27"/>
                  </a:lnTo>
                  <a:lnTo>
                    <a:pt x="370" y="27"/>
                  </a:lnTo>
                  <a:lnTo>
                    <a:pt x="370" y="29"/>
                  </a:lnTo>
                  <a:lnTo>
                    <a:pt x="372" y="29"/>
                  </a:lnTo>
                  <a:lnTo>
                    <a:pt x="372" y="29"/>
                  </a:lnTo>
                  <a:lnTo>
                    <a:pt x="375" y="29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76" y="32"/>
                  </a:lnTo>
                  <a:lnTo>
                    <a:pt x="376" y="32"/>
                  </a:lnTo>
                  <a:lnTo>
                    <a:pt x="376" y="32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78" y="33"/>
                  </a:lnTo>
                  <a:lnTo>
                    <a:pt x="378" y="33"/>
                  </a:lnTo>
                  <a:lnTo>
                    <a:pt x="378" y="35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40"/>
                  </a:lnTo>
                  <a:lnTo>
                    <a:pt x="378" y="40"/>
                  </a:lnTo>
                  <a:lnTo>
                    <a:pt x="379" y="40"/>
                  </a:lnTo>
                  <a:lnTo>
                    <a:pt x="379" y="38"/>
                  </a:lnTo>
                  <a:lnTo>
                    <a:pt x="379" y="38"/>
                  </a:lnTo>
                  <a:lnTo>
                    <a:pt x="381" y="36"/>
                  </a:lnTo>
                  <a:lnTo>
                    <a:pt x="381" y="35"/>
                  </a:lnTo>
                  <a:lnTo>
                    <a:pt x="382" y="32"/>
                  </a:lnTo>
                  <a:lnTo>
                    <a:pt x="382" y="30"/>
                  </a:lnTo>
                  <a:lnTo>
                    <a:pt x="382" y="30"/>
                  </a:lnTo>
                  <a:lnTo>
                    <a:pt x="384" y="29"/>
                  </a:lnTo>
                  <a:lnTo>
                    <a:pt x="384" y="29"/>
                  </a:lnTo>
                  <a:lnTo>
                    <a:pt x="385" y="27"/>
                  </a:lnTo>
                  <a:lnTo>
                    <a:pt x="385" y="29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4" y="30"/>
                  </a:lnTo>
                  <a:lnTo>
                    <a:pt x="385" y="40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90" y="32"/>
                  </a:lnTo>
                  <a:lnTo>
                    <a:pt x="390" y="32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1" y="29"/>
                  </a:lnTo>
                  <a:lnTo>
                    <a:pt x="391" y="29"/>
                  </a:lnTo>
                  <a:lnTo>
                    <a:pt x="391" y="29"/>
                  </a:lnTo>
                  <a:lnTo>
                    <a:pt x="393" y="27"/>
                  </a:lnTo>
                  <a:lnTo>
                    <a:pt x="394" y="29"/>
                  </a:lnTo>
                  <a:lnTo>
                    <a:pt x="396" y="29"/>
                  </a:lnTo>
                  <a:lnTo>
                    <a:pt x="396" y="23"/>
                  </a:lnTo>
                  <a:lnTo>
                    <a:pt x="396" y="23"/>
                  </a:lnTo>
                  <a:lnTo>
                    <a:pt x="396" y="21"/>
                  </a:lnTo>
                  <a:lnTo>
                    <a:pt x="394" y="23"/>
                  </a:lnTo>
                  <a:lnTo>
                    <a:pt x="394" y="23"/>
                  </a:lnTo>
                  <a:lnTo>
                    <a:pt x="393" y="23"/>
                  </a:lnTo>
                  <a:lnTo>
                    <a:pt x="393" y="24"/>
                  </a:lnTo>
                  <a:lnTo>
                    <a:pt x="391" y="23"/>
                  </a:lnTo>
                  <a:lnTo>
                    <a:pt x="391" y="21"/>
                  </a:lnTo>
                  <a:lnTo>
                    <a:pt x="391" y="21"/>
                  </a:lnTo>
                  <a:lnTo>
                    <a:pt x="390" y="21"/>
                  </a:lnTo>
                  <a:lnTo>
                    <a:pt x="388" y="23"/>
                  </a:lnTo>
                  <a:lnTo>
                    <a:pt x="385" y="24"/>
                  </a:lnTo>
                  <a:lnTo>
                    <a:pt x="381" y="24"/>
                  </a:lnTo>
                  <a:lnTo>
                    <a:pt x="381" y="24"/>
                  </a:lnTo>
                  <a:lnTo>
                    <a:pt x="379" y="26"/>
                  </a:lnTo>
                  <a:lnTo>
                    <a:pt x="379" y="26"/>
                  </a:lnTo>
                  <a:lnTo>
                    <a:pt x="378" y="26"/>
                  </a:lnTo>
                  <a:lnTo>
                    <a:pt x="375" y="26"/>
                  </a:lnTo>
                  <a:lnTo>
                    <a:pt x="373" y="26"/>
                  </a:lnTo>
                  <a:lnTo>
                    <a:pt x="373" y="26"/>
                  </a:lnTo>
                  <a:lnTo>
                    <a:pt x="372" y="26"/>
                  </a:lnTo>
                  <a:lnTo>
                    <a:pt x="370" y="24"/>
                  </a:lnTo>
                  <a:lnTo>
                    <a:pt x="372" y="23"/>
                  </a:lnTo>
                  <a:lnTo>
                    <a:pt x="372" y="23"/>
                  </a:lnTo>
                  <a:lnTo>
                    <a:pt x="373" y="23"/>
                  </a:lnTo>
                  <a:lnTo>
                    <a:pt x="375" y="21"/>
                  </a:lnTo>
                  <a:lnTo>
                    <a:pt x="378" y="21"/>
                  </a:lnTo>
                  <a:lnTo>
                    <a:pt x="378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1" y="23"/>
                  </a:lnTo>
                  <a:lnTo>
                    <a:pt x="382" y="23"/>
                  </a:lnTo>
                  <a:lnTo>
                    <a:pt x="384" y="21"/>
                  </a:lnTo>
                  <a:lnTo>
                    <a:pt x="385" y="21"/>
                  </a:lnTo>
                  <a:lnTo>
                    <a:pt x="387" y="20"/>
                  </a:lnTo>
                  <a:lnTo>
                    <a:pt x="388" y="18"/>
                  </a:lnTo>
                  <a:lnTo>
                    <a:pt x="390" y="18"/>
                  </a:lnTo>
                  <a:lnTo>
                    <a:pt x="390" y="17"/>
                  </a:lnTo>
                  <a:lnTo>
                    <a:pt x="391" y="17"/>
                  </a:lnTo>
                  <a:lnTo>
                    <a:pt x="391" y="15"/>
                  </a:lnTo>
                  <a:lnTo>
                    <a:pt x="393" y="15"/>
                  </a:lnTo>
                  <a:lnTo>
                    <a:pt x="393" y="14"/>
                  </a:lnTo>
                  <a:lnTo>
                    <a:pt x="394" y="12"/>
                  </a:lnTo>
                  <a:lnTo>
                    <a:pt x="396" y="11"/>
                  </a:lnTo>
                  <a:lnTo>
                    <a:pt x="397" y="9"/>
                  </a:lnTo>
                  <a:lnTo>
                    <a:pt x="399" y="9"/>
                  </a:lnTo>
                  <a:lnTo>
                    <a:pt x="401" y="9"/>
                  </a:lnTo>
                  <a:lnTo>
                    <a:pt x="402" y="8"/>
                  </a:lnTo>
                  <a:lnTo>
                    <a:pt x="402" y="8"/>
                  </a:lnTo>
                  <a:lnTo>
                    <a:pt x="402" y="6"/>
                  </a:lnTo>
                  <a:lnTo>
                    <a:pt x="401" y="4"/>
                  </a:lnTo>
                  <a:lnTo>
                    <a:pt x="401" y="4"/>
                  </a:lnTo>
                  <a:lnTo>
                    <a:pt x="399" y="3"/>
                  </a:lnTo>
                  <a:lnTo>
                    <a:pt x="399" y="3"/>
                  </a:lnTo>
                  <a:lnTo>
                    <a:pt x="401" y="1"/>
                  </a:lnTo>
                  <a:lnTo>
                    <a:pt x="401" y="1"/>
                  </a:lnTo>
                  <a:lnTo>
                    <a:pt x="402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2" name="组合 1141"/>
          <p:cNvGrpSpPr/>
          <p:nvPr/>
        </p:nvGrpSpPr>
        <p:grpSpPr>
          <a:xfrm>
            <a:off x="4572000" y="3444358"/>
            <a:ext cx="4218615" cy="3058339"/>
            <a:chOff x="5886451" y="1449388"/>
            <a:chExt cx="1062038" cy="769938"/>
          </a:xfrm>
        </p:grpSpPr>
        <p:sp>
          <p:nvSpPr>
            <p:cNvPr id="1095" name="Freeform 102"/>
            <p:cNvSpPr>
              <a:spLocks noEditPoints="1"/>
            </p:cNvSpPr>
            <p:nvPr/>
          </p:nvSpPr>
          <p:spPr bwMode="auto">
            <a:xfrm>
              <a:off x="5886451" y="1625600"/>
              <a:ext cx="512763" cy="590550"/>
            </a:xfrm>
            <a:custGeom>
              <a:avLst/>
              <a:gdLst>
                <a:gd name="T0" fmla="*/ 103 w 323"/>
                <a:gd name="T1" fmla="*/ 295 h 372"/>
                <a:gd name="T2" fmla="*/ 103 w 323"/>
                <a:gd name="T3" fmla="*/ 293 h 372"/>
                <a:gd name="T4" fmla="*/ 97 w 323"/>
                <a:gd name="T5" fmla="*/ 288 h 372"/>
                <a:gd name="T6" fmla="*/ 106 w 323"/>
                <a:gd name="T7" fmla="*/ 293 h 372"/>
                <a:gd name="T8" fmla="*/ 115 w 323"/>
                <a:gd name="T9" fmla="*/ 285 h 372"/>
                <a:gd name="T10" fmla="*/ 111 w 323"/>
                <a:gd name="T11" fmla="*/ 281 h 372"/>
                <a:gd name="T12" fmla="*/ 100 w 323"/>
                <a:gd name="T13" fmla="*/ 284 h 372"/>
                <a:gd name="T14" fmla="*/ 103 w 323"/>
                <a:gd name="T15" fmla="*/ 291 h 372"/>
                <a:gd name="T16" fmla="*/ 109 w 323"/>
                <a:gd name="T17" fmla="*/ 281 h 372"/>
                <a:gd name="T18" fmla="*/ 117 w 323"/>
                <a:gd name="T19" fmla="*/ 302 h 372"/>
                <a:gd name="T20" fmla="*/ 128 w 323"/>
                <a:gd name="T21" fmla="*/ 272 h 372"/>
                <a:gd name="T22" fmla="*/ 115 w 323"/>
                <a:gd name="T23" fmla="*/ 282 h 372"/>
                <a:gd name="T24" fmla="*/ 106 w 323"/>
                <a:gd name="T25" fmla="*/ 278 h 372"/>
                <a:gd name="T26" fmla="*/ 115 w 323"/>
                <a:gd name="T27" fmla="*/ 267 h 372"/>
                <a:gd name="T28" fmla="*/ 115 w 323"/>
                <a:gd name="T29" fmla="*/ 267 h 372"/>
                <a:gd name="T30" fmla="*/ 141 w 323"/>
                <a:gd name="T31" fmla="*/ 261 h 372"/>
                <a:gd name="T32" fmla="*/ 128 w 323"/>
                <a:gd name="T33" fmla="*/ 258 h 372"/>
                <a:gd name="T34" fmla="*/ 128 w 323"/>
                <a:gd name="T35" fmla="*/ 255 h 372"/>
                <a:gd name="T36" fmla="*/ 125 w 323"/>
                <a:gd name="T37" fmla="*/ 264 h 372"/>
                <a:gd name="T38" fmla="*/ 129 w 323"/>
                <a:gd name="T39" fmla="*/ 255 h 372"/>
                <a:gd name="T40" fmla="*/ 135 w 323"/>
                <a:gd name="T41" fmla="*/ 255 h 372"/>
                <a:gd name="T42" fmla="*/ 141 w 323"/>
                <a:gd name="T43" fmla="*/ 301 h 372"/>
                <a:gd name="T44" fmla="*/ 134 w 323"/>
                <a:gd name="T45" fmla="*/ 247 h 372"/>
                <a:gd name="T46" fmla="*/ 140 w 323"/>
                <a:gd name="T47" fmla="*/ 241 h 372"/>
                <a:gd name="T48" fmla="*/ 141 w 323"/>
                <a:gd name="T49" fmla="*/ 240 h 372"/>
                <a:gd name="T50" fmla="*/ 141 w 323"/>
                <a:gd name="T51" fmla="*/ 258 h 372"/>
                <a:gd name="T52" fmla="*/ 146 w 323"/>
                <a:gd name="T53" fmla="*/ 247 h 372"/>
                <a:gd name="T54" fmla="*/ 155 w 323"/>
                <a:gd name="T55" fmla="*/ 291 h 372"/>
                <a:gd name="T56" fmla="*/ 141 w 323"/>
                <a:gd name="T57" fmla="*/ 240 h 372"/>
                <a:gd name="T58" fmla="*/ 154 w 323"/>
                <a:gd name="T59" fmla="*/ 223 h 372"/>
                <a:gd name="T60" fmla="*/ 154 w 323"/>
                <a:gd name="T61" fmla="*/ 241 h 372"/>
                <a:gd name="T62" fmla="*/ 155 w 323"/>
                <a:gd name="T63" fmla="*/ 223 h 372"/>
                <a:gd name="T64" fmla="*/ 161 w 323"/>
                <a:gd name="T65" fmla="*/ 229 h 372"/>
                <a:gd name="T66" fmla="*/ 169 w 323"/>
                <a:gd name="T67" fmla="*/ 221 h 372"/>
                <a:gd name="T68" fmla="*/ 169 w 323"/>
                <a:gd name="T69" fmla="*/ 220 h 372"/>
                <a:gd name="T70" fmla="*/ 155 w 323"/>
                <a:gd name="T71" fmla="*/ 221 h 372"/>
                <a:gd name="T72" fmla="*/ 167 w 323"/>
                <a:gd name="T73" fmla="*/ 206 h 372"/>
                <a:gd name="T74" fmla="*/ 169 w 323"/>
                <a:gd name="T75" fmla="*/ 203 h 372"/>
                <a:gd name="T76" fmla="*/ 186 w 323"/>
                <a:gd name="T77" fmla="*/ 195 h 372"/>
                <a:gd name="T78" fmla="*/ 178 w 323"/>
                <a:gd name="T79" fmla="*/ 195 h 372"/>
                <a:gd name="T80" fmla="*/ 182 w 323"/>
                <a:gd name="T81" fmla="*/ 180 h 372"/>
                <a:gd name="T82" fmla="*/ 179 w 323"/>
                <a:gd name="T83" fmla="*/ 189 h 372"/>
                <a:gd name="T84" fmla="*/ 181 w 323"/>
                <a:gd name="T85" fmla="*/ 188 h 372"/>
                <a:gd name="T86" fmla="*/ 189 w 323"/>
                <a:gd name="T87" fmla="*/ 186 h 372"/>
                <a:gd name="T88" fmla="*/ 186 w 323"/>
                <a:gd name="T89" fmla="*/ 174 h 372"/>
                <a:gd name="T90" fmla="*/ 268 w 323"/>
                <a:gd name="T91" fmla="*/ 0 h 372"/>
                <a:gd name="T92" fmla="*/ 275 w 323"/>
                <a:gd name="T93" fmla="*/ 26 h 372"/>
                <a:gd name="T94" fmla="*/ 312 w 323"/>
                <a:gd name="T95" fmla="*/ 72 h 372"/>
                <a:gd name="T96" fmla="*/ 320 w 323"/>
                <a:gd name="T97" fmla="*/ 72 h 372"/>
                <a:gd name="T98" fmla="*/ 318 w 323"/>
                <a:gd name="T99" fmla="*/ 174 h 372"/>
                <a:gd name="T100" fmla="*/ 91 w 323"/>
                <a:gd name="T101" fmla="*/ 320 h 372"/>
                <a:gd name="T102" fmla="*/ 24 w 323"/>
                <a:gd name="T103" fmla="*/ 217 h 372"/>
                <a:gd name="T104" fmla="*/ 77 w 323"/>
                <a:gd name="T105" fmla="*/ 237 h 372"/>
                <a:gd name="T106" fmla="*/ 112 w 323"/>
                <a:gd name="T107" fmla="*/ 266 h 372"/>
                <a:gd name="T108" fmla="*/ 179 w 323"/>
                <a:gd name="T109" fmla="*/ 182 h 372"/>
                <a:gd name="T110" fmla="*/ 213 w 323"/>
                <a:gd name="T111" fmla="*/ 28 h 372"/>
                <a:gd name="T112" fmla="*/ 227 w 323"/>
                <a:gd name="T113" fmla="*/ 61 h 372"/>
                <a:gd name="T114" fmla="*/ 242 w 323"/>
                <a:gd name="T115" fmla="*/ 19 h 372"/>
                <a:gd name="T116" fmla="*/ 260 w 323"/>
                <a:gd name="T117" fmla="*/ 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3" h="372">
                  <a:moveTo>
                    <a:pt x="103" y="295"/>
                  </a:moveTo>
                  <a:lnTo>
                    <a:pt x="97" y="299"/>
                  </a:lnTo>
                  <a:lnTo>
                    <a:pt x="93" y="302"/>
                  </a:lnTo>
                  <a:lnTo>
                    <a:pt x="93" y="304"/>
                  </a:lnTo>
                  <a:lnTo>
                    <a:pt x="105" y="302"/>
                  </a:lnTo>
                  <a:lnTo>
                    <a:pt x="103" y="295"/>
                  </a:lnTo>
                  <a:close/>
                  <a:moveTo>
                    <a:pt x="97" y="288"/>
                  </a:moveTo>
                  <a:lnTo>
                    <a:pt x="96" y="295"/>
                  </a:lnTo>
                  <a:lnTo>
                    <a:pt x="93" y="299"/>
                  </a:lnTo>
                  <a:lnTo>
                    <a:pt x="93" y="299"/>
                  </a:lnTo>
                  <a:lnTo>
                    <a:pt x="97" y="296"/>
                  </a:lnTo>
                  <a:lnTo>
                    <a:pt x="103" y="293"/>
                  </a:lnTo>
                  <a:lnTo>
                    <a:pt x="97" y="288"/>
                  </a:lnTo>
                  <a:close/>
                  <a:moveTo>
                    <a:pt x="93" y="287"/>
                  </a:moveTo>
                  <a:lnTo>
                    <a:pt x="93" y="287"/>
                  </a:lnTo>
                  <a:lnTo>
                    <a:pt x="93" y="298"/>
                  </a:lnTo>
                  <a:lnTo>
                    <a:pt x="96" y="295"/>
                  </a:lnTo>
                  <a:lnTo>
                    <a:pt x="97" y="288"/>
                  </a:lnTo>
                  <a:lnTo>
                    <a:pt x="96" y="287"/>
                  </a:lnTo>
                  <a:lnTo>
                    <a:pt x="93" y="287"/>
                  </a:lnTo>
                  <a:close/>
                  <a:moveTo>
                    <a:pt x="115" y="285"/>
                  </a:moveTo>
                  <a:lnTo>
                    <a:pt x="111" y="290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5" y="295"/>
                  </a:lnTo>
                  <a:lnTo>
                    <a:pt x="105" y="295"/>
                  </a:lnTo>
                  <a:lnTo>
                    <a:pt x="105" y="295"/>
                  </a:lnTo>
                  <a:lnTo>
                    <a:pt x="105" y="302"/>
                  </a:lnTo>
                  <a:lnTo>
                    <a:pt x="115" y="302"/>
                  </a:lnTo>
                  <a:lnTo>
                    <a:pt x="115" y="285"/>
                  </a:lnTo>
                  <a:close/>
                  <a:moveTo>
                    <a:pt x="111" y="281"/>
                  </a:moveTo>
                  <a:lnTo>
                    <a:pt x="108" y="285"/>
                  </a:lnTo>
                  <a:lnTo>
                    <a:pt x="106" y="290"/>
                  </a:lnTo>
                  <a:lnTo>
                    <a:pt x="109" y="287"/>
                  </a:lnTo>
                  <a:lnTo>
                    <a:pt x="115" y="282"/>
                  </a:lnTo>
                  <a:lnTo>
                    <a:pt x="111" y="281"/>
                  </a:lnTo>
                  <a:close/>
                  <a:moveTo>
                    <a:pt x="102" y="281"/>
                  </a:moveTo>
                  <a:lnTo>
                    <a:pt x="97" y="284"/>
                  </a:lnTo>
                  <a:lnTo>
                    <a:pt x="94" y="287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4"/>
                  </a:lnTo>
                  <a:lnTo>
                    <a:pt x="102" y="281"/>
                  </a:lnTo>
                  <a:close/>
                  <a:moveTo>
                    <a:pt x="103" y="278"/>
                  </a:moveTo>
                  <a:lnTo>
                    <a:pt x="102" y="279"/>
                  </a:lnTo>
                  <a:lnTo>
                    <a:pt x="100" y="284"/>
                  </a:lnTo>
                  <a:lnTo>
                    <a:pt x="99" y="288"/>
                  </a:lnTo>
                  <a:lnTo>
                    <a:pt x="103" y="291"/>
                  </a:lnTo>
                  <a:lnTo>
                    <a:pt x="103" y="291"/>
                  </a:lnTo>
                  <a:lnTo>
                    <a:pt x="103" y="278"/>
                  </a:lnTo>
                  <a:close/>
                  <a:moveTo>
                    <a:pt x="105" y="278"/>
                  </a:moveTo>
                  <a:lnTo>
                    <a:pt x="105" y="291"/>
                  </a:lnTo>
                  <a:lnTo>
                    <a:pt x="108" y="287"/>
                  </a:lnTo>
                  <a:lnTo>
                    <a:pt x="109" y="281"/>
                  </a:lnTo>
                  <a:lnTo>
                    <a:pt x="106" y="279"/>
                  </a:lnTo>
                  <a:lnTo>
                    <a:pt x="105" y="278"/>
                  </a:lnTo>
                  <a:close/>
                  <a:moveTo>
                    <a:pt x="128" y="275"/>
                  </a:moveTo>
                  <a:lnTo>
                    <a:pt x="122" y="279"/>
                  </a:lnTo>
                  <a:lnTo>
                    <a:pt x="117" y="285"/>
                  </a:lnTo>
                  <a:lnTo>
                    <a:pt x="117" y="302"/>
                  </a:lnTo>
                  <a:lnTo>
                    <a:pt x="128" y="301"/>
                  </a:lnTo>
                  <a:lnTo>
                    <a:pt x="128" y="275"/>
                  </a:lnTo>
                  <a:close/>
                  <a:moveTo>
                    <a:pt x="123" y="269"/>
                  </a:moveTo>
                  <a:lnTo>
                    <a:pt x="120" y="275"/>
                  </a:lnTo>
                  <a:lnTo>
                    <a:pt x="118" y="281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3" y="269"/>
                  </a:lnTo>
                  <a:close/>
                  <a:moveTo>
                    <a:pt x="115" y="269"/>
                  </a:moveTo>
                  <a:lnTo>
                    <a:pt x="114" y="275"/>
                  </a:lnTo>
                  <a:lnTo>
                    <a:pt x="111" y="281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69"/>
                  </a:lnTo>
                  <a:close/>
                  <a:moveTo>
                    <a:pt x="115" y="267"/>
                  </a:moveTo>
                  <a:lnTo>
                    <a:pt x="109" y="273"/>
                  </a:lnTo>
                  <a:lnTo>
                    <a:pt x="105" y="278"/>
                  </a:lnTo>
                  <a:lnTo>
                    <a:pt x="106" y="278"/>
                  </a:lnTo>
                  <a:lnTo>
                    <a:pt x="111" y="279"/>
                  </a:lnTo>
                  <a:lnTo>
                    <a:pt x="112" y="275"/>
                  </a:lnTo>
                  <a:lnTo>
                    <a:pt x="114" y="272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67"/>
                  </a:moveTo>
                  <a:lnTo>
                    <a:pt x="117" y="282"/>
                  </a:lnTo>
                  <a:lnTo>
                    <a:pt x="117" y="281"/>
                  </a:lnTo>
                  <a:lnTo>
                    <a:pt x="120" y="276"/>
                  </a:lnTo>
                  <a:lnTo>
                    <a:pt x="122" y="269"/>
                  </a:lnTo>
                  <a:lnTo>
                    <a:pt x="118" y="269"/>
                  </a:lnTo>
                  <a:lnTo>
                    <a:pt x="115" y="267"/>
                  </a:lnTo>
                  <a:close/>
                  <a:moveTo>
                    <a:pt x="141" y="261"/>
                  </a:moveTo>
                  <a:lnTo>
                    <a:pt x="134" y="267"/>
                  </a:lnTo>
                  <a:lnTo>
                    <a:pt x="128" y="275"/>
                  </a:lnTo>
                  <a:lnTo>
                    <a:pt x="128" y="301"/>
                  </a:lnTo>
                  <a:lnTo>
                    <a:pt x="141" y="301"/>
                  </a:lnTo>
                  <a:lnTo>
                    <a:pt x="141" y="261"/>
                  </a:lnTo>
                  <a:close/>
                  <a:moveTo>
                    <a:pt x="128" y="258"/>
                  </a:moveTo>
                  <a:lnTo>
                    <a:pt x="126" y="261"/>
                  </a:lnTo>
                  <a:lnTo>
                    <a:pt x="125" y="264"/>
                  </a:lnTo>
                  <a:lnTo>
                    <a:pt x="123" y="269"/>
                  </a:lnTo>
                  <a:lnTo>
                    <a:pt x="128" y="270"/>
                  </a:lnTo>
                  <a:lnTo>
                    <a:pt x="128" y="258"/>
                  </a:lnTo>
                  <a:close/>
                  <a:moveTo>
                    <a:pt x="135" y="255"/>
                  </a:moveTo>
                  <a:lnTo>
                    <a:pt x="132" y="263"/>
                  </a:lnTo>
                  <a:lnTo>
                    <a:pt x="131" y="269"/>
                  </a:lnTo>
                  <a:lnTo>
                    <a:pt x="140" y="258"/>
                  </a:lnTo>
                  <a:lnTo>
                    <a:pt x="135" y="255"/>
                  </a:lnTo>
                  <a:close/>
                  <a:moveTo>
                    <a:pt x="128" y="255"/>
                  </a:moveTo>
                  <a:lnTo>
                    <a:pt x="122" y="261"/>
                  </a:lnTo>
                  <a:lnTo>
                    <a:pt x="117" y="267"/>
                  </a:lnTo>
                  <a:lnTo>
                    <a:pt x="115" y="267"/>
                  </a:lnTo>
                  <a:lnTo>
                    <a:pt x="118" y="267"/>
                  </a:lnTo>
                  <a:lnTo>
                    <a:pt x="123" y="269"/>
                  </a:lnTo>
                  <a:lnTo>
                    <a:pt x="125" y="264"/>
                  </a:lnTo>
                  <a:lnTo>
                    <a:pt x="126" y="259"/>
                  </a:lnTo>
                  <a:lnTo>
                    <a:pt x="128" y="256"/>
                  </a:lnTo>
                  <a:lnTo>
                    <a:pt x="128" y="255"/>
                  </a:lnTo>
                  <a:close/>
                  <a:moveTo>
                    <a:pt x="129" y="253"/>
                  </a:moveTo>
                  <a:lnTo>
                    <a:pt x="128" y="253"/>
                  </a:lnTo>
                  <a:lnTo>
                    <a:pt x="129" y="255"/>
                  </a:lnTo>
                  <a:lnTo>
                    <a:pt x="128" y="255"/>
                  </a:lnTo>
                  <a:lnTo>
                    <a:pt x="128" y="270"/>
                  </a:lnTo>
                  <a:lnTo>
                    <a:pt x="129" y="270"/>
                  </a:lnTo>
                  <a:lnTo>
                    <a:pt x="131" y="266"/>
                  </a:lnTo>
                  <a:lnTo>
                    <a:pt x="132" y="261"/>
                  </a:lnTo>
                  <a:lnTo>
                    <a:pt x="135" y="255"/>
                  </a:lnTo>
                  <a:lnTo>
                    <a:pt x="131" y="255"/>
                  </a:lnTo>
                  <a:lnTo>
                    <a:pt x="129" y="253"/>
                  </a:lnTo>
                  <a:close/>
                  <a:moveTo>
                    <a:pt x="155" y="244"/>
                  </a:moveTo>
                  <a:lnTo>
                    <a:pt x="146" y="255"/>
                  </a:lnTo>
                  <a:lnTo>
                    <a:pt x="141" y="259"/>
                  </a:lnTo>
                  <a:lnTo>
                    <a:pt x="141" y="301"/>
                  </a:lnTo>
                  <a:lnTo>
                    <a:pt x="147" y="299"/>
                  </a:lnTo>
                  <a:lnTo>
                    <a:pt x="147" y="291"/>
                  </a:lnTo>
                  <a:lnTo>
                    <a:pt x="155" y="291"/>
                  </a:lnTo>
                  <a:lnTo>
                    <a:pt x="155" y="244"/>
                  </a:lnTo>
                  <a:close/>
                  <a:moveTo>
                    <a:pt x="140" y="241"/>
                  </a:moveTo>
                  <a:lnTo>
                    <a:pt x="134" y="247"/>
                  </a:lnTo>
                  <a:lnTo>
                    <a:pt x="129" y="253"/>
                  </a:lnTo>
                  <a:lnTo>
                    <a:pt x="132" y="253"/>
                  </a:lnTo>
                  <a:lnTo>
                    <a:pt x="135" y="255"/>
                  </a:lnTo>
                  <a:lnTo>
                    <a:pt x="137" y="249"/>
                  </a:lnTo>
                  <a:lnTo>
                    <a:pt x="138" y="244"/>
                  </a:lnTo>
                  <a:lnTo>
                    <a:pt x="140" y="241"/>
                  </a:lnTo>
                  <a:close/>
                  <a:moveTo>
                    <a:pt x="149" y="241"/>
                  </a:moveTo>
                  <a:lnTo>
                    <a:pt x="146" y="247"/>
                  </a:lnTo>
                  <a:lnTo>
                    <a:pt x="144" y="253"/>
                  </a:lnTo>
                  <a:lnTo>
                    <a:pt x="154" y="241"/>
                  </a:lnTo>
                  <a:lnTo>
                    <a:pt x="149" y="241"/>
                  </a:lnTo>
                  <a:close/>
                  <a:moveTo>
                    <a:pt x="141" y="240"/>
                  </a:moveTo>
                  <a:lnTo>
                    <a:pt x="141" y="240"/>
                  </a:lnTo>
                  <a:lnTo>
                    <a:pt x="140" y="243"/>
                  </a:lnTo>
                  <a:lnTo>
                    <a:pt x="138" y="246"/>
                  </a:lnTo>
                  <a:lnTo>
                    <a:pt x="137" y="250"/>
                  </a:lnTo>
                  <a:lnTo>
                    <a:pt x="135" y="255"/>
                  </a:lnTo>
                  <a:lnTo>
                    <a:pt x="141" y="258"/>
                  </a:lnTo>
                  <a:lnTo>
                    <a:pt x="141" y="256"/>
                  </a:lnTo>
                  <a:lnTo>
                    <a:pt x="141" y="240"/>
                  </a:lnTo>
                  <a:close/>
                  <a:moveTo>
                    <a:pt x="141" y="240"/>
                  </a:moveTo>
                  <a:lnTo>
                    <a:pt x="141" y="256"/>
                  </a:lnTo>
                  <a:lnTo>
                    <a:pt x="143" y="255"/>
                  </a:lnTo>
                  <a:lnTo>
                    <a:pt x="146" y="247"/>
                  </a:lnTo>
                  <a:lnTo>
                    <a:pt x="149" y="241"/>
                  </a:lnTo>
                  <a:lnTo>
                    <a:pt x="144" y="240"/>
                  </a:lnTo>
                  <a:lnTo>
                    <a:pt x="141" y="240"/>
                  </a:lnTo>
                  <a:close/>
                  <a:moveTo>
                    <a:pt x="169" y="224"/>
                  </a:moveTo>
                  <a:lnTo>
                    <a:pt x="155" y="243"/>
                  </a:lnTo>
                  <a:lnTo>
                    <a:pt x="155" y="291"/>
                  </a:lnTo>
                  <a:lnTo>
                    <a:pt x="169" y="291"/>
                  </a:lnTo>
                  <a:lnTo>
                    <a:pt x="169" y="224"/>
                  </a:lnTo>
                  <a:close/>
                  <a:moveTo>
                    <a:pt x="154" y="223"/>
                  </a:moveTo>
                  <a:lnTo>
                    <a:pt x="147" y="232"/>
                  </a:lnTo>
                  <a:lnTo>
                    <a:pt x="141" y="240"/>
                  </a:lnTo>
                  <a:lnTo>
                    <a:pt x="141" y="240"/>
                  </a:lnTo>
                  <a:lnTo>
                    <a:pt x="144" y="240"/>
                  </a:lnTo>
                  <a:lnTo>
                    <a:pt x="149" y="240"/>
                  </a:lnTo>
                  <a:lnTo>
                    <a:pt x="150" y="235"/>
                  </a:lnTo>
                  <a:lnTo>
                    <a:pt x="152" y="231"/>
                  </a:lnTo>
                  <a:lnTo>
                    <a:pt x="154" y="226"/>
                  </a:lnTo>
                  <a:lnTo>
                    <a:pt x="154" y="223"/>
                  </a:lnTo>
                  <a:close/>
                  <a:moveTo>
                    <a:pt x="155" y="223"/>
                  </a:moveTo>
                  <a:lnTo>
                    <a:pt x="154" y="226"/>
                  </a:lnTo>
                  <a:lnTo>
                    <a:pt x="152" y="229"/>
                  </a:lnTo>
                  <a:lnTo>
                    <a:pt x="150" y="235"/>
                  </a:lnTo>
                  <a:lnTo>
                    <a:pt x="149" y="240"/>
                  </a:lnTo>
                  <a:lnTo>
                    <a:pt x="154" y="241"/>
                  </a:lnTo>
                  <a:lnTo>
                    <a:pt x="155" y="241"/>
                  </a:lnTo>
                  <a:lnTo>
                    <a:pt x="155" y="223"/>
                  </a:lnTo>
                  <a:close/>
                  <a:moveTo>
                    <a:pt x="155" y="223"/>
                  </a:moveTo>
                  <a:lnTo>
                    <a:pt x="154" y="223"/>
                  </a:lnTo>
                  <a:lnTo>
                    <a:pt x="155" y="223"/>
                  </a:lnTo>
                  <a:lnTo>
                    <a:pt x="155" y="223"/>
                  </a:lnTo>
                  <a:close/>
                  <a:moveTo>
                    <a:pt x="163" y="221"/>
                  </a:moveTo>
                  <a:lnTo>
                    <a:pt x="158" y="221"/>
                  </a:lnTo>
                  <a:lnTo>
                    <a:pt x="155" y="223"/>
                  </a:lnTo>
                  <a:lnTo>
                    <a:pt x="155" y="240"/>
                  </a:lnTo>
                  <a:lnTo>
                    <a:pt x="158" y="235"/>
                  </a:lnTo>
                  <a:lnTo>
                    <a:pt x="161" y="229"/>
                  </a:lnTo>
                  <a:lnTo>
                    <a:pt x="163" y="221"/>
                  </a:lnTo>
                  <a:close/>
                  <a:moveTo>
                    <a:pt x="169" y="221"/>
                  </a:moveTo>
                  <a:lnTo>
                    <a:pt x="164" y="221"/>
                  </a:lnTo>
                  <a:lnTo>
                    <a:pt x="161" y="227"/>
                  </a:lnTo>
                  <a:lnTo>
                    <a:pt x="160" y="234"/>
                  </a:lnTo>
                  <a:lnTo>
                    <a:pt x="169" y="221"/>
                  </a:lnTo>
                  <a:close/>
                  <a:moveTo>
                    <a:pt x="169" y="205"/>
                  </a:moveTo>
                  <a:lnTo>
                    <a:pt x="167" y="209"/>
                  </a:lnTo>
                  <a:lnTo>
                    <a:pt x="166" y="215"/>
                  </a:lnTo>
                  <a:lnTo>
                    <a:pt x="164" y="220"/>
                  </a:lnTo>
                  <a:lnTo>
                    <a:pt x="169" y="220"/>
                  </a:lnTo>
                  <a:lnTo>
                    <a:pt x="169" y="220"/>
                  </a:lnTo>
                  <a:lnTo>
                    <a:pt x="169" y="205"/>
                  </a:lnTo>
                  <a:close/>
                  <a:moveTo>
                    <a:pt x="169" y="203"/>
                  </a:moveTo>
                  <a:lnTo>
                    <a:pt x="169" y="203"/>
                  </a:lnTo>
                  <a:lnTo>
                    <a:pt x="169" y="203"/>
                  </a:lnTo>
                  <a:lnTo>
                    <a:pt x="161" y="212"/>
                  </a:lnTo>
                  <a:lnTo>
                    <a:pt x="155" y="221"/>
                  </a:lnTo>
                  <a:lnTo>
                    <a:pt x="155" y="221"/>
                  </a:lnTo>
                  <a:lnTo>
                    <a:pt x="158" y="221"/>
                  </a:lnTo>
                  <a:lnTo>
                    <a:pt x="163" y="220"/>
                  </a:lnTo>
                  <a:lnTo>
                    <a:pt x="166" y="215"/>
                  </a:lnTo>
                  <a:lnTo>
                    <a:pt x="167" y="211"/>
                  </a:lnTo>
                  <a:lnTo>
                    <a:pt x="167" y="206"/>
                  </a:lnTo>
                  <a:lnTo>
                    <a:pt x="169" y="203"/>
                  </a:lnTo>
                  <a:lnTo>
                    <a:pt x="169" y="203"/>
                  </a:lnTo>
                  <a:close/>
                  <a:moveTo>
                    <a:pt x="178" y="195"/>
                  </a:moveTo>
                  <a:lnTo>
                    <a:pt x="175" y="199"/>
                  </a:lnTo>
                  <a:lnTo>
                    <a:pt x="172" y="202"/>
                  </a:lnTo>
                  <a:lnTo>
                    <a:pt x="169" y="203"/>
                  </a:lnTo>
                  <a:lnTo>
                    <a:pt x="169" y="218"/>
                  </a:lnTo>
                  <a:lnTo>
                    <a:pt x="170" y="218"/>
                  </a:lnTo>
                  <a:lnTo>
                    <a:pt x="172" y="211"/>
                  </a:lnTo>
                  <a:lnTo>
                    <a:pt x="175" y="205"/>
                  </a:lnTo>
                  <a:lnTo>
                    <a:pt x="178" y="195"/>
                  </a:lnTo>
                  <a:close/>
                  <a:moveTo>
                    <a:pt x="186" y="195"/>
                  </a:moveTo>
                  <a:lnTo>
                    <a:pt x="169" y="223"/>
                  </a:lnTo>
                  <a:lnTo>
                    <a:pt x="169" y="291"/>
                  </a:lnTo>
                  <a:lnTo>
                    <a:pt x="186" y="291"/>
                  </a:lnTo>
                  <a:lnTo>
                    <a:pt x="186" y="195"/>
                  </a:lnTo>
                  <a:close/>
                  <a:moveTo>
                    <a:pt x="184" y="191"/>
                  </a:moveTo>
                  <a:lnTo>
                    <a:pt x="178" y="195"/>
                  </a:lnTo>
                  <a:lnTo>
                    <a:pt x="176" y="202"/>
                  </a:lnTo>
                  <a:lnTo>
                    <a:pt x="175" y="209"/>
                  </a:lnTo>
                  <a:lnTo>
                    <a:pt x="172" y="214"/>
                  </a:lnTo>
                  <a:lnTo>
                    <a:pt x="178" y="203"/>
                  </a:lnTo>
                  <a:lnTo>
                    <a:pt x="184" y="191"/>
                  </a:lnTo>
                  <a:close/>
                  <a:moveTo>
                    <a:pt x="182" y="180"/>
                  </a:moveTo>
                  <a:lnTo>
                    <a:pt x="169" y="202"/>
                  </a:lnTo>
                  <a:lnTo>
                    <a:pt x="169" y="202"/>
                  </a:lnTo>
                  <a:lnTo>
                    <a:pt x="172" y="200"/>
                  </a:lnTo>
                  <a:lnTo>
                    <a:pt x="175" y="197"/>
                  </a:lnTo>
                  <a:lnTo>
                    <a:pt x="178" y="195"/>
                  </a:lnTo>
                  <a:lnTo>
                    <a:pt x="179" y="189"/>
                  </a:lnTo>
                  <a:lnTo>
                    <a:pt x="181" y="183"/>
                  </a:lnTo>
                  <a:lnTo>
                    <a:pt x="182" y="180"/>
                  </a:lnTo>
                  <a:close/>
                  <a:moveTo>
                    <a:pt x="186" y="176"/>
                  </a:moveTo>
                  <a:lnTo>
                    <a:pt x="184" y="177"/>
                  </a:lnTo>
                  <a:lnTo>
                    <a:pt x="182" y="182"/>
                  </a:lnTo>
                  <a:lnTo>
                    <a:pt x="181" y="188"/>
                  </a:lnTo>
                  <a:lnTo>
                    <a:pt x="179" y="194"/>
                  </a:lnTo>
                  <a:lnTo>
                    <a:pt x="186" y="191"/>
                  </a:lnTo>
                  <a:lnTo>
                    <a:pt x="186" y="191"/>
                  </a:lnTo>
                  <a:lnTo>
                    <a:pt x="186" y="176"/>
                  </a:lnTo>
                  <a:close/>
                  <a:moveTo>
                    <a:pt x="202" y="151"/>
                  </a:moveTo>
                  <a:lnTo>
                    <a:pt x="189" y="186"/>
                  </a:lnTo>
                  <a:lnTo>
                    <a:pt x="186" y="194"/>
                  </a:lnTo>
                  <a:lnTo>
                    <a:pt x="186" y="291"/>
                  </a:lnTo>
                  <a:lnTo>
                    <a:pt x="202" y="291"/>
                  </a:lnTo>
                  <a:lnTo>
                    <a:pt x="202" y="151"/>
                  </a:lnTo>
                  <a:close/>
                  <a:moveTo>
                    <a:pt x="202" y="142"/>
                  </a:moveTo>
                  <a:lnTo>
                    <a:pt x="186" y="174"/>
                  </a:lnTo>
                  <a:lnTo>
                    <a:pt x="186" y="189"/>
                  </a:lnTo>
                  <a:lnTo>
                    <a:pt x="187" y="186"/>
                  </a:lnTo>
                  <a:lnTo>
                    <a:pt x="202" y="144"/>
                  </a:lnTo>
                  <a:lnTo>
                    <a:pt x="202" y="142"/>
                  </a:lnTo>
                  <a:close/>
                  <a:moveTo>
                    <a:pt x="266" y="0"/>
                  </a:moveTo>
                  <a:lnTo>
                    <a:pt x="268" y="0"/>
                  </a:lnTo>
                  <a:lnTo>
                    <a:pt x="268" y="14"/>
                  </a:lnTo>
                  <a:lnTo>
                    <a:pt x="274" y="23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75" y="25"/>
                  </a:lnTo>
                  <a:lnTo>
                    <a:pt x="275" y="26"/>
                  </a:lnTo>
                  <a:lnTo>
                    <a:pt x="297" y="77"/>
                  </a:lnTo>
                  <a:lnTo>
                    <a:pt x="303" y="77"/>
                  </a:lnTo>
                  <a:lnTo>
                    <a:pt x="304" y="74"/>
                  </a:lnTo>
                  <a:lnTo>
                    <a:pt x="307" y="77"/>
                  </a:lnTo>
                  <a:lnTo>
                    <a:pt x="310" y="77"/>
                  </a:lnTo>
                  <a:lnTo>
                    <a:pt x="312" y="72"/>
                  </a:lnTo>
                  <a:lnTo>
                    <a:pt x="315" y="55"/>
                  </a:lnTo>
                  <a:lnTo>
                    <a:pt x="315" y="43"/>
                  </a:lnTo>
                  <a:lnTo>
                    <a:pt x="317" y="43"/>
                  </a:lnTo>
                  <a:lnTo>
                    <a:pt x="317" y="55"/>
                  </a:lnTo>
                  <a:lnTo>
                    <a:pt x="318" y="61"/>
                  </a:lnTo>
                  <a:lnTo>
                    <a:pt x="320" y="72"/>
                  </a:lnTo>
                  <a:lnTo>
                    <a:pt x="323" y="86"/>
                  </a:lnTo>
                  <a:lnTo>
                    <a:pt x="323" y="142"/>
                  </a:lnTo>
                  <a:lnTo>
                    <a:pt x="321" y="142"/>
                  </a:lnTo>
                  <a:lnTo>
                    <a:pt x="321" y="163"/>
                  </a:lnTo>
                  <a:lnTo>
                    <a:pt x="318" y="176"/>
                  </a:lnTo>
                  <a:lnTo>
                    <a:pt x="318" y="174"/>
                  </a:lnTo>
                  <a:lnTo>
                    <a:pt x="318" y="372"/>
                  </a:lnTo>
                  <a:lnTo>
                    <a:pt x="125" y="372"/>
                  </a:lnTo>
                  <a:lnTo>
                    <a:pt x="126" y="336"/>
                  </a:lnTo>
                  <a:lnTo>
                    <a:pt x="147" y="316"/>
                  </a:lnTo>
                  <a:lnTo>
                    <a:pt x="147" y="314"/>
                  </a:lnTo>
                  <a:lnTo>
                    <a:pt x="91" y="320"/>
                  </a:lnTo>
                  <a:lnTo>
                    <a:pt x="91" y="356"/>
                  </a:lnTo>
                  <a:lnTo>
                    <a:pt x="0" y="356"/>
                  </a:lnTo>
                  <a:lnTo>
                    <a:pt x="0" y="243"/>
                  </a:lnTo>
                  <a:lnTo>
                    <a:pt x="15" y="243"/>
                  </a:lnTo>
                  <a:lnTo>
                    <a:pt x="24" y="229"/>
                  </a:lnTo>
                  <a:lnTo>
                    <a:pt x="24" y="217"/>
                  </a:lnTo>
                  <a:lnTo>
                    <a:pt x="24" y="217"/>
                  </a:lnTo>
                  <a:lnTo>
                    <a:pt x="24" y="229"/>
                  </a:lnTo>
                  <a:lnTo>
                    <a:pt x="76" y="237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37"/>
                  </a:lnTo>
                  <a:lnTo>
                    <a:pt x="88" y="238"/>
                  </a:lnTo>
                  <a:lnTo>
                    <a:pt x="88" y="246"/>
                  </a:lnTo>
                  <a:lnTo>
                    <a:pt x="93" y="249"/>
                  </a:lnTo>
                  <a:lnTo>
                    <a:pt x="93" y="284"/>
                  </a:lnTo>
                  <a:lnTo>
                    <a:pt x="102" y="276"/>
                  </a:lnTo>
                  <a:lnTo>
                    <a:pt x="112" y="266"/>
                  </a:lnTo>
                  <a:lnTo>
                    <a:pt x="126" y="253"/>
                  </a:lnTo>
                  <a:lnTo>
                    <a:pt x="140" y="238"/>
                  </a:lnTo>
                  <a:lnTo>
                    <a:pt x="155" y="218"/>
                  </a:lnTo>
                  <a:lnTo>
                    <a:pt x="155" y="218"/>
                  </a:lnTo>
                  <a:lnTo>
                    <a:pt x="155" y="218"/>
                  </a:lnTo>
                  <a:lnTo>
                    <a:pt x="179" y="182"/>
                  </a:lnTo>
                  <a:lnTo>
                    <a:pt x="202" y="136"/>
                  </a:lnTo>
                  <a:lnTo>
                    <a:pt x="202" y="74"/>
                  </a:lnTo>
                  <a:lnTo>
                    <a:pt x="205" y="74"/>
                  </a:lnTo>
                  <a:lnTo>
                    <a:pt x="208" y="57"/>
                  </a:lnTo>
                  <a:lnTo>
                    <a:pt x="213" y="40"/>
                  </a:lnTo>
                  <a:lnTo>
                    <a:pt x="213" y="28"/>
                  </a:lnTo>
                  <a:lnTo>
                    <a:pt x="213" y="28"/>
                  </a:lnTo>
                  <a:lnTo>
                    <a:pt x="213" y="40"/>
                  </a:lnTo>
                  <a:lnTo>
                    <a:pt x="216" y="57"/>
                  </a:lnTo>
                  <a:lnTo>
                    <a:pt x="218" y="64"/>
                  </a:lnTo>
                  <a:lnTo>
                    <a:pt x="222" y="55"/>
                  </a:lnTo>
                  <a:lnTo>
                    <a:pt x="227" y="61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9" y="48"/>
                  </a:lnTo>
                  <a:lnTo>
                    <a:pt x="242" y="32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2" y="32"/>
                  </a:lnTo>
                  <a:lnTo>
                    <a:pt x="245" y="45"/>
                  </a:lnTo>
                  <a:lnTo>
                    <a:pt x="256" y="23"/>
                  </a:lnTo>
                  <a:lnTo>
                    <a:pt x="259" y="20"/>
                  </a:lnTo>
                  <a:lnTo>
                    <a:pt x="259" y="13"/>
                  </a:lnTo>
                  <a:lnTo>
                    <a:pt x="260" y="13"/>
                  </a:lnTo>
                  <a:lnTo>
                    <a:pt x="260" y="20"/>
                  </a:lnTo>
                  <a:lnTo>
                    <a:pt x="266" y="1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" name="Freeform 103"/>
            <p:cNvSpPr>
              <a:spLocks/>
            </p:cNvSpPr>
            <p:nvPr/>
          </p:nvSpPr>
          <p:spPr bwMode="auto">
            <a:xfrm>
              <a:off x="6391276" y="1449388"/>
              <a:ext cx="557213" cy="769938"/>
            </a:xfrm>
            <a:custGeom>
              <a:avLst/>
              <a:gdLst>
                <a:gd name="T0" fmla="*/ 271 w 351"/>
                <a:gd name="T1" fmla="*/ 0 h 485"/>
                <a:gd name="T2" fmla="*/ 280 w 351"/>
                <a:gd name="T3" fmla="*/ 26 h 485"/>
                <a:gd name="T4" fmla="*/ 280 w 351"/>
                <a:gd name="T5" fmla="*/ 17 h 485"/>
                <a:gd name="T6" fmla="*/ 296 w 351"/>
                <a:gd name="T7" fmla="*/ 75 h 485"/>
                <a:gd name="T8" fmla="*/ 323 w 351"/>
                <a:gd name="T9" fmla="*/ 114 h 485"/>
                <a:gd name="T10" fmla="*/ 323 w 351"/>
                <a:gd name="T11" fmla="*/ 108 h 485"/>
                <a:gd name="T12" fmla="*/ 331 w 351"/>
                <a:gd name="T13" fmla="*/ 87 h 485"/>
                <a:gd name="T14" fmla="*/ 335 w 351"/>
                <a:gd name="T15" fmla="*/ 52 h 485"/>
                <a:gd name="T16" fmla="*/ 337 w 351"/>
                <a:gd name="T17" fmla="*/ 66 h 485"/>
                <a:gd name="T18" fmla="*/ 346 w 351"/>
                <a:gd name="T19" fmla="*/ 108 h 485"/>
                <a:gd name="T20" fmla="*/ 351 w 351"/>
                <a:gd name="T21" fmla="*/ 116 h 485"/>
                <a:gd name="T22" fmla="*/ 347 w 351"/>
                <a:gd name="T23" fmla="*/ 398 h 485"/>
                <a:gd name="T24" fmla="*/ 349 w 351"/>
                <a:gd name="T25" fmla="*/ 485 h 485"/>
                <a:gd name="T26" fmla="*/ 130 w 351"/>
                <a:gd name="T27" fmla="*/ 450 h 485"/>
                <a:gd name="T28" fmla="*/ 140 w 351"/>
                <a:gd name="T29" fmla="*/ 431 h 485"/>
                <a:gd name="T30" fmla="*/ 88 w 351"/>
                <a:gd name="T31" fmla="*/ 422 h 485"/>
                <a:gd name="T32" fmla="*/ 52 w 351"/>
                <a:gd name="T33" fmla="*/ 427 h 485"/>
                <a:gd name="T34" fmla="*/ 38 w 351"/>
                <a:gd name="T35" fmla="*/ 431 h 485"/>
                <a:gd name="T36" fmla="*/ 47 w 351"/>
                <a:gd name="T37" fmla="*/ 453 h 485"/>
                <a:gd name="T38" fmla="*/ 0 w 351"/>
                <a:gd name="T39" fmla="*/ 483 h 485"/>
                <a:gd name="T40" fmla="*/ 0 w 351"/>
                <a:gd name="T41" fmla="*/ 402 h 485"/>
                <a:gd name="T42" fmla="*/ 143 w 351"/>
                <a:gd name="T43" fmla="*/ 402 h 485"/>
                <a:gd name="T44" fmla="*/ 195 w 351"/>
                <a:gd name="T45" fmla="*/ 398 h 485"/>
                <a:gd name="T46" fmla="*/ 88 w 351"/>
                <a:gd name="T47" fmla="*/ 238 h 485"/>
                <a:gd name="T48" fmla="*/ 5 w 351"/>
                <a:gd name="T49" fmla="*/ 197 h 485"/>
                <a:gd name="T50" fmla="*/ 26 w 351"/>
                <a:gd name="T51" fmla="*/ 192 h 485"/>
                <a:gd name="T52" fmla="*/ 26 w 351"/>
                <a:gd name="T53" fmla="*/ 183 h 485"/>
                <a:gd name="T54" fmla="*/ 26 w 351"/>
                <a:gd name="T55" fmla="*/ 180 h 485"/>
                <a:gd name="T56" fmla="*/ 29 w 351"/>
                <a:gd name="T57" fmla="*/ 180 h 485"/>
                <a:gd name="T58" fmla="*/ 31 w 351"/>
                <a:gd name="T59" fmla="*/ 183 h 485"/>
                <a:gd name="T60" fmla="*/ 29 w 351"/>
                <a:gd name="T61" fmla="*/ 185 h 485"/>
                <a:gd name="T62" fmla="*/ 34 w 351"/>
                <a:gd name="T63" fmla="*/ 181 h 485"/>
                <a:gd name="T64" fmla="*/ 35 w 351"/>
                <a:gd name="T65" fmla="*/ 180 h 485"/>
                <a:gd name="T66" fmla="*/ 37 w 351"/>
                <a:gd name="T67" fmla="*/ 175 h 485"/>
                <a:gd name="T68" fmla="*/ 35 w 351"/>
                <a:gd name="T69" fmla="*/ 172 h 485"/>
                <a:gd name="T70" fmla="*/ 37 w 351"/>
                <a:gd name="T71" fmla="*/ 169 h 485"/>
                <a:gd name="T72" fmla="*/ 38 w 351"/>
                <a:gd name="T73" fmla="*/ 172 h 485"/>
                <a:gd name="T74" fmla="*/ 40 w 351"/>
                <a:gd name="T75" fmla="*/ 175 h 485"/>
                <a:gd name="T76" fmla="*/ 38 w 351"/>
                <a:gd name="T77" fmla="*/ 178 h 485"/>
                <a:gd name="T78" fmla="*/ 41 w 351"/>
                <a:gd name="T79" fmla="*/ 180 h 485"/>
                <a:gd name="T80" fmla="*/ 41 w 351"/>
                <a:gd name="T81" fmla="*/ 181 h 485"/>
                <a:gd name="T82" fmla="*/ 46 w 351"/>
                <a:gd name="T83" fmla="*/ 178 h 485"/>
                <a:gd name="T84" fmla="*/ 46 w 351"/>
                <a:gd name="T85" fmla="*/ 177 h 485"/>
                <a:gd name="T86" fmla="*/ 47 w 351"/>
                <a:gd name="T87" fmla="*/ 174 h 485"/>
                <a:gd name="T88" fmla="*/ 50 w 351"/>
                <a:gd name="T89" fmla="*/ 177 h 485"/>
                <a:gd name="T90" fmla="*/ 50 w 351"/>
                <a:gd name="T91" fmla="*/ 178 h 485"/>
                <a:gd name="T92" fmla="*/ 88 w 351"/>
                <a:gd name="T93" fmla="*/ 175 h 485"/>
                <a:gd name="T94" fmla="*/ 108 w 351"/>
                <a:gd name="T95" fmla="*/ 166 h 485"/>
                <a:gd name="T96" fmla="*/ 122 w 351"/>
                <a:gd name="T97" fmla="*/ 166 h 485"/>
                <a:gd name="T98" fmla="*/ 195 w 351"/>
                <a:gd name="T99" fmla="*/ 98 h 485"/>
                <a:gd name="T100" fmla="*/ 191 w 351"/>
                <a:gd name="T101" fmla="*/ 92 h 485"/>
                <a:gd name="T102" fmla="*/ 198 w 351"/>
                <a:gd name="T103" fmla="*/ 69 h 485"/>
                <a:gd name="T104" fmla="*/ 203 w 351"/>
                <a:gd name="T105" fmla="*/ 29 h 485"/>
                <a:gd name="T106" fmla="*/ 204 w 351"/>
                <a:gd name="T107" fmla="*/ 47 h 485"/>
                <a:gd name="T108" fmla="*/ 213 w 351"/>
                <a:gd name="T109" fmla="*/ 92 h 485"/>
                <a:gd name="T110" fmla="*/ 229 w 351"/>
                <a:gd name="T111" fmla="*/ 61 h 485"/>
                <a:gd name="T112" fmla="*/ 261 w 351"/>
                <a:gd name="T113" fmla="*/ 26 h 485"/>
                <a:gd name="T114" fmla="*/ 264 w 351"/>
                <a:gd name="T115" fmla="*/ 18 h 485"/>
                <a:gd name="T116" fmla="*/ 265 w 351"/>
                <a:gd name="T117" fmla="*/ 9 h 485"/>
                <a:gd name="T118" fmla="*/ 271 w 351"/>
                <a:gd name="T119" fmla="*/ 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1" h="485">
                  <a:moveTo>
                    <a:pt x="271" y="0"/>
                  </a:moveTo>
                  <a:lnTo>
                    <a:pt x="271" y="0"/>
                  </a:lnTo>
                  <a:lnTo>
                    <a:pt x="271" y="9"/>
                  </a:lnTo>
                  <a:lnTo>
                    <a:pt x="280" y="26"/>
                  </a:lnTo>
                  <a:lnTo>
                    <a:pt x="280" y="17"/>
                  </a:lnTo>
                  <a:lnTo>
                    <a:pt x="280" y="17"/>
                  </a:lnTo>
                  <a:lnTo>
                    <a:pt x="280" y="29"/>
                  </a:lnTo>
                  <a:lnTo>
                    <a:pt x="296" y="75"/>
                  </a:lnTo>
                  <a:lnTo>
                    <a:pt x="300" y="67"/>
                  </a:lnTo>
                  <a:lnTo>
                    <a:pt x="323" y="114"/>
                  </a:lnTo>
                  <a:lnTo>
                    <a:pt x="323" y="114"/>
                  </a:lnTo>
                  <a:lnTo>
                    <a:pt x="323" y="108"/>
                  </a:lnTo>
                  <a:lnTo>
                    <a:pt x="326" y="108"/>
                  </a:lnTo>
                  <a:lnTo>
                    <a:pt x="331" y="87"/>
                  </a:lnTo>
                  <a:lnTo>
                    <a:pt x="335" y="66"/>
                  </a:lnTo>
                  <a:lnTo>
                    <a:pt x="335" y="52"/>
                  </a:lnTo>
                  <a:lnTo>
                    <a:pt x="337" y="52"/>
                  </a:lnTo>
                  <a:lnTo>
                    <a:pt x="337" y="66"/>
                  </a:lnTo>
                  <a:lnTo>
                    <a:pt x="341" y="87"/>
                  </a:lnTo>
                  <a:lnTo>
                    <a:pt x="346" y="108"/>
                  </a:lnTo>
                  <a:lnTo>
                    <a:pt x="351" y="108"/>
                  </a:lnTo>
                  <a:lnTo>
                    <a:pt x="351" y="116"/>
                  </a:lnTo>
                  <a:lnTo>
                    <a:pt x="347" y="116"/>
                  </a:lnTo>
                  <a:lnTo>
                    <a:pt x="347" y="398"/>
                  </a:lnTo>
                  <a:lnTo>
                    <a:pt x="349" y="398"/>
                  </a:lnTo>
                  <a:lnTo>
                    <a:pt x="349" y="485"/>
                  </a:lnTo>
                  <a:lnTo>
                    <a:pt x="130" y="485"/>
                  </a:lnTo>
                  <a:lnTo>
                    <a:pt x="130" y="450"/>
                  </a:lnTo>
                  <a:lnTo>
                    <a:pt x="140" y="444"/>
                  </a:lnTo>
                  <a:lnTo>
                    <a:pt x="140" y="431"/>
                  </a:lnTo>
                  <a:lnTo>
                    <a:pt x="113" y="424"/>
                  </a:lnTo>
                  <a:lnTo>
                    <a:pt x="88" y="422"/>
                  </a:lnTo>
                  <a:lnTo>
                    <a:pt x="67" y="424"/>
                  </a:lnTo>
                  <a:lnTo>
                    <a:pt x="52" y="427"/>
                  </a:lnTo>
                  <a:lnTo>
                    <a:pt x="41" y="430"/>
                  </a:lnTo>
                  <a:lnTo>
                    <a:pt x="38" y="431"/>
                  </a:lnTo>
                  <a:lnTo>
                    <a:pt x="38" y="447"/>
                  </a:lnTo>
                  <a:lnTo>
                    <a:pt x="47" y="453"/>
                  </a:lnTo>
                  <a:lnTo>
                    <a:pt x="47" y="483"/>
                  </a:lnTo>
                  <a:lnTo>
                    <a:pt x="0" y="48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143" y="402"/>
                  </a:lnTo>
                  <a:lnTo>
                    <a:pt x="143" y="398"/>
                  </a:lnTo>
                  <a:lnTo>
                    <a:pt x="195" y="398"/>
                  </a:lnTo>
                  <a:lnTo>
                    <a:pt x="195" y="217"/>
                  </a:lnTo>
                  <a:lnTo>
                    <a:pt x="88" y="238"/>
                  </a:lnTo>
                  <a:lnTo>
                    <a:pt x="5" y="253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26" y="192"/>
                  </a:lnTo>
                  <a:lnTo>
                    <a:pt x="26" y="185"/>
                  </a:lnTo>
                  <a:lnTo>
                    <a:pt x="26" y="183"/>
                  </a:lnTo>
                  <a:lnTo>
                    <a:pt x="26" y="181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29" y="180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35" y="183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0"/>
                  </a:lnTo>
                  <a:lnTo>
                    <a:pt x="37" y="178"/>
                  </a:lnTo>
                  <a:lnTo>
                    <a:pt x="37" y="175"/>
                  </a:lnTo>
                  <a:lnTo>
                    <a:pt x="35" y="175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7" y="169"/>
                  </a:lnTo>
                  <a:lnTo>
                    <a:pt x="38" y="169"/>
                  </a:lnTo>
                  <a:lnTo>
                    <a:pt x="38" y="172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5"/>
                  </a:lnTo>
                  <a:lnTo>
                    <a:pt x="38" y="178"/>
                  </a:lnTo>
                  <a:lnTo>
                    <a:pt x="40" y="178"/>
                  </a:lnTo>
                  <a:lnTo>
                    <a:pt x="41" y="180"/>
                  </a:lnTo>
                  <a:lnTo>
                    <a:pt x="41" y="181"/>
                  </a:lnTo>
                  <a:lnTo>
                    <a:pt x="41" y="181"/>
                  </a:lnTo>
                  <a:lnTo>
                    <a:pt x="46" y="180"/>
                  </a:lnTo>
                  <a:lnTo>
                    <a:pt x="46" y="178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7" y="174"/>
                  </a:lnTo>
                  <a:lnTo>
                    <a:pt x="49" y="175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0" y="178"/>
                  </a:lnTo>
                  <a:lnTo>
                    <a:pt x="50" y="186"/>
                  </a:lnTo>
                  <a:lnTo>
                    <a:pt x="88" y="175"/>
                  </a:lnTo>
                  <a:lnTo>
                    <a:pt x="108" y="171"/>
                  </a:lnTo>
                  <a:lnTo>
                    <a:pt x="108" y="166"/>
                  </a:lnTo>
                  <a:lnTo>
                    <a:pt x="122" y="162"/>
                  </a:lnTo>
                  <a:lnTo>
                    <a:pt x="122" y="166"/>
                  </a:lnTo>
                  <a:lnTo>
                    <a:pt x="195" y="148"/>
                  </a:lnTo>
                  <a:lnTo>
                    <a:pt x="195" y="98"/>
                  </a:lnTo>
                  <a:lnTo>
                    <a:pt x="191" y="98"/>
                  </a:lnTo>
                  <a:lnTo>
                    <a:pt x="191" y="92"/>
                  </a:lnTo>
                  <a:lnTo>
                    <a:pt x="194" y="92"/>
                  </a:lnTo>
                  <a:lnTo>
                    <a:pt x="198" y="69"/>
                  </a:lnTo>
                  <a:lnTo>
                    <a:pt x="203" y="47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4" y="47"/>
                  </a:lnTo>
                  <a:lnTo>
                    <a:pt x="209" y="69"/>
                  </a:lnTo>
                  <a:lnTo>
                    <a:pt x="213" y="92"/>
                  </a:lnTo>
                  <a:lnTo>
                    <a:pt x="216" y="92"/>
                  </a:lnTo>
                  <a:lnTo>
                    <a:pt x="229" y="61"/>
                  </a:lnTo>
                  <a:lnTo>
                    <a:pt x="238" y="72"/>
                  </a:lnTo>
                  <a:lnTo>
                    <a:pt x="261" y="26"/>
                  </a:lnTo>
                  <a:lnTo>
                    <a:pt x="264" y="20"/>
                  </a:lnTo>
                  <a:lnTo>
                    <a:pt x="264" y="18"/>
                  </a:lnTo>
                  <a:lnTo>
                    <a:pt x="264" y="9"/>
                  </a:lnTo>
                  <a:lnTo>
                    <a:pt x="265" y="9"/>
                  </a:lnTo>
                  <a:lnTo>
                    <a:pt x="265" y="17"/>
                  </a:lnTo>
                  <a:lnTo>
                    <a:pt x="271" y="8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44" name="组合 1143"/>
          <p:cNvGrpSpPr/>
          <p:nvPr/>
        </p:nvGrpSpPr>
        <p:grpSpPr>
          <a:xfrm>
            <a:off x="2915815" y="1606491"/>
            <a:ext cx="1275333" cy="1916579"/>
            <a:chOff x="6977063" y="1366838"/>
            <a:chExt cx="565151" cy="849313"/>
          </a:xfrm>
        </p:grpSpPr>
        <p:sp>
          <p:nvSpPr>
            <p:cNvPr id="1105" name="Rectangle 112"/>
            <p:cNvSpPr>
              <a:spLocks noChangeArrowheads="1"/>
            </p:cNvSpPr>
            <p:nvPr/>
          </p:nvSpPr>
          <p:spPr bwMode="auto">
            <a:xfrm>
              <a:off x="7364413" y="1477963"/>
              <a:ext cx="39688" cy="17463"/>
            </a:xfrm>
            <a:prstGeom prst="rect">
              <a:avLst/>
            </a:pr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" name="Freeform 113"/>
            <p:cNvSpPr>
              <a:spLocks noEditPoints="1"/>
            </p:cNvSpPr>
            <p:nvPr/>
          </p:nvSpPr>
          <p:spPr bwMode="auto">
            <a:xfrm>
              <a:off x="6977063" y="1493838"/>
              <a:ext cx="296863" cy="722313"/>
            </a:xfrm>
            <a:custGeom>
              <a:avLst/>
              <a:gdLst>
                <a:gd name="T0" fmla="*/ 41 w 187"/>
                <a:gd name="T1" fmla="*/ 364 h 455"/>
                <a:gd name="T2" fmla="*/ 39 w 187"/>
                <a:gd name="T3" fmla="*/ 385 h 455"/>
                <a:gd name="T4" fmla="*/ 36 w 187"/>
                <a:gd name="T5" fmla="*/ 402 h 455"/>
                <a:gd name="T6" fmla="*/ 184 w 187"/>
                <a:gd name="T7" fmla="*/ 402 h 455"/>
                <a:gd name="T8" fmla="*/ 184 w 187"/>
                <a:gd name="T9" fmla="*/ 364 h 455"/>
                <a:gd name="T10" fmla="*/ 41 w 187"/>
                <a:gd name="T11" fmla="*/ 364 h 455"/>
                <a:gd name="T12" fmla="*/ 50 w 187"/>
                <a:gd name="T13" fmla="*/ 318 h 455"/>
                <a:gd name="T14" fmla="*/ 42 w 187"/>
                <a:gd name="T15" fmla="*/ 356 h 455"/>
                <a:gd name="T16" fmla="*/ 184 w 187"/>
                <a:gd name="T17" fmla="*/ 356 h 455"/>
                <a:gd name="T18" fmla="*/ 184 w 187"/>
                <a:gd name="T19" fmla="*/ 318 h 455"/>
                <a:gd name="T20" fmla="*/ 50 w 187"/>
                <a:gd name="T21" fmla="*/ 318 h 455"/>
                <a:gd name="T22" fmla="*/ 59 w 187"/>
                <a:gd name="T23" fmla="*/ 272 h 455"/>
                <a:gd name="T24" fmla="*/ 52 w 187"/>
                <a:gd name="T25" fmla="*/ 310 h 455"/>
                <a:gd name="T26" fmla="*/ 184 w 187"/>
                <a:gd name="T27" fmla="*/ 310 h 455"/>
                <a:gd name="T28" fmla="*/ 184 w 187"/>
                <a:gd name="T29" fmla="*/ 272 h 455"/>
                <a:gd name="T30" fmla="*/ 59 w 187"/>
                <a:gd name="T31" fmla="*/ 272 h 455"/>
                <a:gd name="T32" fmla="*/ 73 w 187"/>
                <a:gd name="T33" fmla="*/ 227 h 455"/>
                <a:gd name="T34" fmla="*/ 62 w 187"/>
                <a:gd name="T35" fmla="*/ 265 h 455"/>
                <a:gd name="T36" fmla="*/ 184 w 187"/>
                <a:gd name="T37" fmla="*/ 265 h 455"/>
                <a:gd name="T38" fmla="*/ 184 w 187"/>
                <a:gd name="T39" fmla="*/ 227 h 455"/>
                <a:gd name="T40" fmla="*/ 73 w 187"/>
                <a:gd name="T41" fmla="*/ 227 h 455"/>
                <a:gd name="T42" fmla="*/ 88 w 187"/>
                <a:gd name="T43" fmla="*/ 181 h 455"/>
                <a:gd name="T44" fmla="*/ 76 w 187"/>
                <a:gd name="T45" fmla="*/ 219 h 455"/>
                <a:gd name="T46" fmla="*/ 184 w 187"/>
                <a:gd name="T47" fmla="*/ 219 h 455"/>
                <a:gd name="T48" fmla="*/ 184 w 187"/>
                <a:gd name="T49" fmla="*/ 181 h 455"/>
                <a:gd name="T50" fmla="*/ 88 w 187"/>
                <a:gd name="T51" fmla="*/ 181 h 455"/>
                <a:gd name="T52" fmla="*/ 108 w 187"/>
                <a:gd name="T53" fmla="*/ 135 h 455"/>
                <a:gd name="T54" fmla="*/ 93 w 187"/>
                <a:gd name="T55" fmla="*/ 173 h 455"/>
                <a:gd name="T56" fmla="*/ 184 w 187"/>
                <a:gd name="T57" fmla="*/ 173 h 455"/>
                <a:gd name="T58" fmla="*/ 184 w 187"/>
                <a:gd name="T59" fmla="*/ 135 h 455"/>
                <a:gd name="T60" fmla="*/ 108 w 187"/>
                <a:gd name="T61" fmla="*/ 135 h 455"/>
                <a:gd name="T62" fmla="*/ 134 w 187"/>
                <a:gd name="T63" fmla="*/ 89 h 455"/>
                <a:gd name="T64" fmla="*/ 113 w 187"/>
                <a:gd name="T65" fmla="*/ 128 h 455"/>
                <a:gd name="T66" fmla="*/ 184 w 187"/>
                <a:gd name="T67" fmla="*/ 128 h 455"/>
                <a:gd name="T68" fmla="*/ 184 w 187"/>
                <a:gd name="T69" fmla="*/ 89 h 455"/>
                <a:gd name="T70" fmla="*/ 134 w 187"/>
                <a:gd name="T71" fmla="*/ 89 h 455"/>
                <a:gd name="T72" fmla="*/ 164 w 187"/>
                <a:gd name="T73" fmla="*/ 44 h 455"/>
                <a:gd name="T74" fmla="*/ 138 w 187"/>
                <a:gd name="T75" fmla="*/ 82 h 455"/>
                <a:gd name="T76" fmla="*/ 184 w 187"/>
                <a:gd name="T77" fmla="*/ 82 h 455"/>
                <a:gd name="T78" fmla="*/ 184 w 187"/>
                <a:gd name="T79" fmla="*/ 44 h 455"/>
                <a:gd name="T80" fmla="*/ 164 w 187"/>
                <a:gd name="T81" fmla="*/ 44 h 455"/>
                <a:gd name="T82" fmla="*/ 187 w 187"/>
                <a:gd name="T83" fmla="*/ 0 h 455"/>
                <a:gd name="T84" fmla="*/ 187 w 187"/>
                <a:gd name="T85" fmla="*/ 455 h 455"/>
                <a:gd name="T86" fmla="*/ 0 w 187"/>
                <a:gd name="T87" fmla="*/ 455 h 455"/>
                <a:gd name="T88" fmla="*/ 0 w 187"/>
                <a:gd name="T89" fmla="*/ 455 h 455"/>
                <a:gd name="T90" fmla="*/ 0 w 187"/>
                <a:gd name="T91" fmla="*/ 455 h 455"/>
                <a:gd name="T92" fmla="*/ 0 w 187"/>
                <a:gd name="T93" fmla="*/ 428 h 455"/>
                <a:gd name="T94" fmla="*/ 0 w 187"/>
                <a:gd name="T95" fmla="*/ 428 h 455"/>
                <a:gd name="T96" fmla="*/ 0 w 187"/>
                <a:gd name="T97" fmla="*/ 426 h 455"/>
                <a:gd name="T98" fmla="*/ 21 w 187"/>
                <a:gd name="T99" fmla="*/ 426 h 455"/>
                <a:gd name="T100" fmla="*/ 23 w 187"/>
                <a:gd name="T101" fmla="*/ 410 h 455"/>
                <a:gd name="T102" fmla="*/ 26 w 187"/>
                <a:gd name="T103" fmla="*/ 384 h 455"/>
                <a:gd name="T104" fmla="*/ 32 w 187"/>
                <a:gd name="T105" fmla="*/ 352 h 455"/>
                <a:gd name="T106" fmla="*/ 38 w 187"/>
                <a:gd name="T107" fmla="*/ 314 h 455"/>
                <a:gd name="T108" fmla="*/ 49 w 187"/>
                <a:gd name="T109" fmla="*/ 271 h 455"/>
                <a:gd name="T110" fmla="*/ 61 w 187"/>
                <a:gd name="T111" fmla="*/ 225 h 455"/>
                <a:gd name="T112" fmla="*/ 78 w 187"/>
                <a:gd name="T113" fmla="*/ 179 h 455"/>
                <a:gd name="T114" fmla="*/ 99 w 187"/>
                <a:gd name="T115" fmla="*/ 131 h 455"/>
                <a:gd name="T116" fmla="*/ 123 w 187"/>
                <a:gd name="T117" fmla="*/ 85 h 455"/>
                <a:gd name="T118" fmla="*/ 152 w 187"/>
                <a:gd name="T119" fmla="*/ 41 h 455"/>
                <a:gd name="T120" fmla="*/ 187 w 187"/>
                <a:gd name="T12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455">
                  <a:moveTo>
                    <a:pt x="41" y="364"/>
                  </a:moveTo>
                  <a:lnTo>
                    <a:pt x="39" y="385"/>
                  </a:lnTo>
                  <a:lnTo>
                    <a:pt x="36" y="402"/>
                  </a:lnTo>
                  <a:lnTo>
                    <a:pt x="184" y="402"/>
                  </a:lnTo>
                  <a:lnTo>
                    <a:pt x="184" y="364"/>
                  </a:lnTo>
                  <a:lnTo>
                    <a:pt x="41" y="364"/>
                  </a:lnTo>
                  <a:close/>
                  <a:moveTo>
                    <a:pt x="50" y="318"/>
                  </a:moveTo>
                  <a:lnTo>
                    <a:pt x="42" y="356"/>
                  </a:lnTo>
                  <a:lnTo>
                    <a:pt x="184" y="356"/>
                  </a:lnTo>
                  <a:lnTo>
                    <a:pt x="184" y="318"/>
                  </a:lnTo>
                  <a:lnTo>
                    <a:pt x="50" y="318"/>
                  </a:lnTo>
                  <a:close/>
                  <a:moveTo>
                    <a:pt x="59" y="272"/>
                  </a:moveTo>
                  <a:lnTo>
                    <a:pt x="52" y="310"/>
                  </a:lnTo>
                  <a:lnTo>
                    <a:pt x="184" y="310"/>
                  </a:lnTo>
                  <a:lnTo>
                    <a:pt x="184" y="272"/>
                  </a:lnTo>
                  <a:lnTo>
                    <a:pt x="59" y="272"/>
                  </a:lnTo>
                  <a:close/>
                  <a:moveTo>
                    <a:pt x="73" y="227"/>
                  </a:moveTo>
                  <a:lnTo>
                    <a:pt x="62" y="265"/>
                  </a:lnTo>
                  <a:lnTo>
                    <a:pt x="184" y="265"/>
                  </a:lnTo>
                  <a:lnTo>
                    <a:pt x="184" y="227"/>
                  </a:lnTo>
                  <a:lnTo>
                    <a:pt x="73" y="227"/>
                  </a:lnTo>
                  <a:close/>
                  <a:moveTo>
                    <a:pt x="88" y="181"/>
                  </a:moveTo>
                  <a:lnTo>
                    <a:pt x="76" y="219"/>
                  </a:lnTo>
                  <a:lnTo>
                    <a:pt x="184" y="219"/>
                  </a:lnTo>
                  <a:lnTo>
                    <a:pt x="184" y="181"/>
                  </a:lnTo>
                  <a:lnTo>
                    <a:pt x="88" y="181"/>
                  </a:lnTo>
                  <a:close/>
                  <a:moveTo>
                    <a:pt x="108" y="135"/>
                  </a:moveTo>
                  <a:lnTo>
                    <a:pt x="93" y="173"/>
                  </a:lnTo>
                  <a:lnTo>
                    <a:pt x="184" y="173"/>
                  </a:lnTo>
                  <a:lnTo>
                    <a:pt x="184" y="135"/>
                  </a:lnTo>
                  <a:lnTo>
                    <a:pt x="108" y="135"/>
                  </a:lnTo>
                  <a:close/>
                  <a:moveTo>
                    <a:pt x="134" y="89"/>
                  </a:moveTo>
                  <a:lnTo>
                    <a:pt x="113" y="128"/>
                  </a:lnTo>
                  <a:lnTo>
                    <a:pt x="184" y="128"/>
                  </a:lnTo>
                  <a:lnTo>
                    <a:pt x="184" y="89"/>
                  </a:lnTo>
                  <a:lnTo>
                    <a:pt x="134" y="89"/>
                  </a:lnTo>
                  <a:close/>
                  <a:moveTo>
                    <a:pt x="164" y="44"/>
                  </a:moveTo>
                  <a:lnTo>
                    <a:pt x="138" y="82"/>
                  </a:lnTo>
                  <a:lnTo>
                    <a:pt x="184" y="82"/>
                  </a:lnTo>
                  <a:lnTo>
                    <a:pt x="184" y="44"/>
                  </a:lnTo>
                  <a:lnTo>
                    <a:pt x="164" y="44"/>
                  </a:lnTo>
                  <a:close/>
                  <a:moveTo>
                    <a:pt x="187" y="0"/>
                  </a:moveTo>
                  <a:lnTo>
                    <a:pt x="187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21" y="426"/>
                  </a:lnTo>
                  <a:lnTo>
                    <a:pt x="23" y="410"/>
                  </a:lnTo>
                  <a:lnTo>
                    <a:pt x="26" y="384"/>
                  </a:lnTo>
                  <a:lnTo>
                    <a:pt x="32" y="352"/>
                  </a:lnTo>
                  <a:lnTo>
                    <a:pt x="38" y="314"/>
                  </a:lnTo>
                  <a:lnTo>
                    <a:pt x="49" y="271"/>
                  </a:lnTo>
                  <a:lnTo>
                    <a:pt x="61" y="225"/>
                  </a:lnTo>
                  <a:lnTo>
                    <a:pt x="78" y="179"/>
                  </a:lnTo>
                  <a:lnTo>
                    <a:pt x="99" y="131"/>
                  </a:lnTo>
                  <a:lnTo>
                    <a:pt x="123" y="85"/>
                  </a:lnTo>
                  <a:lnTo>
                    <a:pt x="152" y="4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" name="Freeform 114"/>
            <p:cNvSpPr>
              <a:spLocks noEditPoints="1"/>
            </p:cNvSpPr>
            <p:nvPr/>
          </p:nvSpPr>
          <p:spPr bwMode="auto">
            <a:xfrm>
              <a:off x="7273926" y="1366838"/>
              <a:ext cx="152400" cy="849313"/>
            </a:xfrm>
            <a:custGeom>
              <a:avLst/>
              <a:gdLst>
                <a:gd name="T0" fmla="*/ 3 w 96"/>
                <a:gd name="T1" fmla="*/ 482 h 535"/>
                <a:gd name="T2" fmla="*/ 25 w 96"/>
                <a:gd name="T3" fmla="*/ 444 h 535"/>
                <a:gd name="T4" fmla="*/ 3 w 96"/>
                <a:gd name="T5" fmla="*/ 398 h 535"/>
                <a:gd name="T6" fmla="*/ 25 w 96"/>
                <a:gd name="T7" fmla="*/ 436 h 535"/>
                <a:gd name="T8" fmla="*/ 3 w 96"/>
                <a:gd name="T9" fmla="*/ 398 h 535"/>
                <a:gd name="T10" fmla="*/ 3 w 96"/>
                <a:gd name="T11" fmla="*/ 390 h 535"/>
                <a:gd name="T12" fmla="*/ 25 w 96"/>
                <a:gd name="T13" fmla="*/ 352 h 535"/>
                <a:gd name="T14" fmla="*/ 3 w 96"/>
                <a:gd name="T15" fmla="*/ 307 h 535"/>
                <a:gd name="T16" fmla="*/ 25 w 96"/>
                <a:gd name="T17" fmla="*/ 345 h 535"/>
                <a:gd name="T18" fmla="*/ 3 w 96"/>
                <a:gd name="T19" fmla="*/ 307 h 535"/>
                <a:gd name="T20" fmla="*/ 3 w 96"/>
                <a:gd name="T21" fmla="*/ 299 h 535"/>
                <a:gd name="T22" fmla="*/ 25 w 96"/>
                <a:gd name="T23" fmla="*/ 261 h 535"/>
                <a:gd name="T24" fmla="*/ 3 w 96"/>
                <a:gd name="T25" fmla="*/ 215 h 535"/>
                <a:gd name="T26" fmla="*/ 25 w 96"/>
                <a:gd name="T27" fmla="*/ 253 h 535"/>
                <a:gd name="T28" fmla="*/ 3 w 96"/>
                <a:gd name="T29" fmla="*/ 215 h 535"/>
                <a:gd name="T30" fmla="*/ 3 w 96"/>
                <a:gd name="T31" fmla="*/ 208 h 535"/>
                <a:gd name="T32" fmla="*/ 25 w 96"/>
                <a:gd name="T33" fmla="*/ 169 h 535"/>
                <a:gd name="T34" fmla="*/ 3 w 96"/>
                <a:gd name="T35" fmla="*/ 124 h 535"/>
                <a:gd name="T36" fmla="*/ 25 w 96"/>
                <a:gd name="T37" fmla="*/ 162 h 535"/>
                <a:gd name="T38" fmla="*/ 3 w 96"/>
                <a:gd name="T39" fmla="*/ 124 h 535"/>
                <a:gd name="T40" fmla="*/ 35 w 96"/>
                <a:gd name="T41" fmla="*/ 506 h 535"/>
                <a:gd name="T42" fmla="*/ 51 w 96"/>
                <a:gd name="T43" fmla="*/ 122 h 535"/>
                <a:gd name="T44" fmla="*/ 52 w 96"/>
                <a:gd name="T45" fmla="*/ 0 h 535"/>
                <a:gd name="T46" fmla="*/ 57 w 96"/>
                <a:gd name="T47" fmla="*/ 35 h 535"/>
                <a:gd name="T48" fmla="*/ 70 w 96"/>
                <a:gd name="T49" fmla="*/ 61 h 535"/>
                <a:gd name="T50" fmla="*/ 87 w 96"/>
                <a:gd name="T51" fmla="*/ 70 h 535"/>
                <a:gd name="T52" fmla="*/ 78 w 96"/>
                <a:gd name="T53" fmla="*/ 506 h 535"/>
                <a:gd name="T54" fmla="*/ 96 w 96"/>
                <a:gd name="T55" fmla="*/ 508 h 535"/>
                <a:gd name="T56" fmla="*/ 96 w 96"/>
                <a:gd name="T57" fmla="*/ 535 h 535"/>
                <a:gd name="T58" fmla="*/ 96 w 96"/>
                <a:gd name="T59" fmla="*/ 535 h 535"/>
                <a:gd name="T60" fmla="*/ 0 w 96"/>
                <a:gd name="T61" fmla="*/ 80 h 535"/>
                <a:gd name="T62" fmla="*/ 0 w 96"/>
                <a:gd name="T63" fmla="*/ 70 h 535"/>
                <a:gd name="T64" fmla="*/ 35 w 96"/>
                <a:gd name="T65" fmla="*/ 61 h 535"/>
                <a:gd name="T66" fmla="*/ 52 w 96"/>
                <a:gd name="T67" fmla="*/ 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535">
                  <a:moveTo>
                    <a:pt x="3" y="444"/>
                  </a:moveTo>
                  <a:lnTo>
                    <a:pt x="3" y="482"/>
                  </a:lnTo>
                  <a:lnTo>
                    <a:pt x="25" y="482"/>
                  </a:lnTo>
                  <a:lnTo>
                    <a:pt x="25" y="444"/>
                  </a:lnTo>
                  <a:lnTo>
                    <a:pt x="3" y="444"/>
                  </a:lnTo>
                  <a:close/>
                  <a:moveTo>
                    <a:pt x="3" y="398"/>
                  </a:moveTo>
                  <a:lnTo>
                    <a:pt x="3" y="436"/>
                  </a:lnTo>
                  <a:lnTo>
                    <a:pt x="25" y="436"/>
                  </a:lnTo>
                  <a:lnTo>
                    <a:pt x="25" y="398"/>
                  </a:lnTo>
                  <a:lnTo>
                    <a:pt x="3" y="398"/>
                  </a:lnTo>
                  <a:close/>
                  <a:moveTo>
                    <a:pt x="3" y="352"/>
                  </a:moveTo>
                  <a:lnTo>
                    <a:pt x="3" y="390"/>
                  </a:lnTo>
                  <a:lnTo>
                    <a:pt x="25" y="390"/>
                  </a:lnTo>
                  <a:lnTo>
                    <a:pt x="25" y="352"/>
                  </a:lnTo>
                  <a:lnTo>
                    <a:pt x="3" y="352"/>
                  </a:lnTo>
                  <a:close/>
                  <a:moveTo>
                    <a:pt x="3" y="307"/>
                  </a:moveTo>
                  <a:lnTo>
                    <a:pt x="3" y="345"/>
                  </a:lnTo>
                  <a:lnTo>
                    <a:pt x="25" y="345"/>
                  </a:lnTo>
                  <a:lnTo>
                    <a:pt x="25" y="307"/>
                  </a:lnTo>
                  <a:lnTo>
                    <a:pt x="3" y="307"/>
                  </a:lnTo>
                  <a:close/>
                  <a:moveTo>
                    <a:pt x="3" y="261"/>
                  </a:moveTo>
                  <a:lnTo>
                    <a:pt x="3" y="299"/>
                  </a:lnTo>
                  <a:lnTo>
                    <a:pt x="25" y="299"/>
                  </a:lnTo>
                  <a:lnTo>
                    <a:pt x="25" y="261"/>
                  </a:lnTo>
                  <a:lnTo>
                    <a:pt x="3" y="261"/>
                  </a:lnTo>
                  <a:close/>
                  <a:moveTo>
                    <a:pt x="3" y="215"/>
                  </a:moveTo>
                  <a:lnTo>
                    <a:pt x="3" y="253"/>
                  </a:lnTo>
                  <a:lnTo>
                    <a:pt x="25" y="253"/>
                  </a:lnTo>
                  <a:lnTo>
                    <a:pt x="25" y="215"/>
                  </a:lnTo>
                  <a:lnTo>
                    <a:pt x="3" y="215"/>
                  </a:lnTo>
                  <a:close/>
                  <a:moveTo>
                    <a:pt x="3" y="169"/>
                  </a:moveTo>
                  <a:lnTo>
                    <a:pt x="3" y="208"/>
                  </a:lnTo>
                  <a:lnTo>
                    <a:pt x="25" y="208"/>
                  </a:lnTo>
                  <a:lnTo>
                    <a:pt x="25" y="169"/>
                  </a:lnTo>
                  <a:lnTo>
                    <a:pt x="3" y="169"/>
                  </a:lnTo>
                  <a:close/>
                  <a:moveTo>
                    <a:pt x="3" y="124"/>
                  </a:moveTo>
                  <a:lnTo>
                    <a:pt x="3" y="162"/>
                  </a:lnTo>
                  <a:lnTo>
                    <a:pt x="25" y="162"/>
                  </a:lnTo>
                  <a:lnTo>
                    <a:pt x="25" y="124"/>
                  </a:lnTo>
                  <a:lnTo>
                    <a:pt x="3" y="124"/>
                  </a:lnTo>
                  <a:close/>
                  <a:moveTo>
                    <a:pt x="35" y="122"/>
                  </a:moveTo>
                  <a:lnTo>
                    <a:pt x="35" y="506"/>
                  </a:lnTo>
                  <a:lnTo>
                    <a:pt x="51" y="506"/>
                  </a:lnTo>
                  <a:lnTo>
                    <a:pt x="51" y="122"/>
                  </a:lnTo>
                  <a:lnTo>
                    <a:pt x="35" y="122"/>
                  </a:lnTo>
                  <a:close/>
                  <a:moveTo>
                    <a:pt x="52" y="0"/>
                  </a:moveTo>
                  <a:lnTo>
                    <a:pt x="57" y="0"/>
                  </a:lnTo>
                  <a:lnTo>
                    <a:pt x="57" y="35"/>
                  </a:lnTo>
                  <a:lnTo>
                    <a:pt x="70" y="35"/>
                  </a:lnTo>
                  <a:lnTo>
                    <a:pt x="70" y="61"/>
                  </a:lnTo>
                  <a:lnTo>
                    <a:pt x="87" y="61"/>
                  </a:lnTo>
                  <a:lnTo>
                    <a:pt x="87" y="70"/>
                  </a:lnTo>
                  <a:lnTo>
                    <a:pt x="78" y="70"/>
                  </a:lnTo>
                  <a:lnTo>
                    <a:pt x="78" y="506"/>
                  </a:lnTo>
                  <a:lnTo>
                    <a:pt x="96" y="506"/>
                  </a:lnTo>
                  <a:lnTo>
                    <a:pt x="96" y="508"/>
                  </a:lnTo>
                  <a:lnTo>
                    <a:pt x="96" y="508"/>
                  </a:lnTo>
                  <a:lnTo>
                    <a:pt x="96" y="535"/>
                  </a:lnTo>
                  <a:lnTo>
                    <a:pt x="96" y="535"/>
                  </a:lnTo>
                  <a:lnTo>
                    <a:pt x="96" y="535"/>
                  </a:lnTo>
                  <a:lnTo>
                    <a:pt x="0" y="535"/>
                  </a:lnTo>
                  <a:lnTo>
                    <a:pt x="0" y="80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35" y="61"/>
                  </a:lnTo>
                  <a:lnTo>
                    <a:pt x="35" y="35"/>
                  </a:lnTo>
                  <a:lnTo>
                    <a:pt x="52" y="3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D9688"/>
            </a:solidFill>
            <a:ln w="0">
              <a:solidFill>
                <a:srgbClr val="8D96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" name="Rectangle 115"/>
            <p:cNvSpPr>
              <a:spLocks noChangeArrowheads="1"/>
            </p:cNvSpPr>
            <p:nvPr/>
          </p:nvSpPr>
          <p:spPr bwMode="auto">
            <a:xfrm>
              <a:off x="7364413" y="1477963"/>
              <a:ext cx="39688" cy="17463"/>
            </a:xfrm>
            <a:prstGeom prst="rect">
              <a:avLst/>
            </a:pr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" name="Rectangle 116"/>
            <p:cNvSpPr>
              <a:spLocks noChangeArrowheads="1"/>
            </p:cNvSpPr>
            <p:nvPr/>
          </p:nvSpPr>
          <p:spPr bwMode="auto">
            <a:xfrm>
              <a:off x="7404101" y="1477963"/>
              <a:ext cx="138113" cy="17463"/>
            </a:xfrm>
            <a:prstGeom prst="rect">
              <a:avLst/>
            </a:pr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" name="Rectangle 117"/>
            <p:cNvSpPr>
              <a:spLocks noChangeArrowheads="1"/>
            </p:cNvSpPr>
            <p:nvPr/>
          </p:nvSpPr>
          <p:spPr bwMode="auto">
            <a:xfrm>
              <a:off x="7489826" y="1384300"/>
              <a:ext cx="4763" cy="52388"/>
            </a:xfrm>
            <a:prstGeom prst="rect">
              <a:avLst/>
            </a:pr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222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5419" y="2994541"/>
            <a:ext cx="1735138" cy="3863459"/>
            <a:chOff x="2312988" y="2892425"/>
            <a:chExt cx="322263" cy="717551"/>
          </a:xfrm>
        </p:grpSpPr>
        <p:sp>
          <p:nvSpPr>
            <p:cNvPr id="1048" name="Freeform 58"/>
            <p:cNvSpPr>
              <a:spLocks noEditPoints="1"/>
            </p:cNvSpPr>
            <p:nvPr/>
          </p:nvSpPr>
          <p:spPr bwMode="auto">
            <a:xfrm>
              <a:off x="2312988" y="2892425"/>
              <a:ext cx="157163" cy="717550"/>
            </a:xfrm>
            <a:custGeom>
              <a:avLst/>
              <a:gdLst>
                <a:gd name="T0" fmla="*/ 70 w 99"/>
                <a:gd name="T1" fmla="*/ 140 h 452"/>
                <a:gd name="T2" fmla="*/ 70 w 99"/>
                <a:gd name="T3" fmla="*/ 144 h 452"/>
                <a:gd name="T4" fmla="*/ 76 w 99"/>
                <a:gd name="T5" fmla="*/ 149 h 452"/>
                <a:gd name="T6" fmla="*/ 81 w 99"/>
                <a:gd name="T7" fmla="*/ 144 h 452"/>
                <a:gd name="T8" fmla="*/ 78 w 99"/>
                <a:gd name="T9" fmla="*/ 141 h 452"/>
                <a:gd name="T10" fmla="*/ 76 w 99"/>
                <a:gd name="T11" fmla="*/ 137 h 452"/>
                <a:gd name="T12" fmla="*/ 67 w 99"/>
                <a:gd name="T13" fmla="*/ 129 h 452"/>
                <a:gd name="T14" fmla="*/ 78 w 99"/>
                <a:gd name="T15" fmla="*/ 132 h 452"/>
                <a:gd name="T16" fmla="*/ 66 w 99"/>
                <a:gd name="T17" fmla="*/ 125 h 452"/>
                <a:gd name="T18" fmla="*/ 47 w 99"/>
                <a:gd name="T19" fmla="*/ 4 h 452"/>
                <a:gd name="T20" fmla="*/ 52 w 99"/>
                <a:gd name="T21" fmla="*/ 7 h 452"/>
                <a:gd name="T22" fmla="*/ 52 w 99"/>
                <a:gd name="T23" fmla="*/ 13 h 452"/>
                <a:gd name="T24" fmla="*/ 58 w 99"/>
                <a:gd name="T25" fmla="*/ 35 h 452"/>
                <a:gd name="T26" fmla="*/ 51 w 99"/>
                <a:gd name="T27" fmla="*/ 42 h 452"/>
                <a:gd name="T28" fmla="*/ 54 w 99"/>
                <a:gd name="T29" fmla="*/ 59 h 452"/>
                <a:gd name="T30" fmla="*/ 57 w 99"/>
                <a:gd name="T31" fmla="*/ 91 h 452"/>
                <a:gd name="T32" fmla="*/ 79 w 99"/>
                <a:gd name="T33" fmla="*/ 118 h 452"/>
                <a:gd name="T34" fmla="*/ 84 w 99"/>
                <a:gd name="T35" fmla="*/ 112 h 452"/>
                <a:gd name="T36" fmla="*/ 92 w 99"/>
                <a:gd name="T37" fmla="*/ 108 h 452"/>
                <a:gd name="T38" fmla="*/ 98 w 99"/>
                <a:gd name="T39" fmla="*/ 77 h 452"/>
                <a:gd name="T40" fmla="*/ 3 w 99"/>
                <a:gd name="T41" fmla="*/ 448 h 452"/>
                <a:gd name="T42" fmla="*/ 11 w 99"/>
                <a:gd name="T43" fmla="*/ 435 h 452"/>
                <a:gd name="T44" fmla="*/ 44 w 99"/>
                <a:gd name="T45" fmla="*/ 411 h 452"/>
                <a:gd name="T46" fmla="*/ 44 w 99"/>
                <a:gd name="T47" fmla="*/ 402 h 452"/>
                <a:gd name="T48" fmla="*/ 44 w 99"/>
                <a:gd name="T49" fmla="*/ 350 h 452"/>
                <a:gd name="T50" fmla="*/ 47 w 99"/>
                <a:gd name="T51" fmla="*/ 321 h 452"/>
                <a:gd name="T52" fmla="*/ 46 w 99"/>
                <a:gd name="T53" fmla="*/ 294 h 452"/>
                <a:gd name="T54" fmla="*/ 41 w 99"/>
                <a:gd name="T55" fmla="*/ 274 h 452"/>
                <a:gd name="T56" fmla="*/ 44 w 99"/>
                <a:gd name="T57" fmla="*/ 259 h 452"/>
                <a:gd name="T58" fmla="*/ 41 w 99"/>
                <a:gd name="T59" fmla="*/ 230 h 452"/>
                <a:gd name="T60" fmla="*/ 44 w 99"/>
                <a:gd name="T61" fmla="*/ 204 h 452"/>
                <a:gd name="T62" fmla="*/ 44 w 99"/>
                <a:gd name="T63" fmla="*/ 193 h 452"/>
                <a:gd name="T64" fmla="*/ 44 w 99"/>
                <a:gd name="T65" fmla="*/ 186 h 452"/>
                <a:gd name="T66" fmla="*/ 41 w 99"/>
                <a:gd name="T67" fmla="*/ 179 h 452"/>
                <a:gd name="T68" fmla="*/ 40 w 99"/>
                <a:gd name="T69" fmla="*/ 166 h 452"/>
                <a:gd name="T70" fmla="*/ 35 w 99"/>
                <a:gd name="T71" fmla="*/ 160 h 452"/>
                <a:gd name="T72" fmla="*/ 31 w 99"/>
                <a:gd name="T73" fmla="*/ 152 h 452"/>
                <a:gd name="T74" fmla="*/ 43 w 99"/>
                <a:gd name="T75" fmla="*/ 126 h 452"/>
                <a:gd name="T76" fmla="*/ 41 w 99"/>
                <a:gd name="T77" fmla="*/ 115 h 452"/>
                <a:gd name="T78" fmla="*/ 37 w 99"/>
                <a:gd name="T79" fmla="*/ 88 h 452"/>
                <a:gd name="T80" fmla="*/ 37 w 99"/>
                <a:gd name="T81" fmla="*/ 70 h 452"/>
                <a:gd name="T82" fmla="*/ 35 w 99"/>
                <a:gd name="T83" fmla="*/ 59 h 452"/>
                <a:gd name="T84" fmla="*/ 32 w 99"/>
                <a:gd name="T85" fmla="*/ 47 h 452"/>
                <a:gd name="T86" fmla="*/ 28 w 99"/>
                <a:gd name="T87" fmla="*/ 38 h 452"/>
                <a:gd name="T88" fmla="*/ 25 w 99"/>
                <a:gd name="T89" fmla="*/ 24 h 452"/>
                <a:gd name="T90" fmla="*/ 28 w 99"/>
                <a:gd name="T91" fmla="*/ 16 h 452"/>
                <a:gd name="T92" fmla="*/ 35 w 99"/>
                <a:gd name="T93" fmla="*/ 10 h 452"/>
                <a:gd name="T94" fmla="*/ 40 w 99"/>
                <a:gd name="T95" fmla="*/ 3 h 452"/>
                <a:gd name="T96" fmla="*/ 49 w 99"/>
                <a:gd name="T9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452">
                  <a:moveTo>
                    <a:pt x="76" y="137"/>
                  </a:moveTo>
                  <a:lnTo>
                    <a:pt x="76" y="137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0" y="144"/>
                  </a:lnTo>
                  <a:lnTo>
                    <a:pt x="72" y="144"/>
                  </a:lnTo>
                  <a:lnTo>
                    <a:pt x="73" y="144"/>
                  </a:lnTo>
                  <a:lnTo>
                    <a:pt x="75" y="147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3" y="149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78" y="144"/>
                  </a:lnTo>
                  <a:lnTo>
                    <a:pt x="78" y="141"/>
                  </a:lnTo>
                  <a:lnTo>
                    <a:pt x="79" y="141"/>
                  </a:lnTo>
                  <a:lnTo>
                    <a:pt x="78" y="138"/>
                  </a:lnTo>
                  <a:lnTo>
                    <a:pt x="78" y="137"/>
                  </a:lnTo>
                  <a:lnTo>
                    <a:pt x="76" y="137"/>
                  </a:lnTo>
                  <a:close/>
                  <a:moveTo>
                    <a:pt x="66" y="125"/>
                  </a:moveTo>
                  <a:lnTo>
                    <a:pt x="66" y="125"/>
                  </a:lnTo>
                  <a:lnTo>
                    <a:pt x="67" y="126"/>
                  </a:lnTo>
                  <a:lnTo>
                    <a:pt x="67" y="129"/>
                  </a:lnTo>
                  <a:lnTo>
                    <a:pt x="69" y="131"/>
                  </a:lnTo>
                  <a:lnTo>
                    <a:pt x="69" y="132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78" y="131"/>
                  </a:lnTo>
                  <a:lnTo>
                    <a:pt x="78" y="129"/>
                  </a:lnTo>
                  <a:lnTo>
                    <a:pt x="78" y="126"/>
                  </a:lnTo>
                  <a:lnTo>
                    <a:pt x="66" y="125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3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52" y="3"/>
                  </a:lnTo>
                  <a:lnTo>
                    <a:pt x="51" y="6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2" y="9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8" y="22"/>
                  </a:lnTo>
                  <a:lnTo>
                    <a:pt x="60" y="30"/>
                  </a:lnTo>
                  <a:lnTo>
                    <a:pt x="58" y="35"/>
                  </a:lnTo>
                  <a:lnTo>
                    <a:pt x="55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4" y="51"/>
                  </a:lnTo>
                  <a:lnTo>
                    <a:pt x="54" y="59"/>
                  </a:lnTo>
                  <a:lnTo>
                    <a:pt x="54" y="67"/>
                  </a:lnTo>
                  <a:lnTo>
                    <a:pt x="54" y="73"/>
                  </a:lnTo>
                  <a:lnTo>
                    <a:pt x="54" y="80"/>
                  </a:lnTo>
                  <a:lnTo>
                    <a:pt x="57" y="91"/>
                  </a:lnTo>
                  <a:lnTo>
                    <a:pt x="60" y="103"/>
                  </a:lnTo>
                  <a:lnTo>
                    <a:pt x="61" y="114"/>
                  </a:lnTo>
                  <a:lnTo>
                    <a:pt x="61" y="118"/>
                  </a:lnTo>
                  <a:lnTo>
                    <a:pt x="79" y="118"/>
                  </a:lnTo>
                  <a:lnTo>
                    <a:pt x="81" y="117"/>
                  </a:lnTo>
                  <a:lnTo>
                    <a:pt x="81" y="115"/>
                  </a:lnTo>
                  <a:lnTo>
                    <a:pt x="83" y="114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67" y="89"/>
                  </a:lnTo>
                  <a:lnTo>
                    <a:pt x="89" y="109"/>
                  </a:lnTo>
                  <a:lnTo>
                    <a:pt x="92" y="108"/>
                  </a:lnTo>
                  <a:lnTo>
                    <a:pt x="93" y="106"/>
                  </a:lnTo>
                  <a:lnTo>
                    <a:pt x="96" y="105"/>
                  </a:lnTo>
                  <a:lnTo>
                    <a:pt x="96" y="105"/>
                  </a:lnTo>
                  <a:lnTo>
                    <a:pt x="98" y="77"/>
                  </a:lnTo>
                  <a:lnTo>
                    <a:pt x="99" y="85"/>
                  </a:lnTo>
                  <a:lnTo>
                    <a:pt x="99" y="452"/>
                  </a:lnTo>
                  <a:lnTo>
                    <a:pt x="3" y="452"/>
                  </a:lnTo>
                  <a:lnTo>
                    <a:pt x="3" y="448"/>
                  </a:lnTo>
                  <a:lnTo>
                    <a:pt x="3" y="446"/>
                  </a:lnTo>
                  <a:lnTo>
                    <a:pt x="2" y="445"/>
                  </a:lnTo>
                  <a:lnTo>
                    <a:pt x="0" y="440"/>
                  </a:lnTo>
                  <a:lnTo>
                    <a:pt x="11" y="435"/>
                  </a:lnTo>
                  <a:lnTo>
                    <a:pt x="11" y="423"/>
                  </a:lnTo>
                  <a:lnTo>
                    <a:pt x="22" y="416"/>
                  </a:lnTo>
                  <a:lnTo>
                    <a:pt x="41" y="416"/>
                  </a:lnTo>
                  <a:lnTo>
                    <a:pt x="44" y="411"/>
                  </a:lnTo>
                  <a:lnTo>
                    <a:pt x="46" y="407"/>
                  </a:lnTo>
                  <a:lnTo>
                    <a:pt x="46" y="403"/>
                  </a:lnTo>
                  <a:lnTo>
                    <a:pt x="44" y="402"/>
                  </a:lnTo>
                  <a:lnTo>
                    <a:pt x="44" y="402"/>
                  </a:lnTo>
                  <a:lnTo>
                    <a:pt x="43" y="390"/>
                  </a:lnTo>
                  <a:lnTo>
                    <a:pt x="43" y="375"/>
                  </a:lnTo>
                  <a:lnTo>
                    <a:pt x="44" y="361"/>
                  </a:lnTo>
                  <a:lnTo>
                    <a:pt x="44" y="350"/>
                  </a:lnTo>
                  <a:lnTo>
                    <a:pt x="46" y="346"/>
                  </a:lnTo>
                  <a:lnTo>
                    <a:pt x="46" y="338"/>
                  </a:lnTo>
                  <a:lnTo>
                    <a:pt x="47" y="329"/>
                  </a:lnTo>
                  <a:lnTo>
                    <a:pt x="47" y="321"/>
                  </a:lnTo>
                  <a:lnTo>
                    <a:pt x="49" y="318"/>
                  </a:lnTo>
                  <a:lnTo>
                    <a:pt x="49" y="307"/>
                  </a:lnTo>
                  <a:lnTo>
                    <a:pt x="47" y="303"/>
                  </a:lnTo>
                  <a:lnTo>
                    <a:pt x="46" y="294"/>
                  </a:lnTo>
                  <a:lnTo>
                    <a:pt x="44" y="286"/>
                  </a:lnTo>
                  <a:lnTo>
                    <a:pt x="43" y="282"/>
                  </a:lnTo>
                  <a:lnTo>
                    <a:pt x="41" y="278"/>
                  </a:lnTo>
                  <a:lnTo>
                    <a:pt x="41" y="274"/>
                  </a:lnTo>
                  <a:lnTo>
                    <a:pt x="43" y="269"/>
                  </a:lnTo>
                  <a:lnTo>
                    <a:pt x="43" y="265"/>
                  </a:lnTo>
                  <a:lnTo>
                    <a:pt x="44" y="262"/>
                  </a:lnTo>
                  <a:lnTo>
                    <a:pt x="44" y="259"/>
                  </a:lnTo>
                  <a:lnTo>
                    <a:pt x="46" y="259"/>
                  </a:lnTo>
                  <a:lnTo>
                    <a:pt x="41" y="253"/>
                  </a:lnTo>
                  <a:lnTo>
                    <a:pt x="40" y="242"/>
                  </a:lnTo>
                  <a:lnTo>
                    <a:pt x="41" y="230"/>
                  </a:lnTo>
                  <a:lnTo>
                    <a:pt x="43" y="218"/>
                  </a:lnTo>
                  <a:lnTo>
                    <a:pt x="46" y="208"/>
                  </a:lnTo>
                  <a:lnTo>
                    <a:pt x="46" y="205"/>
                  </a:lnTo>
                  <a:lnTo>
                    <a:pt x="44" y="204"/>
                  </a:lnTo>
                  <a:lnTo>
                    <a:pt x="43" y="202"/>
                  </a:lnTo>
                  <a:lnTo>
                    <a:pt x="43" y="199"/>
                  </a:lnTo>
                  <a:lnTo>
                    <a:pt x="43" y="196"/>
                  </a:lnTo>
                  <a:lnTo>
                    <a:pt x="44" y="193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6" y="189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4" y="182"/>
                  </a:lnTo>
                  <a:lnTo>
                    <a:pt x="43" y="182"/>
                  </a:lnTo>
                  <a:lnTo>
                    <a:pt x="41" y="179"/>
                  </a:lnTo>
                  <a:lnTo>
                    <a:pt x="40" y="176"/>
                  </a:lnTo>
                  <a:lnTo>
                    <a:pt x="40" y="173"/>
                  </a:lnTo>
                  <a:lnTo>
                    <a:pt x="40" y="169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37" y="163"/>
                  </a:lnTo>
                  <a:lnTo>
                    <a:pt x="35" y="160"/>
                  </a:lnTo>
                  <a:lnTo>
                    <a:pt x="34" y="158"/>
                  </a:lnTo>
                  <a:lnTo>
                    <a:pt x="32" y="155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2" y="144"/>
                  </a:lnTo>
                  <a:lnTo>
                    <a:pt x="37" y="135"/>
                  </a:lnTo>
                  <a:lnTo>
                    <a:pt x="41" y="129"/>
                  </a:lnTo>
                  <a:lnTo>
                    <a:pt x="43" y="126"/>
                  </a:lnTo>
                  <a:lnTo>
                    <a:pt x="43" y="125"/>
                  </a:lnTo>
                  <a:lnTo>
                    <a:pt x="43" y="121"/>
                  </a:lnTo>
                  <a:lnTo>
                    <a:pt x="41" y="118"/>
                  </a:lnTo>
                  <a:lnTo>
                    <a:pt x="41" y="115"/>
                  </a:lnTo>
                  <a:lnTo>
                    <a:pt x="40" y="111"/>
                  </a:lnTo>
                  <a:lnTo>
                    <a:pt x="38" y="105"/>
                  </a:lnTo>
                  <a:lnTo>
                    <a:pt x="37" y="97"/>
                  </a:lnTo>
                  <a:lnTo>
                    <a:pt x="37" y="88"/>
                  </a:lnTo>
                  <a:lnTo>
                    <a:pt x="37" y="79"/>
                  </a:lnTo>
                  <a:lnTo>
                    <a:pt x="37" y="76"/>
                  </a:lnTo>
                  <a:lnTo>
                    <a:pt x="37" y="73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5" y="62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4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28" y="38"/>
                  </a:lnTo>
                  <a:lnTo>
                    <a:pt x="26" y="35"/>
                  </a:lnTo>
                  <a:lnTo>
                    <a:pt x="25" y="30"/>
                  </a:lnTo>
                  <a:lnTo>
                    <a:pt x="25" y="27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8" y="16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1" name="Freeform 59"/>
            <p:cNvSpPr>
              <a:spLocks/>
            </p:cNvSpPr>
            <p:nvPr/>
          </p:nvSpPr>
          <p:spPr bwMode="auto">
            <a:xfrm>
              <a:off x="2470151" y="3027363"/>
              <a:ext cx="165100" cy="582613"/>
            </a:xfrm>
            <a:custGeom>
              <a:avLst/>
              <a:gdLst>
                <a:gd name="T0" fmla="*/ 3 w 104"/>
                <a:gd name="T1" fmla="*/ 21 h 367"/>
                <a:gd name="T2" fmla="*/ 8 w 104"/>
                <a:gd name="T3" fmla="*/ 23 h 367"/>
                <a:gd name="T4" fmla="*/ 11 w 104"/>
                <a:gd name="T5" fmla="*/ 23 h 367"/>
                <a:gd name="T6" fmla="*/ 16 w 104"/>
                <a:gd name="T7" fmla="*/ 26 h 367"/>
                <a:gd name="T8" fmla="*/ 19 w 104"/>
                <a:gd name="T9" fmla="*/ 30 h 367"/>
                <a:gd name="T10" fmla="*/ 20 w 104"/>
                <a:gd name="T11" fmla="*/ 32 h 367"/>
                <a:gd name="T12" fmla="*/ 22 w 104"/>
                <a:gd name="T13" fmla="*/ 36 h 367"/>
                <a:gd name="T14" fmla="*/ 22 w 104"/>
                <a:gd name="T15" fmla="*/ 43 h 367"/>
                <a:gd name="T16" fmla="*/ 49 w 104"/>
                <a:gd name="T17" fmla="*/ 46 h 367"/>
                <a:gd name="T18" fmla="*/ 23 w 104"/>
                <a:gd name="T19" fmla="*/ 49 h 367"/>
                <a:gd name="T20" fmla="*/ 22 w 104"/>
                <a:gd name="T21" fmla="*/ 52 h 367"/>
                <a:gd name="T22" fmla="*/ 23 w 104"/>
                <a:gd name="T23" fmla="*/ 53 h 367"/>
                <a:gd name="T24" fmla="*/ 22 w 104"/>
                <a:gd name="T25" fmla="*/ 55 h 367"/>
                <a:gd name="T26" fmla="*/ 22 w 104"/>
                <a:gd name="T27" fmla="*/ 59 h 367"/>
                <a:gd name="T28" fmla="*/ 23 w 104"/>
                <a:gd name="T29" fmla="*/ 65 h 367"/>
                <a:gd name="T30" fmla="*/ 23 w 104"/>
                <a:gd name="T31" fmla="*/ 75 h 367"/>
                <a:gd name="T32" fmla="*/ 25 w 104"/>
                <a:gd name="T33" fmla="*/ 78 h 367"/>
                <a:gd name="T34" fmla="*/ 26 w 104"/>
                <a:gd name="T35" fmla="*/ 84 h 367"/>
                <a:gd name="T36" fmla="*/ 37 w 104"/>
                <a:gd name="T37" fmla="*/ 91 h 367"/>
                <a:gd name="T38" fmla="*/ 48 w 104"/>
                <a:gd name="T39" fmla="*/ 108 h 367"/>
                <a:gd name="T40" fmla="*/ 48 w 104"/>
                <a:gd name="T41" fmla="*/ 117 h 367"/>
                <a:gd name="T42" fmla="*/ 60 w 104"/>
                <a:gd name="T43" fmla="*/ 129 h 367"/>
                <a:gd name="T44" fmla="*/ 64 w 104"/>
                <a:gd name="T45" fmla="*/ 131 h 367"/>
                <a:gd name="T46" fmla="*/ 101 w 104"/>
                <a:gd name="T47" fmla="*/ 113 h 367"/>
                <a:gd name="T48" fmla="*/ 99 w 104"/>
                <a:gd name="T49" fmla="*/ 128 h 367"/>
                <a:gd name="T50" fmla="*/ 95 w 104"/>
                <a:gd name="T51" fmla="*/ 151 h 367"/>
                <a:gd name="T52" fmla="*/ 84 w 104"/>
                <a:gd name="T53" fmla="*/ 166 h 367"/>
                <a:gd name="T54" fmla="*/ 80 w 104"/>
                <a:gd name="T55" fmla="*/ 168 h 367"/>
                <a:gd name="T56" fmla="*/ 80 w 104"/>
                <a:gd name="T57" fmla="*/ 172 h 367"/>
                <a:gd name="T58" fmla="*/ 78 w 104"/>
                <a:gd name="T59" fmla="*/ 180 h 367"/>
                <a:gd name="T60" fmla="*/ 78 w 104"/>
                <a:gd name="T61" fmla="*/ 186 h 367"/>
                <a:gd name="T62" fmla="*/ 76 w 104"/>
                <a:gd name="T63" fmla="*/ 193 h 367"/>
                <a:gd name="T64" fmla="*/ 72 w 104"/>
                <a:gd name="T65" fmla="*/ 200 h 367"/>
                <a:gd name="T66" fmla="*/ 69 w 104"/>
                <a:gd name="T67" fmla="*/ 203 h 367"/>
                <a:gd name="T68" fmla="*/ 66 w 104"/>
                <a:gd name="T69" fmla="*/ 203 h 367"/>
                <a:gd name="T70" fmla="*/ 67 w 104"/>
                <a:gd name="T71" fmla="*/ 210 h 367"/>
                <a:gd name="T72" fmla="*/ 70 w 104"/>
                <a:gd name="T73" fmla="*/ 235 h 367"/>
                <a:gd name="T74" fmla="*/ 70 w 104"/>
                <a:gd name="T75" fmla="*/ 250 h 367"/>
                <a:gd name="T76" fmla="*/ 69 w 104"/>
                <a:gd name="T77" fmla="*/ 264 h 367"/>
                <a:gd name="T78" fmla="*/ 67 w 104"/>
                <a:gd name="T79" fmla="*/ 293 h 367"/>
                <a:gd name="T80" fmla="*/ 63 w 104"/>
                <a:gd name="T81" fmla="*/ 309 h 367"/>
                <a:gd name="T82" fmla="*/ 66 w 104"/>
                <a:gd name="T83" fmla="*/ 328 h 367"/>
                <a:gd name="T84" fmla="*/ 73 w 104"/>
                <a:gd name="T85" fmla="*/ 334 h 367"/>
                <a:gd name="T86" fmla="*/ 83 w 104"/>
                <a:gd name="T87" fmla="*/ 352 h 367"/>
                <a:gd name="T88" fmla="*/ 0 w 104"/>
                <a:gd name="T8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367">
                  <a:moveTo>
                    <a:pt x="0" y="0"/>
                  </a:moveTo>
                  <a:lnTo>
                    <a:pt x="3" y="21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31" y="3"/>
                  </a:lnTo>
                  <a:lnTo>
                    <a:pt x="16" y="26"/>
                  </a:lnTo>
                  <a:lnTo>
                    <a:pt x="17" y="27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0" y="32"/>
                  </a:lnTo>
                  <a:lnTo>
                    <a:pt x="44" y="24"/>
                  </a:lnTo>
                  <a:lnTo>
                    <a:pt x="22" y="36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49" y="46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3" y="65"/>
                  </a:lnTo>
                  <a:lnTo>
                    <a:pt x="23" y="70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5" y="78"/>
                  </a:lnTo>
                  <a:lnTo>
                    <a:pt x="25" y="81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37" y="91"/>
                  </a:lnTo>
                  <a:lnTo>
                    <a:pt x="43" y="101"/>
                  </a:lnTo>
                  <a:lnTo>
                    <a:pt x="48" y="108"/>
                  </a:lnTo>
                  <a:lnTo>
                    <a:pt x="48" y="116"/>
                  </a:lnTo>
                  <a:lnTo>
                    <a:pt x="48" y="117"/>
                  </a:lnTo>
                  <a:lnTo>
                    <a:pt x="57" y="129"/>
                  </a:lnTo>
                  <a:lnTo>
                    <a:pt x="60" y="129"/>
                  </a:lnTo>
                  <a:lnTo>
                    <a:pt x="63" y="131"/>
                  </a:lnTo>
                  <a:lnTo>
                    <a:pt x="64" y="131"/>
                  </a:lnTo>
                  <a:lnTo>
                    <a:pt x="78" y="114"/>
                  </a:lnTo>
                  <a:lnTo>
                    <a:pt x="101" y="113"/>
                  </a:lnTo>
                  <a:lnTo>
                    <a:pt x="104" y="117"/>
                  </a:lnTo>
                  <a:lnTo>
                    <a:pt x="99" y="128"/>
                  </a:lnTo>
                  <a:lnTo>
                    <a:pt x="101" y="133"/>
                  </a:lnTo>
                  <a:lnTo>
                    <a:pt x="95" y="151"/>
                  </a:lnTo>
                  <a:lnTo>
                    <a:pt x="89" y="161"/>
                  </a:lnTo>
                  <a:lnTo>
                    <a:pt x="84" y="166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69"/>
                  </a:lnTo>
                  <a:lnTo>
                    <a:pt x="80" y="172"/>
                  </a:lnTo>
                  <a:lnTo>
                    <a:pt x="80" y="177"/>
                  </a:lnTo>
                  <a:lnTo>
                    <a:pt x="78" y="180"/>
                  </a:lnTo>
                  <a:lnTo>
                    <a:pt x="78" y="183"/>
                  </a:lnTo>
                  <a:lnTo>
                    <a:pt x="78" y="186"/>
                  </a:lnTo>
                  <a:lnTo>
                    <a:pt x="78" y="187"/>
                  </a:lnTo>
                  <a:lnTo>
                    <a:pt x="76" y="193"/>
                  </a:lnTo>
                  <a:lnTo>
                    <a:pt x="75" y="198"/>
                  </a:lnTo>
                  <a:lnTo>
                    <a:pt x="72" y="200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7" y="203"/>
                  </a:lnTo>
                  <a:lnTo>
                    <a:pt x="66" y="203"/>
                  </a:lnTo>
                  <a:lnTo>
                    <a:pt x="66" y="203"/>
                  </a:lnTo>
                  <a:lnTo>
                    <a:pt x="67" y="210"/>
                  </a:lnTo>
                  <a:lnTo>
                    <a:pt x="69" y="221"/>
                  </a:lnTo>
                  <a:lnTo>
                    <a:pt x="70" y="235"/>
                  </a:lnTo>
                  <a:lnTo>
                    <a:pt x="70" y="245"/>
                  </a:lnTo>
                  <a:lnTo>
                    <a:pt x="70" y="250"/>
                  </a:lnTo>
                  <a:lnTo>
                    <a:pt x="67" y="254"/>
                  </a:lnTo>
                  <a:lnTo>
                    <a:pt x="69" y="264"/>
                  </a:lnTo>
                  <a:lnTo>
                    <a:pt x="66" y="270"/>
                  </a:lnTo>
                  <a:lnTo>
                    <a:pt x="67" y="293"/>
                  </a:lnTo>
                  <a:lnTo>
                    <a:pt x="61" y="299"/>
                  </a:lnTo>
                  <a:lnTo>
                    <a:pt x="63" y="309"/>
                  </a:lnTo>
                  <a:lnTo>
                    <a:pt x="64" y="320"/>
                  </a:lnTo>
                  <a:lnTo>
                    <a:pt x="66" y="328"/>
                  </a:lnTo>
                  <a:lnTo>
                    <a:pt x="66" y="331"/>
                  </a:lnTo>
                  <a:lnTo>
                    <a:pt x="73" y="334"/>
                  </a:lnTo>
                  <a:lnTo>
                    <a:pt x="75" y="346"/>
                  </a:lnTo>
                  <a:lnTo>
                    <a:pt x="83" y="352"/>
                  </a:lnTo>
                  <a:lnTo>
                    <a:pt x="83" y="367"/>
                  </a:lnTo>
                  <a:lnTo>
                    <a:pt x="0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3887" y="404664"/>
            <a:ext cx="1061532" cy="1761378"/>
            <a:chOff x="3905251" y="2659063"/>
            <a:chExt cx="573088" cy="950913"/>
          </a:xfrm>
        </p:grpSpPr>
        <p:sp>
          <p:nvSpPr>
            <p:cNvPr id="1053" name="Freeform 60"/>
            <p:cNvSpPr>
              <a:spLocks/>
            </p:cNvSpPr>
            <p:nvPr/>
          </p:nvSpPr>
          <p:spPr bwMode="auto">
            <a:xfrm>
              <a:off x="4191001" y="2662238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4" name="Rectangle 61"/>
            <p:cNvSpPr>
              <a:spLocks noChangeArrowheads="1"/>
            </p:cNvSpPr>
            <p:nvPr/>
          </p:nvSpPr>
          <p:spPr bwMode="auto">
            <a:xfrm>
              <a:off x="4191001" y="2659063"/>
              <a:ext cx="1588" cy="3175"/>
            </a:xfrm>
            <a:prstGeom prst="rect">
              <a:avLst/>
            </a:pr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5" name="Freeform 62"/>
            <p:cNvSpPr>
              <a:spLocks noEditPoints="1"/>
            </p:cNvSpPr>
            <p:nvPr/>
          </p:nvSpPr>
          <p:spPr bwMode="auto">
            <a:xfrm>
              <a:off x="4191001" y="2662238"/>
              <a:ext cx="287338" cy="947738"/>
            </a:xfrm>
            <a:custGeom>
              <a:avLst/>
              <a:gdLst>
                <a:gd name="T0" fmla="*/ 106 w 181"/>
                <a:gd name="T1" fmla="*/ 579 h 597"/>
                <a:gd name="T2" fmla="*/ 30 w 181"/>
                <a:gd name="T3" fmla="*/ 571 h 597"/>
                <a:gd name="T4" fmla="*/ 137 w 181"/>
                <a:gd name="T5" fmla="*/ 533 h 597"/>
                <a:gd name="T6" fmla="*/ 65 w 181"/>
                <a:gd name="T7" fmla="*/ 561 h 597"/>
                <a:gd name="T8" fmla="*/ 125 w 181"/>
                <a:gd name="T9" fmla="*/ 492 h 597"/>
                <a:gd name="T10" fmla="*/ 79 w 181"/>
                <a:gd name="T11" fmla="*/ 504 h 597"/>
                <a:gd name="T12" fmla="*/ 24 w 181"/>
                <a:gd name="T13" fmla="*/ 500 h 597"/>
                <a:gd name="T14" fmla="*/ 35 w 181"/>
                <a:gd name="T15" fmla="*/ 495 h 597"/>
                <a:gd name="T16" fmla="*/ 21 w 181"/>
                <a:gd name="T17" fmla="*/ 463 h 597"/>
                <a:gd name="T18" fmla="*/ 29 w 181"/>
                <a:gd name="T19" fmla="*/ 427 h 597"/>
                <a:gd name="T20" fmla="*/ 21 w 181"/>
                <a:gd name="T21" fmla="*/ 369 h 597"/>
                <a:gd name="T22" fmla="*/ 29 w 181"/>
                <a:gd name="T23" fmla="*/ 344 h 597"/>
                <a:gd name="T24" fmla="*/ 21 w 181"/>
                <a:gd name="T25" fmla="*/ 306 h 597"/>
                <a:gd name="T26" fmla="*/ 21 w 181"/>
                <a:gd name="T27" fmla="*/ 271 h 597"/>
                <a:gd name="T28" fmla="*/ 29 w 181"/>
                <a:gd name="T29" fmla="*/ 230 h 597"/>
                <a:gd name="T30" fmla="*/ 44 w 181"/>
                <a:gd name="T31" fmla="*/ 219 h 597"/>
                <a:gd name="T32" fmla="*/ 33 w 181"/>
                <a:gd name="T33" fmla="*/ 143 h 597"/>
                <a:gd name="T34" fmla="*/ 12 w 181"/>
                <a:gd name="T35" fmla="*/ 117 h 597"/>
                <a:gd name="T36" fmla="*/ 13 w 181"/>
                <a:gd name="T37" fmla="*/ 117 h 597"/>
                <a:gd name="T38" fmla="*/ 3 w 181"/>
                <a:gd name="T39" fmla="*/ 41 h 597"/>
                <a:gd name="T40" fmla="*/ 3 w 181"/>
                <a:gd name="T41" fmla="*/ 3 h 597"/>
                <a:gd name="T42" fmla="*/ 0 w 181"/>
                <a:gd name="T43" fmla="*/ 0 h 597"/>
                <a:gd name="T44" fmla="*/ 4 w 181"/>
                <a:gd name="T45" fmla="*/ 4 h 597"/>
                <a:gd name="T46" fmla="*/ 1 w 181"/>
                <a:gd name="T47" fmla="*/ 21 h 597"/>
                <a:gd name="T48" fmla="*/ 1 w 181"/>
                <a:gd name="T49" fmla="*/ 27 h 597"/>
                <a:gd name="T50" fmla="*/ 4 w 181"/>
                <a:gd name="T51" fmla="*/ 35 h 597"/>
                <a:gd name="T52" fmla="*/ 13 w 181"/>
                <a:gd name="T53" fmla="*/ 65 h 597"/>
                <a:gd name="T54" fmla="*/ 13 w 181"/>
                <a:gd name="T55" fmla="*/ 85 h 597"/>
                <a:gd name="T56" fmla="*/ 18 w 181"/>
                <a:gd name="T57" fmla="*/ 77 h 597"/>
                <a:gd name="T58" fmla="*/ 21 w 181"/>
                <a:gd name="T59" fmla="*/ 84 h 597"/>
                <a:gd name="T60" fmla="*/ 24 w 181"/>
                <a:gd name="T61" fmla="*/ 102 h 597"/>
                <a:gd name="T62" fmla="*/ 29 w 181"/>
                <a:gd name="T63" fmla="*/ 158 h 597"/>
                <a:gd name="T64" fmla="*/ 35 w 181"/>
                <a:gd name="T65" fmla="*/ 142 h 597"/>
                <a:gd name="T66" fmla="*/ 35 w 181"/>
                <a:gd name="T67" fmla="*/ 148 h 597"/>
                <a:gd name="T68" fmla="*/ 38 w 181"/>
                <a:gd name="T69" fmla="*/ 169 h 597"/>
                <a:gd name="T70" fmla="*/ 42 w 181"/>
                <a:gd name="T71" fmla="*/ 198 h 597"/>
                <a:gd name="T72" fmla="*/ 44 w 181"/>
                <a:gd name="T73" fmla="*/ 196 h 597"/>
                <a:gd name="T74" fmla="*/ 51 w 181"/>
                <a:gd name="T75" fmla="*/ 225 h 597"/>
                <a:gd name="T76" fmla="*/ 51 w 181"/>
                <a:gd name="T77" fmla="*/ 456 h 597"/>
                <a:gd name="T78" fmla="*/ 143 w 181"/>
                <a:gd name="T79" fmla="*/ 401 h 597"/>
                <a:gd name="T80" fmla="*/ 146 w 181"/>
                <a:gd name="T81" fmla="*/ 457 h 597"/>
                <a:gd name="T82" fmla="*/ 147 w 181"/>
                <a:gd name="T83" fmla="*/ 442 h 597"/>
                <a:gd name="T84" fmla="*/ 152 w 181"/>
                <a:gd name="T85" fmla="*/ 452 h 597"/>
                <a:gd name="T86" fmla="*/ 152 w 181"/>
                <a:gd name="T87" fmla="*/ 456 h 597"/>
                <a:gd name="T88" fmla="*/ 153 w 181"/>
                <a:gd name="T89" fmla="*/ 442 h 597"/>
                <a:gd name="T90" fmla="*/ 157 w 181"/>
                <a:gd name="T91" fmla="*/ 443 h 597"/>
                <a:gd name="T92" fmla="*/ 160 w 181"/>
                <a:gd name="T93" fmla="*/ 456 h 597"/>
                <a:gd name="T94" fmla="*/ 163 w 181"/>
                <a:gd name="T95" fmla="*/ 459 h 597"/>
                <a:gd name="T96" fmla="*/ 170 w 181"/>
                <a:gd name="T97" fmla="*/ 471 h 597"/>
                <a:gd name="T98" fmla="*/ 163 w 181"/>
                <a:gd name="T99" fmla="*/ 488 h 597"/>
                <a:gd name="T100" fmla="*/ 161 w 181"/>
                <a:gd name="T101" fmla="*/ 495 h 597"/>
                <a:gd name="T102" fmla="*/ 178 w 181"/>
                <a:gd name="T103" fmla="*/ 591 h 597"/>
                <a:gd name="T104" fmla="*/ 9 w 181"/>
                <a:gd name="T105" fmla="*/ 544 h 597"/>
                <a:gd name="T106" fmla="*/ 0 w 181"/>
                <a:gd name="T107" fmla="*/ 488 h 597"/>
                <a:gd name="T108" fmla="*/ 0 w 181"/>
                <a:gd name="T109" fmla="*/ 442 h 597"/>
                <a:gd name="T110" fmla="*/ 0 w 181"/>
                <a:gd name="T111" fmla="*/ 395 h 597"/>
                <a:gd name="T112" fmla="*/ 0 w 181"/>
                <a:gd name="T113" fmla="*/ 344 h 597"/>
                <a:gd name="T114" fmla="*/ 0 w 181"/>
                <a:gd name="T115" fmla="*/ 295 h 597"/>
                <a:gd name="T116" fmla="*/ 0 w 181"/>
                <a:gd name="T117" fmla="*/ 250 h 597"/>
                <a:gd name="T118" fmla="*/ 0 w 181"/>
                <a:gd name="T119" fmla="*/ 189 h 597"/>
                <a:gd name="T120" fmla="*/ 1 w 181"/>
                <a:gd name="T121" fmla="*/ 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597">
                  <a:moveTo>
                    <a:pt x="128" y="571"/>
                  </a:moveTo>
                  <a:lnTo>
                    <a:pt x="128" y="579"/>
                  </a:lnTo>
                  <a:lnTo>
                    <a:pt x="135" y="579"/>
                  </a:lnTo>
                  <a:lnTo>
                    <a:pt x="135" y="571"/>
                  </a:lnTo>
                  <a:lnTo>
                    <a:pt x="128" y="571"/>
                  </a:lnTo>
                  <a:close/>
                  <a:moveTo>
                    <a:pt x="99" y="571"/>
                  </a:moveTo>
                  <a:lnTo>
                    <a:pt x="99" y="579"/>
                  </a:lnTo>
                  <a:lnTo>
                    <a:pt x="106" y="579"/>
                  </a:lnTo>
                  <a:lnTo>
                    <a:pt x="106" y="571"/>
                  </a:lnTo>
                  <a:lnTo>
                    <a:pt x="99" y="571"/>
                  </a:lnTo>
                  <a:close/>
                  <a:moveTo>
                    <a:pt x="68" y="571"/>
                  </a:moveTo>
                  <a:lnTo>
                    <a:pt x="68" y="579"/>
                  </a:lnTo>
                  <a:lnTo>
                    <a:pt x="76" y="579"/>
                  </a:lnTo>
                  <a:lnTo>
                    <a:pt x="76" y="571"/>
                  </a:lnTo>
                  <a:lnTo>
                    <a:pt x="68" y="571"/>
                  </a:lnTo>
                  <a:close/>
                  <a:moveTo>
                    <a:pt x="30" y="571"/>
                  </a:moveTo>
                  <a:lnTo>
                    <a:pt x="30" y="579"/>
                  </a:lnTo>
                  <a:lnTo>
                    <a:pt x="38" y="579"/>
                  </a:lnTo>
                  <a:lnTo>
                    <a:pt x="38" y="571"/>
                  </a:lnTo>
                  <a:lnTo>
                    <a:pt x="30" y="571"/>
                  </a:lnTo>
                  <a:close/>
                  <a:moveTo>
                    <a:pt x="126" y="533"/>
                  </a:moveTo>
                  <a:lnTo>
                    <a:pt x="126" y="561"/>
                  </a:lnTo>
                  <a:lnTo>
                    <a:pt x="137" y="561"/>
                  </a:lnTo>
                  <a:lnTo>
                    <a:pt x="137" y="533"/>
                  </a:lnTo>
                  <a:lnTo>
                    <a:pt x="126" y="533"/>
                  </a:lnTo>
                  <a:close/>
                  <a:moveTo>
                    <a:pt x="97" y="533"/>
                  </a:moveTo>
                  <a:lnTo>
                    <a:pt x="97" y="561"/>
                  </a:lnTo>
                  <a:lnTo>
                    <a:pt x="109" y="561"/>
                  </a:lnTo>
                  <a:lnTo>
                    <a:pt x="109" y="533"/>
                  </a:lnTo>
                  <a:lnTo>
                    <a:pt x="97" y="533"/>
                  </a:lnTo>
                  <a:close/>
                  <a:moveTo>
                    <a:pt x="65" y="533"/>
                  </a:moveTo>
                  <a:lnTo>
                    <a:pt x="65" y="561"/>
                  </a:lnTo>
                  <a:lnTo>
                    <a:pt x="77" y="561"/>
                  </a:lnTo>
                  <a:lnTo>
                    <a:pt x="77" y="533"/>
                  </a:lnTo>
                  <a:lnTo>
                    <a:pt x="65" y="533"/>
                  </a:lnTo>
                  <a:close/>
                  <a:moveTo>
                    <a:pt x="125" y="492"/>
                  </a:moveTo>
                  <a:lnTo>
                    <a:pt x="125" y="504"/>
                  </a:lnTo>
                  <a:lnTo>
                    <a:pt x="138" y="504"/>
                  </a:lnTo>
                  <a:lnTo>
                    <a:pt x="138" y="492"/>
                  </a:lnTo>
                  <a:lnTo>
                    <a:pt x="125" y="492"/>
                  </a:lnTo>
                  <a:close/>
                  <a:moveTo>
                    <a:pt x="96" y="492"/>
                  </a:moveTo>
                  <a:lnTo>
                    <a:pt x="96" y="504"/>
                  </a:lnTo>
                  <a:lnTo>
                    <a:pt x="109" y="504"/>
                  </a:lnTo>
                  <a:lnTo>
                    <a:pt x="109" y="492"/>
                  </a:lnTo>
                  <a:lnTo>
                    <a:pt x="96" y="492"/>
                  </a:lnTo>
                  <a:close/>
                  <a:moveTo>
                    <a:pt x="65" y="492"/>
                  </a:moveTo>
                  <a:lnTo>
                    <a:pt x="65" y="504"/>
                  </a:lnTo>
                  <a:lnTo>
                    <a:pt x="79" y="504"/>
                  </a:lnTo>
                  <a:lnTo>
                    <a:pt x="79" y="492"/>
                  </a:lnTo>
                  <a:lnTo>
                    <a:pt x="65" y="492"/>
                  </a:lnTo>
                  <a:close/>
                  <a:moveTo>
                    <a:pt x="30" y="492"/>
                  </a:moveTo>
                  <a:lnTo>
                    <a:pt x="27" y="492"/>
                  </a:lnTo>
                  <a:lnTo>
                    <a:pt x="27" y="494"/>
                  </a:lnTo>
                  <a:lnTo>
                    <a:pt x="24" y="495"/>
                  </a:lnTo>
                  <a:lnTo>
                    <a:pt x="24" y="497"/>
                  </a:lnTo>
                  <a:lnTo>
                    <a:pt x="24" y="500"/>
                  </a:lnTo>
                  <a:lnTo>
                    <a:pt x="27" y="501"/>
                  </a:lnTo>
                  <a:lnTo>
                    <a:pt x="27" y="503"/>
                  </a:lnTo>
                  <a:lnTo>
                    <a:pt x="30" y="503"/>
                  </a:lnTo>
                  <a:lnTo>
                    <a:pt x="32" y="503"/>
                  </a:lnTo>
                  <a:lnTo>
                    <a:pt x="33" y="501"/>
                  </a:lnTo>
                  <a:lnTo>
                    <a:pt x="35" y="500"/>
                  </a:lnTo>
                  <a:lnTo>
                    <a:pt x="36" y="497"/>
                  </a:lnTo>
                  <a:lnTo>
                    <a:pt x="35" y="495"/>
                  </a:lnTo>
                  <a:lnTo>
                    <a:pt x="33" y="494"/>
                  </a:lnTo>
                  <a:lnTo>
                    <a:pt x="32" y="492"/>
                  </a:lnTo>
                  <a:lnTo>
                    <a:pt x="30" y="492"/>
                  </a:lnTo>
                  <a:close/>
                  <a:moveTo>
                    <a:pt x="21" y="463"/>
                  </a:moveTo>
                  <a:lnTo>
                    <a:pt x="21" y="474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21" y="463"/>
                  </a:lnTo>
                  <a:close/>
                  <a:moveTo>
                    <a:pt x="21" y="442"/>
                  </a:moveTo>
                  <a:lnTo>
                    <a:pt x="21" y="451"/>
                  </a:lnTo>
                  <a:lnTo>
                    <a:pt x="29" y="451"/>
                  </a:lnTo>
                  <a:lnTo>
                    <a:pt x="29" y="442"/>
                  </a:lnTo>
                  <a:lnTo>
                    <a:pt x="21" y="442"/>
                  </a:lnTo>
                  <a:close/>
                  <a:moveTo>
                    <a:pt x="21" y="416"/>
                  </a:moveTo>
                  <a:lnTo>
                    <a:pt x="21" y="427"/>
                  </a:lnTo>
                  <a:lnTo>
                    <a:pt x="29" y="427"/>
                  </a:lnTo>
                  <a:lnTo>
                    <a:pt x="29" y="416"/>
                  </a:lnTo>
                  <a:lnTo>
                    <a:pt x="21" y="416"/>
                  </a:lnTo>
                  <a:close/>
                  <a:moveTo>
                    <a:pt x="21" y="395"/>
                  </a:moveTo>
                  <a:lnTo>
                    <a:pt x="21" y="404"/>
                  </a:lnTo>
                  <a:lnTo>
                    <a:pt x="29" y="404"/>
                  </a:lnTo>
                  <a:lnTo>
                    <a:pt x="29" y="395"/>
                  </a:lnTo>
                  <a:lnTo>
                    <a:pt x="21" y="395"/>
                  </a:lnTo>
                  <a:close/>
                  <a:moveTo>
                    <a:pt x="21" y="369"/>
                  </a:moveTo>
                  <a:lnTo>
                    <a:pt x="21" y="379"/>
                  </a:lnTo>
                  <a:lnTo>
                    <a:pt x="29" y="379"/>
                  </a:lnTo>
                  <a:lnTo>
                    <a:pt x="29" y="369"/>
                  </a:lnTo>
                  <a:lnTo>
                    <a:pt x="21" y="369"/>
                  </a:lnTo>
                  <a:close/>
                  <a:moveTo>
                    <a:pt x="21" y="344"/>
                  </a:moveTo>
                  <a:lnTo>
                    <a:pt x="21" y="355"/>
                  </a:lnTo>
                  <a:lnTo>
                    <a:pt x="29" y="355"/>
                  </a:lnTo>
                  <a:lnTo>
                    <a:pt x="29" y="344"/>
                  </a:lnTo>
                  <a:lnTo>
                    <a:pt x="21" y="344"/>
                  </a:lnTo>
                  <a:close/>
                  <a:moveTo>
                    <a:pt x="21" y="321"/>
                  </a:moveTo>
                  <a:lnTo>
                    <a:pt x="21" y="332"/>
                  </a:lnTo>
                  <a:lnTo>
                    <a:pt x="29" y="332"/>
                  </a:lnTo>
                  <a:lnTo>
                    <a:pt x="29" y="321"/>
                  </a:lnTo>
                  <a:lnTo>
                    <a:pt x="21" y="321"/>
                  </a:lnTo>
                  <a:close/>
                  <a:moveTo>
                    <a:pt x="21" y="295"/>
                  </a:moveTo>
                  <a:lnTo>
                    <a:pt x="21" y="306"/>
                  </a:lnTo>
                  <a:lnTo>
                    <a:pt x="29" y="306"/>
                  </a:lnTo>
                  <a:lnTo>
                    <a:pt x="29" y="295"/>
                  </a:lnTo>
                  <a:lnTo>
                    <a:pt x="21" y="295"/>
                  </a:lnTo>
                  <a:close/>
                  <a:moveTo>
                    <a:pt x="21" y="271"/>
                  </a:moveTo>
                  <a:lnTo>
                    <a:pt x="21" y="282"/>
                  </a:lnTo>
                  <a:lnTo>
                    <a:pt x="29" y="282"/>
                  </a:lnTo>
                  <a:lnTo>
                    <a:pt x="29" y="271"/>
                  </a:lnTo>
                  <a:lnTo>
                    <a:pt x="21" y="271"/>
                  </a:lnTo>
                  <a:close/>
                  <a:moveTo>
                    <a:pt x="21" y="250"/>
                  </a:moveTo>
                  <a:lnTo>
                    <a:pt x="21" y="259"/>
                  </a:lnTo>
                  <a:lnTo>
                    <a:pt x="29" y="259"/>
                  </a:lnTo>
                  <a:lnTo>
                    <a:pt x="29" y="250"/>
                  </a:lnTo>
                  <a:lnTo>
                    <a:pt x="21" y="250"/>
                  </a:lnTo>
                  <a:close/>
                  <a:moveTo>
                    <a:pt x="21" y="218"/>
                  </a:moveTo>
                  <a:lnTo>
                    <a:pt x="21" y="230"/>
                  </a:lnTo>
                  <a:lnTo>
                    <a:pt x="29" y="230"/>
                  </a:lnTo>
                  <a:lnTo>
                    <a:pt x="29" y="218"/>
                  </a:lnTo>
                  <a:lnTo>
                    <a:pt x="21" y="218"/>
                  </a:lnTo>
                  <a:close/>
                  <a:moveTo>
                    <a:pt x="42" y="215"/>
                  </a:moveTo>
                  <a:lnTo>
                    <a:pt x="41" y="216"/>
                  </a:lnTo>
                  <a:lnTo>
                    <a:pt x="41" y="219"/>
                  </a:lnTo>
                  <a:lnTo>
                    <a:pt x="41" y="227"/>
                  </a:lnTo>
                  <a:lnTo>
                    <a:pt x="44" y="227"/>
                  </a:lnTo>
                  <a:lnTo>
                    <a:pt x="44" y="219"/>
                  </a:lnTo>
                  <a:lnTo>
                    <a:pt x="44" y="216"/>
                  </a:lnTo>
                  <a:lnTo>
                    <a:pt x="42" y="215"/>
                  </a:lnTo>
                  <a:close/>
                  <a:moveTo>
                    <a:pt x="21" y="189"/>
                  </a:moveTo>
                  <a:lnTo>
                    <a:pt x="21" y="201"/>
                  </a:lnTo>
                  <a:lnTo>
                    <a:pt x="29" y="201"/>
                  </a:lnTo>
                  <a:lnTo>
                    <a:pt x="29" y="189"/>
                  </a:lnTo>
                  <a:lnTo>
                    <a:pt x="21" y="189"/>
                  </a:lnTo>
                  <a:close/>
                  <a:moveTo>
                    <a:pt x="33" y="143"/>
                  </a:moveTo>
                  <a:lnTo>
                    <a:pt x="33" y="143"/>
                  </a:lnTo>
                  <a:lnTo>
                    <a:pt x="33" y="143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3" y="143"/>
                  </a:lnTo>
                  <a:lnTo>
                    <a:pt x="33" y="143"/>
                  </a:lnTo>
                  <a:close/>
                  <a:moveTo>
                    <a:pt x="13" y="117"/>
                  </a:moveTo>
                  <a:lnTo>
                    <a:pt x="12" y="117"/>
                  </a:lnTo>
                  <a:lnTo>
                    <a:pt x="10" y="119"/>
                  </a:lnTo>
                  <a:lnTo>
                    <a:pt x="10" y="122"/>
                  </a:lnTo>
                  <a:lnTo>
                    <a:pt x="10" y="134"/>
                  </a:lnTo>
                  <a:lnTo>
                    <a:pt x="16" y="135"/>
                  </a:lnTo>
                  <a:lnTo>
                    <a:pt x="16" y="123"/>
                  </a:lnTo>
                  <a:lnTo>
                    <a:pt x="16" y="120"/>
                  </a:lnTo>
                  <a:lnTo>
                    <a:pt x="15" y="119"/>
                  </a:lnTo>
                  <a:lnTo>
                    <a:pt x="13" y="117"/>
                  </a:lnTo>
                  <a:close/>
                  <a:moveTo>
                    <a:pt x="3" y="41"/>
                  </a:moveTo>
                  <a:lnTo>
                    <a:pt x="3" y="41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52"/>
                  </a:lnTo>
                  <a:lnTo>
                    <a:pt x="9" y="55"/>
                  </a:lnTo>
                  <a:lnTo>
                    <a:pt x="12" y="58"/>
                  </a:lnTo>
                  <a:lnTo>
                    <a:pt x="13" y="62"/>
                  </a:lnTo>
                  <a:lnTo>
                    <a:pt x="13" y="65"/>
                  </a:lnTo>
                  <a:lnTo>
                    <a:pt x="13" y="67"/>
                  </a:lnTo>
                  <a:lnTo>
                    <a:pt x="13" y="68"/>
                  </a:lnTo>
                  <a:lnTo>
                    <a:pt x="15" y="70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1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9"/>
                  </a:lnTo>
                  <a:lnTo>
                    <a:pt x="19" y="81"/>
                  </a:lnTo>
                  <a:lnTo>
                    <a:pt x="21" y="82"/>
                  </a:lnTo>
                  <a:lnTo>
                    <a:pt x="21" y="84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22" y="87"/>
                  </a:lnTo>
                  <a:lnTo>
                    <a:pt x="21" y="90"/>
                  </a:lnTo>
                  <a:lnTo>
                    <a:pt x="21" y="94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1" y="106"/>
                  </a:lnTo>
                  <a:lnTo>
                    <a:pt x="21" y="113"/>
                  </a:lnTo>
                  <a:lnTo>
                    <a:pt x="21" y="140"/>
                  </a:lnTo>
                  <a:lnTo>
                    <a:pt x="24" y="145"/>
                  </a:lnTo>
                  <a:lnTo>
                    <a:pt x="22" y="149"/>
                  </a:lnTo>
                  <a:lnTo>
                    <a:pt x="22" y="158"/>
                  </a:lnTo>
                  <a:lnTo>
                    <a:pt x="29" y="158"/>
                  </a:lnTo>
                  <a:lnTo>
                    <a:pt x="30" y="154"/>
                  </a:lnTo>
                  <a:lnTo>
                    <a:pt x="30" y="154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2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5"/>
                  </a:lnTo>
                  <a:lnTo>
                    <a:pt x="35" y="148"/>
                  </a:lnTo>
                  <a:lnTo>
                    <a:pt x="35" y="148"/>
                  </a:lnTo>
                  <a:lnTo>
                    <a:pt x="35" y="145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60"/>
                  </a:lnTo>
                  <a:lnTo>
                    <a:pt x="38" y="160"/>
                  </a:lnTo>
                  <a:lnTo>
                    <a:pt x="36" y="163"/>
                  </a:lnTo>
                  <a:lnTo>
                    <a:pt x="36" y="169"/>
                  </a:lnTo>
                  <a:lnTo>
                    <a:pt x="38" y="169"/>
                  </a:lnTo>
                  <a:lnTo>
                    <a:pt x="38" y="172"/>
                  </a:lnTo>
                  <a:lnTo>
                    <a:pt x="44" y="172"/>
                  </a:lnTo>
                  <a:lnTo>
                    <a:pt x="39" y="180"/>
                  </a:lnTo>
                  <a:lnTo>
                    <a:pt x="39" y="184"/>
                  </a:lnTo>
                  <a:lnTo>
                    <a:pt x="38" y="187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42" y="198"/>
                  </a:lnTo>
                  <a:lnTo>
                    <a:pt x="41" y="198"/>
                  </a:lnTo>
                  <a:lnTo>
                    <a:pt x="41" y="196"/>
                  </a:lnTo>
                  <a:lnTo>
                    <a:pt x="41" y="196"/>
                  </a:lnTo>
                  <a:lnTo>
                    <a:pt x="42" y="195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4" y="198"/>
                  </a:lnTo>
                  <a:lnTo>
                    <a:pt x="42" y="198"/>
                  </a:lnTo>
                  <a:lnTo>
                    <a:pt x="47" y="207"/>
                  </a:lnTo>
                  <a:lnTo>
                    <a:pt x="50" y="207"/>
                  </a:lnTo>
                  <a:lnTo>
                    <a:pt x="51" y="209"/>
                  </a:lnTo>
                  <a:lnTo>
                    <a:pt x="51" y="212"/>
                  </a:lnTo>
                  <a:lnTo>
                    <a:pt x="51" y="225"/>
                  </a:lnTo>
                  <a:lnTo>
                    <a:pt x="51" y="227"/>
                  </a:lnTo>
                  <a:lnTo>
                    <a:pt x="51" y="234"/>
                  </a:lnTo>
                  <a:lnTo>
                    <a:pt x="51" y="234"/>
                  </a:lnTo>
                  <a:lnTo>
                    <a:pt x="51" y="239"/>
                  </a:lnTo>
                  <a:lnTo>
                    <a:pt x="50" y="242"/>
                  </a:lnTo>
                  <a:lnTo>
                    <a:pt x="50" y="448"/>
                  </a:lnTo>
                  <a:lnTo>
                    <a:pt x="50" y="452"/>
                  </a:lnTo>
                  <a:lnTo>
                    <a:pt x="51" y="456"/>
                  </a:lnTo>
                  <a:lnTo>
                    <a:pt x="53" y="457"/>
                  </a:lnTo>
                  <a:lnTo>
                    <a:pt x="54" y="459"/>
                  </a:lnTo>
                  <a:lnTo>
                    <a:pt x="56" y="459"/>
                  </a:lnTo>
                  <a:lnTo>
                    <a:pt x="57" y="459"/>
                  </a:lnTo>
                  <a:lnTo>
                    <a:pt x="57" y="459"/>
                  </a:lnTo>
                  <a:lnTo>
                    <a:pt x="144" y="459"/>
                  </a:lnTo>
                  <a:lnTo>
                    <a:pt x="144" y="401"/>
                  </a:lnTo>
                  <a:lnTo>
                    <a:pt x="143" y="401"/>
                  </a:lnTo>
                  <a:lnTo>
                    <a:pt x="143" y="399"/>
                  </a:lnTo>
                  <a:lnTo>
                    <a:pt x="144" y="399"/>
                  </a:lnTo>
                  <a:lnTo>
                    <a:pt x="144" y="398"/>
                  </a:lnTo>
                  <a:lnTo>
                    <a:pt x="146" y="399"/>
                  </a:lnTo>
                  <a:lnTo>
                    <a:pt x="146" y="399"/>
                  </a:lnTo>
                  <a:lnTo>
                    <a:pt x="144" y="401"/>
                  </a:lnTo>
                  <a:lnTo>
                    <a:pt x="144" y="457"/>
                  </a:lnTo>
                  <a:lnTo>
                    <a:pt x="146" y="457"/>
                  </a:lnTo>
                  <a:lnTo>
                    <a:pt x="146" y="456"/>
                  </a:lnTo>
                  <a:lnTo>
                    <a:pt x="146" y="456"/>
                  </a:lnTo>
                  <a:lnTo>
                    <a:pt x="146" y="454"/>
                  </a:lnTo>
                  <a:lnTo>
                    <a:pt x="146" y="454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47" y="442"/>
                  </a:lnTo>
                  <a:lnTo>
                    <a:pt x="147" y="442"/>
                  </a:lnTo>
                  <a:lnTo>
                    <a:pt x="147" y="440"/>
                  </a:lnTo>
                  <a:lnTo>
                    <a:pt x="149" y="440"/>
                  </a:lnTo>
                  <a:lnTo>
                    <a:pt x="149" y="440"/>
                  </a:lnTo>
                  <a:lnTo>
                    <a:pt x="149" y="442"/>
                  </a:lnTo>
                  <a:lnTo>
                    <a:pt x="149" y="442"/>
                  </a:lnTo>
                  <a:lnTo>
                    <a:pt x="150" y="452"/>
                  </a:lnTo>
                  <a:lnTo>
                    <a:pt x="152" y="452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50" y="454"/>
                  </a:lnTo>
                  <a:lnTo>
                    <a:pt x="150" y="456"/>
                  </a:lnTo>
                  <a:lnTo>
                    <a:pt x="150" y="456"/>
                  </a:lnTo>
                  <a:lnTo>
                    <a:pt x="150" y="457"/>
                  </a:lnTo>
                  <a:lnTo>
                    <a:pt x="152" y="457"/>
                  </a:lnTo>
                  <a:lnTo>
                    <a:pt x="152" y="456"/>
                  </a:lnTo>
                  <a:lnTo>
                    <a:pt x="152" y="456"/>
                  </a:lnTo>
                  <a:lnTo>
                    <a:pt x="152" y="456"/>
                  </a:lnTo>
                  <a:lnTo>
                    <a:pt x="153" y="454"/>
                  </a:lnTo>
                  <a:lnTo>
                    <a:pt x="153" y="454"/>
                  </a:lnTo>
                  <a:lnTo>
                    <a:pt x="152" y="452"/>
                  </a:lnTo>
                  <a:lnTo>
                    <a:pt x="152" y="452"/>
                  </a:lnTo>
                  <a:lnTo>
                    <a:pt x="153" y="442"/>
                  </a:lnTo>
                  <a:lnTo>
                    <a:pt x="153" y="442"/>
                  </a:lnTo>
                  <a:lnTo>
                    <a:pt x="155" y="440"/>
                  </a:lnTo>
                  <a:lnTo>
                    <a:pt x="155" y="440"/>
                  </a:lnTo>
                  <a:lnTo>
                    <a:pt x="157" y="440"/>
                  </a:lnTo>
                  <a:lnTo>
                    <a:pt x="157" y="442"/>
                  </a:lnTo>
                  <a:lnTo>
                    <a:pt x="157" y="442"/>
                  </a:lnTo>
                  <a:lnTo>
                    <a:pt x="157" y="446"/>
                  </a:lnTo>
                  <a:lnTo>
                    <a:pt x="157" y="443"/>
                  </a:lnTo>
                  <a:lnTo>
                    <a:pt x="157" y="443"/>
                  </a:lnTo>
                  <a:lnTo>
                    <a:pt x="157" y="442"/>
                  </a:lnTo>
                  <a:lnTo>
                    <a:pt x="158" y="442"/>
                  </a:lnTo>
                  <a:lnTo>
                    <a:pt x="160" y="442"/>
                  </a:lnTo>
                  <a:lnTo>
                    <a:pt x="160" y="443"/>
                  </a:lnTo>
                  <a:lnTo>
                    <a:pt x="160" y="443"/>
                  </a:lnTo>
                  <a:lnTo>
                    <a:pt x="161" y="454"/>
                  </a:lnTo>
                  <a:lnTo>
                    <a:pt x="161" y="454"/>
                  </a:lnTo>
                  <a:lnTo>
                    <a:pt x="160" y="456"/>
                  </a:lnTo>
                  <a:lnTo>
                    <a:pt x="160" y="456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3" y="460"/>
                  </a:lnTo>
                  <a:lnTo>
                    <a:pt x="161" y="462"/>
                  </a:lnTo>
                  <a:lnTo>
                    <a:pt x="161" y="468"/>
                  </a:lnTo>
                  <a:lnTo>
                    <a:pt x="163" y="469"/>
                  </a:lnTo>
                  <a:lnTo>
                    <a:pt x="163" y="471"/>
                  </a:lnTo>
                  <a:lnTo>
                    <a:pt x="167" y="471"/>
                  </a:lnTo>
                  <a:lnTo>
                    <a:pt x="169" y="471"/>
                  </a:lnTo>
                  <a:lnTo>
                    <a:pt x="170" y="471"/>
                  </a:lnTo>
                  <a:lnTo>
                    <a:pt x="170" y="472"/>
                  </a:lnTo>
                  <a:lnTo>
                    <a:pt x="170" y="472"/>
                  </a:lnTo>
                  <a:lnTo>
                    <a:pt x="163" y="481"/>
                  </a:lnTo>
                  <a:lnTo>
                    <a:pt x="163" y="483"/>
                  </a:lnTo>
                  <a:lnTo>
                    <a:pt x="163" y="484"/>
                  </a:lnTo>
                  <a:lnTo>
                    <a:pt x="161" y="484"/>
                  </a:lnTo>
                  <a:lnTo>
                    <a:pt x="163" y="484"/>
                  </a:lnTo>
                  <a:lnTo>
                    <a:pt x="163" y="488"/>
                  </a:lnTo>
                  <a:lnTo>
                    <a:pt x="161" y="488"/>
                  </a:lnTo>
                  <a:lnTo>
                    <a:pt x="161" y="489"/>
                  </a:lnTo>
                  <a:lnTo>
                    <a:pt x="164" y="489"/>
                  </a:lnTo>
                  <a:lnTo>
                    <a:pt x="163" y="491"/>
                  </a:lnTo>
                  <a:lnTo>
                    <a:pt x="163" y="491"/>
                  </a:lnTo>
                  <a:lnTo>
                    <a:pt x="163" y="492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63" y="495"/>
                  </a:lnTo>
                  <a:lnTo>
                    <a:pt x="161" y="495"/>
                  </a:lnTo>
                  <a:lnTo>
                    <a:pt x="161" y="582"/>
                  </a:lnTo>
                  <a:lnTo>
                    <a:pt x="181" y="582"/>
                  </a:lnTo>
                  <a:lnTo>
                    <a:pt x="179" y="584"/>
                  </a:lnTo>
                  <a:lnTo>
                    <a:pt x="179" y="584"/>
                  </a:lnTo>
                  <a:lnTo>
                    <a:pt x="178" y="585"/>
                  </a:lnTo>
                  <a:lnTo>
                    <a:pt x="178" y="591"/>
                  </a:lnTo>
                  <a:lnTo>
                    <a:pt x="181" y="593"/>
                  </a:lnTo>
                  <a:lnTo>
                    <a:pt x="181" y="597"/>
                  </a:lnTo>
                  <a:lnTo>
                    <a:pt x="0" y="597"/>
                  </a:lnTo>
                  <a:lnTo>
                    <a:pt x="0" y="585"/>
                  </a:lnTo>
                  <a:lnTo>
                    <a:pt x="12" y="585"/>
                  </a:lnTo>
                  <a:lnTo>
                    <a:pt x="12" y="555"/>
                  </a:lnTo>
                  <a:lnTo>
                    <a:pt x="10" y="548"/>
                  </a:lnTo>
                  <a:lnTo>
                    <a:pt x="9" y="544"/>
                  </a:lnTo>
                  <a:lnTo>
                    <a:pt x="4" y="541"/>
                  </a:lnTo>
                  <a:lnTo>
                    <a:pt x="0" y="539"/>
                  </a:lnTo>
                  <a:lnTo>
                    <a:pt x="0" y="513"/>
                  </a:lnTo>
                  <a:lnTo>
                    <a:pt x="7" y="513"/>
                  </a:lnTo>
                  <a:lnTo>
                    <a:pt x="7" y="497"/>
                  </a:lnTo>
                  <a:lnTo>
                    <a:pt x="6" y="492"/>
                  </a:lnTo>
                  <a:lnTo>
                    <a:pt x="4" y="489"/>
                  </a:lnTo>
                  <a:lnTo>
                    <a:pt x="0" y="488"/>
                  </a:lnTo>
                  <a:lnTo>
                    <a:pt x="0" y="474"/>
                  </a:lnTo>
                  <a:lnTo>
                    <a:pt x="4" y="474"/>
                  </a:lnTo>
                  <a:lnTo>
                    <a:pt x="4" y="463"/>
                  </a:lnTo>
                  <a:lnTo>
                    <a:pt x="0" y="463"/>
                  </a:lnTo>
                  <a:lnTo>
                    <a:pt x="0" y="451"/>
                  </a:lnTo>
                  <a:lnTo>
                    <a:pt x="4" y="451"/>
                  </a:lnTo>
                  <a:lnTo>
                    <a:pt x="4" y="442"/>
                  </a:lnTo>
                  <a:lnTo>
                    <a:pt x="0" y="442"/>
                  </a:lnTo>
                  <a:lnTo>
                    <a:pt x="0" y="427"/>
                  </a:lnTo>
                  <a:lnTo>
                    <a:pt x="4" y="427"/>
                  </a:lnTo>
                  <a:lnTo>
                    <a:pt x="4" y="416"/>
                  </a:lnTo>
                  <a:lnTo>
                    <a:pt x="0" y="416"/>
                  </a:lnTo>
                  <a:lnTo>
                    <a:pt x="0" y="404"/>
                  </a:lnTo>
                  <a:lnTo>
                    <a:pt x="4" y="404"/>
                  </a:lnTo>
                  <a:lnTo>
                    <a:pt x="4" y="395"/>
                  </a:lnTo>
                  <a:lnTo>
                    <a:pt x="0" y="395"/>
                  </a:lnTo>
                  <a:lnTo>
                    <a:pt x="0" y="379"/>
                  </a:lnTo>
                  <a:lnTo>
                    <a:pt x="4" y="379"/>
                  </a:lnTo>
                  <a:lnTo>
                    <a:pt x="4" y="369"/>
                  </a:lnTo>
                  <a:lnTo>
                    <a:pt x="0" y="369"/>
                  </a:lnTo>
                  <a:lnTo>
                    <a:pt x="0" y="355"/>
                  </a:lnTo>
                  <a:lnTo>
                    <a:pt x="4" y="355"/>
                  </a:lnTo>
                  <a:lnTo>
                    <a:pt x="4" y="344"/>
                  </a:lnTo>
                  <a:lnTo>
                    <a:pt x="0" y="344"/>
                  </a:lnTo>
                  <a:lnTo>
                    <a:pt x="0" y="332"/>
                  </a:lnTo>
                  <a:lnTo>
                    <a:pt x="4" y="332"/>
                  </a:lnTo>
                  <a:lnTo>
                    <a:pt x="4" y="321"/>
                  </a:lnTo>
                  <a:lnTo>
                    <a:pt x="0" y="321"/>
                  </a:lnTo>
                  <a:lnTo>
                    <a:pt x="0" y="306"/>
                  </a:lnTo>
                  <a:lnTo>
                    <a:pt x="4" y="306"/>
                  </a:lnTo>
                  <a:lnTo>
                    <a:pt x="4" y="295"/>
                  </a:lnTo>
                  <a:lnTo>
                    <a:pt x="0" y="295"/>
                  </a:lnTo>
                  <a:lnTo>
                    <a:pt x="0" y="282"/>
                  </a:lnTo>
                  <a:lnTo>
                    <a:pt x="4" y="282"/>
                  </a:lnTo>
                  <a:lnTo>
                    <a:pt x="4" y="271"/>
                  </a:lnTo>
                  <a:lnTo>
                    <a:pt x="0" y="271"/>
                  </a:lnTo>
                  <a:lnTo>
                    <a:pt x="0" y="259"/>
                  </a:lnTo>
                  <a:lnTo>
                    <a:pt x="4" y="259"/>
                  </a:lnTo>
                  <a:lnTo>
                    <a:pt x="4" y="250"/>
                  </a:lnTo>
                  <a:lnTo>
                    <a:pt x="0" y="250"/>
                  </a:lnTo>
                  <a:lnTo>
                    <a:pt x="0" y="230"/>
                  </a:lnTo>
                  <a:lnTo>
                    <a:pt x="4" y="230"/>
                  </a:lnTo>
                  <a:lnTo>
                    <a:pt x="4" y="218"/>
                  </a:lnTo>
                  <a:lnTo>
                    <a:pt x="0" y="218"/>
                  </a:lnTo>
                  <a:lnTo>
                    <a:pt x="0" y="201"/>
                  </a:lnTo>
                  <a:lnTo>
                    <a:pt x="4" y="201"/>
                  </a:lnTo>
                  <a:lnTo>
                    <a:pt x="4" y="189"/>
                  </a:lnTo>
                  <a:lnTo>
                    <a:pt x="0" y="18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688"/>
            </a:solidFill>
            <a:ln w="0">
              <a:solidFill>
                <a:srgbClr val="8D96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" name="Freeform 63"/>
            <p:cNvSpPr>
              <a:spLocks noEditPoints="1"/>
            </p:cNvSpPr>
            <p:nvPr/>
          </p:nvSpPr>
          <p:spPr bwMode="auto">
            <a:xfrm>
              <a:off x="3905251" y="2662238"/>
              <a:ext cx="285750" cy="947738"/>
            </a:xfrm>
            <a:custGeom>
              <a:avLst/>
              <a:gdLst>
                <a:gd name="T0" fmla="*/ 113 w 180"/>
                <a:gd name="T1" fmla="*/ 582 h 597"/>
                <a:gd name="T2" fmla="*/ 46 w 180"/>
                <a:gd name="T3" fmla="*/ 573 h 597"/>
                <a:gd name="T4" fmla="*/ 114 w 180"/>
                <a:gd name="T5" fmla="*/ 535 h 597"/>
                <a:gd name="T6" fmla="*/ 42 w 180"/>
                <a:gd name="T7" fmla="*/ 562 h 597"/>
                <a:gd name="T8" fmla="*/ 102 w 180"/>
                <a:gd name="T9" fmla="*/ 494 h 597"/>
                <a:gd name="T10" fmla="*/ 56 w 180"/>
                <a:gd name="T11" fmla="*/ 507 h 597"/>
                <a:gd name="T12" fmla="*/ 146 w 180"/>
                <a:gd name="T13" fmla="*/ 500 h 597"/>
                <a:gd name="T14" fmla="*/ 157 w 180"/>
                <a:gd name="T15" fmla="*/ 495 h 597"/>
                <a:gd name="T16" fmla="*/ 151 w 180"/>
                <a:gd name="T17" fmla="*/ 463 h 597"/>
                <a:gd name="T18" fmla="*/ 160 w 180"/>
                <a:gd name="T19" fmla="*/ 427 h 597"/>
                <a:gd name="T20" fmla="*/ 151 w 180"/>
                <a:gd name="T21" fmla="*/ 369 h 597"/>
                <a:gd name="T22" fmla="*/ 160 w 180"/>
                <a:gd name="T23" fmla="*/ 344 h 597"/>
                <a:gd name="T24" fmla="*/ 151 w 180"/>
                <a:gd name="T25" fmla="*/ 306 h 597"/>
                <a:gd name="T26" fmla="*/ 151 w 180"/>
                <a:gd name="T27" fmla="*/ 271 h 597"/>
                <a:gd name="T28" fmla="*/ 160 w 180"/>
                <a:gd name="T29" fmla="*/ 230 h 597"/>
                <a:gd name="T30" fmla="*/ 140 w 180"/>
                <a:gd name="T31" fmla="*/ 219 h 597"/>
                <a:gd name="T32" fmla="*/ 148 w 180"/>
                <a:gd name="T33" fmla="*/ 143 h 597"/>
                <a:gd name="T34" fmla="*/ 166 w 180"/>
                <a:gd name="T35" fmla="*/ 119 h 597"/>
                <a:gd name="T36" fmla="*/ 167 w 180"/>
                <a:gd name="T37" fmla="*/ 117 h 597"/>
                <a:gd name="T38" fmla="*/ 178 w 180"/>
                <a:gd name="T39" fmla="*/ 41 h 597"/>
                <a:gd name="T40" fmla="*/ 180 w 180"/>
                <a:gd name="T41" fmla="*/ 3 h 597"/>
                <a:gd name="T42" fmla="*/ 177 w 180"/>
                <a:gd name="T43" fmla="*/ 189 h 597"/>
                <a:gd name="T44" fmla="*/ 177 w 180"/>
                <a:gd name="T45" fmla="*/ 250 h 597"/>
                <a:gd name="T46" fmla="*/ 177 w 180"/>
                <a:gd name="T47" fmla="*/ 295 h 597"/>
                <a:gd name="T48" fmla="*/ 177 w 180"/>
                <a:gd name="T49" fmla="*/ 344 h 597"/>
                <a:gd name="T50" fmla="*/ 177 w 180"/>
                <a:gd name="T51" fmla="*/ 395 h 597"/>
                <a:gd name="T52" fmla="*/ 177 w 180"/>
                <a:gd name="T53" fmla="*/ 442 h 597"/>
                <a:gd name="T54" fmla="*/ 180 w 180"/>
                <a:gd name="T55" fmla="*/ 488 h 597"/>
                <a:gd name="T56" fmla="*/ 177 w 180"/>
                <a:gd name="T57" fmla="*/ 541 h 597"/>
                <a:gd name="T58" fmla="*/ 0 w 180"/>
                <a:gd name="T59" fmla="*/ 593 h 597"/>
                <a:gd name="T60" fmla="*/ 18 w 180"/>
                <a:gd name="T61" fmla="*/ 495 h 597"/>
                <a:gd name="T62" fmla="*/ 18 w 180"/>
                <a:gd name="T63" fmla="*/ 488 h 597"/>
                <a:gd name="T64" fmla="*/ 10 w 180"/>
                <a:gd name="T65" fmla="*/ 472 h 597"/>
                <a:gd name="T66" fmla="*/ 18 w 180"/>
                <a:gd name="T67" fmla="*/ 460 h 597"/>
                <a:gd name="T68" fmla="*/ 20 w 180"/>
                <a:gd name="T69" fmla="*/ 456 h 597"/>
                <a:gd name="T70" fmla="*/ 23 w 180"/>
                <a:gd name="T71" fmla="*/ 442 h 597"/>
                <a:gd name="T72" fmla="*/ 26 w 180"/>
                <a:gd name="T73" fmla="*/ 440 h 597"/>
                <a:gd name="T74" fmla="*/ 27 w 180"/>
                <a:gd name="T75" fmla="*/ 456 h 597"/>
                <a:gd name="T76" fmla="*/ 30 w 180"/>
                <a:gd name="T77" fmla="*/ 454 h 597"/>
                <a:gd name="T78" fmla="*/ 33 w 180"/>
                <a:gd name="T79" fmla="*/ 442 h 597"/>
                <a:gd name="T80" fmla="*/ 35 w 180"/>
                <a:gd name="T81" fmla="*/ 456 h 597"/>
                <a:gd name="T82" fmla="*/ 38 w 180"/>
                <a:gd name="T83" fmla="*/ 399 h 597"/>
                <a:gd name="T84" fmla="*/ 129 w 180"/>
                <a:gd name="T85" fmla="*/ 456 h 597"/>
                <a:gd name="T86" fmla="*/ 129 w 180"/>
                <a:gd name="T87" fmla="*/ 225 h 597"/>
                <a:gd name="T88" fmla="*/ 137 w 180"/>
                <a:gd name="T89" fmla="*/ 196 h 597"/>
                <a:gd name="T90" fmla="*/ 138 w 180"/>
                <a:gd name="T91" fmla="*/ 198 h 597"/>
                <a:gd name="T92" fmla="*/ 143 w 180"/>
                <a:gd name="T93" fmla="*/ 169 h 597"/>
                <a:gd name="T94" fmla="*/ 146 w 180"/>
                <a:gd name="T95" fmla="*/ 142 h 597"/>
                <a:gd name="T96" fmla="*/ 149 w 180"/>
                <a:gd name="T97" fmla="*/ 143 h 597"/>
                <a:gd name="T98" fmla="*/ 152 w 180"/>
                <a:gd name="T99" fmla="*/ 158 h 597"/>
                <a:gd name="T100" fmla="*/ 157 w 180"/>
                <a:gd name="T101" fmla="*/ 102 h 597"/>
                <a:gd name="T102" fmla="*/ 160 w 180"/>
                <a:gd name="T103" fmla="*/ 84 h 597"/>
                <a:gd name="T104" fmla="*/ 163 w 180"/>
                <a:gd name="T105" fmla="*/ 77 h 597"/>
                <a:gd name="T106" fmla="*/ 167 w 180"/>
                <a:gd name="T107" fmla="*/ 85 h 597"/>
                <a:gd name="T108" fmla="*/ 167 w 180"/>
                <a:gd name="T109" fmla="*/ 65 h 597"/>
                <a:gd name="T110" fmla="*/ 177 w 180"/>
                <a:gd name="T111" fmla="*/ 35 h 597"/>
                <a:gd name="T112" fmla="*/ 180 w 180"/>
                <a:gd name="T113" fmla="*/ 27 h 597"/>
                <a:gd name="T114" fmla="*/ 180 w 180"/>
                <a:gd name="T115" fmla="*/ 21 h 597"/>
                <a:gd name="T116" fmla="*/ 175 w 180"/>
                <a:gd name="T117" fmla="*/ 4 h 597"/>
                <a:gd name="T118" fmla="*/ 178 w 180"/>
                <a:gd name="T119" fmla="*/ 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0" h="597">
                  <a:moveTo>
                    <a:pt x="141" y="573"/>
                  </a:moveTo>
                  <a:lnTo>
                    <a:pt x="141" y="582"/>
                  </a:lnTo>
                  <a:lnTo>
                    <a:pt x="151" y="582"/>
                  </a:lnTo>
                  <a:lnTo>
                    <a:pt x="151" y="573"/>
                  </a:lnTo>
                  <a:lnTo>
                    <a:pt x="141" y="573"/>
                  </a:lnTo>
                  <a:close/>
                  <a:moveTo>
                    <a:pt x="105" y="573"/>
                  </a:moveTo>
                  <a:lnTo>
                    <a:pt x="105" y="582"/>
                  </a:lnTo>
                  <a:lnTo>
                    <a:pt x="113" y="582"/>
                  </a:lnTo>
                  <a:lnTo>
                    <a:pt x="113" y="573"/>
                  </a:lnTo>
                  <a:lnTo>
                    <a:pt x="105" y="573"/>
                  </a:lnTo>
                  <a:close/>
                  <a:moveTo>
                    <a:pt x="76" y="573"/>
                  </a:moveTo>
                  <a:lnTo>
                    <a:pt x="76" y="582"/>
                  </a:lnTo>
                  <a:lnTo>
                    <a:pt x="84" y="582"/>
                  </a:lnTo>
                  <a:lnTo>
                    <a:pt x="84" y="573"/>
                  </a:lnTo>
                  <a:lnTo>
                    <a:pt x="76" y="573"/>
                  </a:lnTo>
                  <a:close/>
                  <a:moveTo>
                    <a:pt x="46" y="573"/>
                  </a:moveTo>
                  <a:lnTo>
                    <a:pt x="46" y="582"/>
                  </a:lnTo>
                  <a:lnTo>
                    <a:pt x="53" y="582"/>
                  </a:lnTo>
                  <a:lnTo>
                    <a:pt x="53" y="573"/>
                  </a:lnTo>
                  <a:lnTo>
                    <a:pt x="46" y="573"/>
                  </a:lnTo>
                  <a:close/>
                  <a:moveTo>
                    <a:pt x="102" y="535"/>
                  </a:moveTo>
                  <a:lnTo>
                    <a:pt x="102" y="562"/>
                  </a:lnTo>
                  <a:lnTo>
                    <a:pt x="114" y="562"/>
                  </a:lnTo>
                  <a:lnTo>
                    <a:pt x="114" y="535"/>
                  </a:lnTo>
                  <a:lnTo>
                    <a:pt x="102" y="535"/>
                  </a:lnTo>
                  <a:close/>
                  <a:moveTo>
                    <a:pt x="74" y="535"/>
                  </a:moveTo>
                  <a:lnTo>
                    <a:pt x="74" y="562"/>
                  </a:lnTo>
                  <a:lnTo>
                    <a:pt x="87" y="562"/>
                  </a:lnTo>
                  <a:lnTo>
                    <a:pt x="87" y="535"/>
                  </a:lnTo>
                  <a:lnTo>
                    <a:pt x="74" y="535"/>
                  </a:lnTo>
                  <a:close/>
                  <a:moveTo>
                    <a:pt x="42" y="535"/>
                  </a:moveTo>
                  <a:lnTo>
                    <a:pt x="42" y="562"/>
                  </a:lnTo>
                  <a:lnTo>
                    <a:pt x="55" y="562"/>
                  </a:lnTo>
                  <a:lnTo>
                    <a:pt x="55" y="535"/>
                  </a:lnTo>
                  <a:lnTo>
                    <a:pt x="42" y="535"/>
                  </a:lnTo>
                  <a:close/>
                  <a:moveTo>
                    <a:pt x="102" y="494"/>
                  </a:moveTo>
                  <a:lnTo>
                    <a:pt x="102" y="507"/>
                  </a:lnTo>
                  <a:lnTo>
                    <a:pt x="116" y="507"/>
                  </a:lnTo>
                  <a:lnTo>
                    <a:pt x="116" y="494"/>
                  </a:lnTo>
                  <a:lnTo>
                    <a:pt x="102" y="494"/>
                  </a:lnTo>
                  <a:close/>
                  <a:moveTo>
                    <a:pt x="73" y="494"/>
                  </a:moveTo>
                  <a:lnTo>
                    <a:pt x="73" y="507"/>
                  </a:lnTo>
                  <a:lnTo>
                    <a:pt x="87" y="507"/>
                  </a:lnTo>
                  <a:lnTo>
                    <a:pt x="87" y="494"/>
                  </a:lnTo>
                  <a:lnTo>
                    <a:pt x="73" y="494"/>
                  </a:lnTo>
                  <a:close/>
                  <a:moveTo>
                    <a:pt x="42" y="494"/>
                  </a:moveTo>
                  <a:lnTo>
                    <a:pt x="42" y="507"/>
                  </a:lnTo>
                  <a:lnTo>
                    <a:pt x="56" y="507"/>
                  </a:lnTo>
                  <a:lnTo>
                    <a:pt x="56" y="494"/>
                  </a:lnTo>
                  <a:lnTo>
                    <a:pt x="42" y="494"/>
                  </a:lnTo>
                  <a:close/>
                  <a:moveTo>
                    <a:pt x="151" y="492"/>
                  </a:moveTo>
                  <a:lnTo>
                    <a:pt x="149" y="492"/>
                  </a:lnTo>
                  <a:lnTo>
                    <a:pt x="148" y="494"/>
                  </a:lnTo>
                  <a:lnTo>
                    <a:pt x="146" y="495"/>
                  </a:lnTo>
                  <a:lnTo>
                    <a:pt x="145" y="497"/>
                  </a:lnTo>
                  <a:lnTo>
                    <a:pt x="146" y="500"/>
                  </a:lnTo>
                  <a:lnTo>
                    <a:pt x="148" y="501"/>
                  </a:lnTo>
                  <a:lnTo>
                    <a:pt x="149" y="503"/>
                  </a:lnTo>
                  <a:lnTo>
                    <a:pt x="151" y="503"/>
                  </a:lnTo>
                  <a:lnTo>
                    <a:pt x="152" y="503"/>
                  </a:lnTo>
                  <a:lnTo>
                    <a:pt x="154" y="501"/>
                  </a:lnTo>
                  <a:lnTo>
                    <a:pt x="157" y="500"/>
                  </a:lnTo>
                  <a:lnTo>
                    <a:pt x="157" y="497"/>
                  </a:lnTo>
                  <a:lnTo>
                    <a:pt x="157" y="495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1" y="492"/>
                  </a:lnTo>
                  <a:close/>
                  <a:moveTo>
                    <a:pt x="151" y="463"/>
                  </a:moveTo>
                  <a:lnTo>
                    <a:pt x="151" y="474"/>
                  </a:lnTo>
                  <a:lnTo>
                    <a:pt x="160" y="474"/>
                  </a:lnTo>
                  <a:lnTo>
                    <a:pt x="160" y="463"/>
                  </a:lnTo>
                  <a:lnTo>
                    <a:pt x="151" y="463"/>
                  </a:lnTo>
                  <a:close/>
                  <a:moveTo>
                    <a:pt x="151" y="442"/>
                  </a:moveTo>
                  <a:lnTo>
                    <a:pt x="151" y="451"/>
                  </a:lnTo>
                  <a:lnTo>
                    <a:pt x="160" y="451"/>
                  </a:lnTo>
                  <a:lnTo>
                    <a:pt x="160" y="442"/>
                  </a:lnTo>
                  <a:lnTo>
                    <a:pt x="151" y="442"/>
                  </a:lnTo>
                  <a:close/>
                  <a:moveTo>
                    <a:pt x="151" y="416"/>
                  </a:moveTo>
                  <a:lnTo>
                    <a:pt x="151" y="427"/>
                  </a:lnTo>
                  <a:lnTo>
                    <a:pt x="160" y="427"/>
                  </a:lnTo>
                  <a:lnTo>
                    <a:pt x="160" y="416"/>
                  </a:lnTo>
                  <a:lnTo>
                    <a:pt x="151" y="416"/>
                  </a:lnTo>
                  <a:close/>
                  <a:moveTo>
                    <a:pt x="151" y="395"/>
                  </a:moveTo>
                  <a:lnTo>
                    <a:pt x="151" y="404"/>
                  </a:lnTo>
                  <a:lnTo>
                    <a:pt x="160" y="404"/>
                  </a:lnTo>
                  <a:lnTo>
                    <a:pt x="160" y="395"/>
                  </a:lnTo>
                  <a:lnTo>
                    <a:pt x="151" y="395"/>
                  </a:lnTo>
                  <a:close/>
                  <a:moveTo>
                    <a:pt x="151" y="369"/>
                  </a:moveTo>
                  <a:lnTo>
                    <a:pt x="151" y="379"/>
                  </a:lnTo>
                  <a:lnTo>
                    <a:pt x="160" y="379"/>
                  </a:lnTo>
                  <a:lnTo>
                    <a:pt x="160" y="369"/>
                  </a:lnTo>
                  <a:lnTo>
                    <a:pt x="151" y="369"/>
                  </a:lnTo>
                  <a:close/>
                  <a:moveTo>
                    <a:pt x="151" y="344"/>
                  </a:moveTo>
                  <a:lnTo>
                    <a:pt x="151" y="355"/>
                  </a:lnTo>
                  <a:lnTo>
                    <a:pt x="160" y="355"/>
                  </a:lnTo>
                  <a:lnTo>
                    <a:pt x="160" y="344"/>
                  </a:lnTo>
                  <a:lnTo>
                    <a:pt x="151" y="344"/>
                  </a:lnTo>
                  <a:close/>
                  <a:moveTo>
                    <a:pt x="151" y="321"/>
                  </a:moveTo>
                  <a:lnTo>
                    <a:pt x="151" y="332"/>
                  </a:lnTo>
                  <a:lnTo>
                    <a:pt x="160" y="332"/>
                  </a:lnTo>
                  <a:lnTo>
                    <a:pt x="160" y="321"/>
                  </a:lnTo>
                  <a:lnTo>
                    <a:pt x="151" y="321"/>
                  </a:lnTo>
                  <a:close/>
                  <a:moveTo>
                    <a:pt x="151" y="295"/>
                  </a:moveTo>
                  <a:lnTo>
                    <a:pt x="151" y="306"/>
                  </a:lnTo>
                  <a:lnTo>
                    <a:pt x="160" y="306"/>
                  </a:lnTo>
                  <a:lnTo>
                    <a:pt x="160" y="295"/>
                  </a:lnTo>
                  <a:lnTo>
                    <a:pt x="151" y="295"/>
                  </a:lnTo>
                  <a:close/>
                  <a:moveTo>
                    <a:pt x="151" y="271"/>
                  </a:moveTo>
                  <a:lnTo>
                    <a:pt x="151" y="282"/>
                  </a:lnTo>
                  <a:lnTo>
                    <a:pt x="160" y="282"/>
                  </a:lnTo>
                  <a:lnTo>
                    <a:pt x="160" y="271"/>
                  </a:lnTo>
                  <a:lnTo>
                    <a:pt x="151" y="271"/>
                  </a:lnTo>
                  <a:close/>
                  <a:moveTo>
                    <a:pt x="151" y="250"/>
                  </a:moveTo>
                  <a:lnTo>
                    <a:pt x="151" y="259"/>
                  </a:lnTo>
                  <a:lnTo>
                    <a:pt x="160" y="259"/>
                  </a:lnTo>
                  <a:lnTo>
                    <a:pt x="160" y="250"/>
                  </a:lnTo>
                  <a:lnTo>
                    <a:pt x="151" y="250"/>
                  </a:lnTo>
                  <a:close/>
                  <a:moveTo>
                    <a:pt x="151" y="218"/>
                  </a:moveTo>
                  <a:lnTo>
                    <a:pt x="151" y="230"/>
                  </a:lnTo>
                  <a:lnTo>
                    <a:pt x="160" y="230"/>
                  </a:lnTo>
                  <a:lnTo>
                    <a:pt x="160" y="218"/>
                  </a:lnTo>
                  <a:lnTo>
                    <a:pt x="151" y="218"/>
                  </a:lnTo>
                  <a:close/>
                  <a:moveTo>
                    <a:pt x="138" y="215"/>
                  </a:moveTo>
                  <a:lnTo>
                    <a:pt x="137" y="216"/>
                  </a:lnTo>
                  <a:lnTo>
                    <a:pt x="135" y="219"/>
                  </a:lnTo>
                  <a:lnTo>
                    <a:pt x="135" y="227"/>
                  </a:lnTo>
                  <a:lnTo>
                    <a:pt x="140" y="227"/>
                  </a:lnTo>
                  <a:lnTo>
                    <a:pt x="140" y="219"/>
                  </a:lnTo>
                  <a:lnTo>
                    <a:pt x="140" y="216"/>
                  </a:lnTo>
                  <a:lnTo>
                    <a:pt x="138" y="215"/>
                  </a:lnTo>
                  <a:close/>
                  <a:moveTo>
                    <a:pt x="151" y="189"/>
                  </a:moveTo>
                  <a:lnTo>
                    <a:pt x="151" y="201"/>
                  </a:lnTo>
                  <a:lnTo>
                    <a:pt x="160" y="201"/>
                  </a:lnTo>
                  <a:lnTo>
                    <a:pt x="160" y="189"/>
                  </a:lnTo>
                  <a:lnTo>
                    <a:pt x="151" y="189"/>
                  </a:lnTo>
                  <a:close/>
                  <a:moveTo>
                    <a:pt x="148" y="143"/>
                  </a:moveTo>
                  <a:lnTo>
                    <a:pt x="148" y="143"/>
                  </a:lnTo>
                  <a:lnTo>
                    <a:pt x="148" y="143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48" y="143"/>
                  </a:lnTo>
                  <a:lnTo>
                    <a:pt x="148" y="143"/>
                  </a:lnTo>
                  <a:close/>
                  <a:moveTo>
                    <a:pt x="167" y="117"/>
                  </a:moveTo>
                  <a:lnTo>
                    <a:pt x="166" y="119"/>
                  </a:lnTo>
                  <a:lnTo>
                    <a:pt x="164" y="120"/>
                  </a:lnTo>
                  <a:lnTo>
                    <a:pt x="164" y="123"/>
                  </a:lnTo>
                  <a:lnTo>
                    <a:pt x="164" y="135"/>
                  </a:lnTo>
                  <a:lnTo>
                    <a:pt x="170" y="134"/>
                  </a:lnTo>
                  <a:lnTo>
                    <a:pt x="170" y="122"/>
                  </a:lnTo>
                  <a:lnTo>
                    <a:pt x="169" y="119"/>
                  </a:lnTo>
                  <a:lnTo>
                    <a:pt x="169" y="117"/>
                  </a:lnTo>
                  <a:lnTo>
                    <a:pt x="167" y="117"/>
                  </a:lnTo>
                  <a:close/>
                  <a:moveTo>
                    <a:pt x="178" y="41"/>
                  </a:moveTo>
                  <a:lnTo>
                    <a:pt x="177" y="41"/>
                  </a:lnTo>
                  <a:lnTo>
                    <a:pt x="177" y="42"/>
                  </a:lnTo>
                  <a:lnTo>
                    <a:pt x="177" y="49"/>
                  </a:lnTo>
                  <a:lnTo>
                    <a:pt x="178" y="49"/>
                  </a:lnTo>
                  <a:lnTo>
                    <a:pt x="178" y="42"/>
                  </a:lnTo>
                  <a:lnTo>
                    <a:pt x="178" y="41"/>
                  </a:lnTo>
                  <a:lnTo>
                    <a:pt x="178" y="41"/>
                  </a:lnTo>
                  <a:close/>
                  <a:moveTo>
                    <a:pt x="178" y="0"/>
                  </a:moveTo>
                  <a:lnTo>
                    <a:pt x="178" y="0"/>
                  </a:lnTo>
                  <a:lnTo>
                    <a:pt x="180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1"/>
                  </a:lnTo>
                  <a:lnTo>
                    <a:pt x="180" y="42"/>
                  </a:lnTo>
                  <a:lnTo>
                    <a:pt x="180" y="49"/>
                  </a:lnTo>
                  <a:lnTo>
                    <a:pt x="180" y="49"/>
                  </a:lnTo>
                  <a:lnTo>
                    <a:pt x="180" y="189"/>
                  </a:lnTo>
                  <a:lnTo>
                    <a:pt x="177" y="189"/>
                  </a:lnTo>
                  <a:lnTo>
                    <a:pt x="177" y="201"/>
                  </a:lnTo>
                  <a:lnTo>
                    <a:pt x="180" y="201"/>
                  </a:lnTo>
                  <a:lnTo>
                    <a:pt x="180" y="218"/>
                  </a:lnTo>
                  <a:lnTo>
                    <a:pt x="177" y="218"/>
                  </a:lnTo>
                  <a:lnTo>
                    <a:pt x="177" y="230"/>
                  </a:lnTo>
                  <a:lnTo>
                    <a:pt x="180" y="230"/>
                  </a:lnTo>
                  <a:lnTo>
                    <a:pt x="180" y="250"/>
                  </a:lnTo>
                  <a:lnTo>
                    <a:pt x="177" y="250"/>
                  </a:lnTo>
                  <a:lnTo>
                    <a:pt x="177" y="259"/>
                  </a:lnTo>
                  <a:lnTo>
                    <a:pt x="180" y="259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82"/>
                  </a:lnTo>
                  <a:lnTo>
                    <a:pt x="180" y="282"/>
                  </a:lnTo>
                  <a:lnTo>
                    <a:pt x="180" y="295"/>
                  </a:lnTo>
                  <a:lnTo>
                    <a:pt x="177" y="295"/>
                  </a:lnTo>
                  <a:lnTo>
                    <a:pt x="177" y="306"/>
                  </a:lnTo>
                  <a:lnTo>
                    <a:pt x="180" y="306"/>
                  </a:lnTo>
                  <a:lnTo>
                    <a:pt x="180" y="321"/>
                  </a:lnTo>
                  <a:lnTo>
                    <a:pt x="177" y="321"/>
                  </a:lnTo>
                  <a:lnTo>
                    <a:pt x="177" y="332"/>
                  </a:lnTo>
                  <a:lnTo>
                    <a:pt x="180" y="332"/>
                  </a:lnTo>
                  <a:lnTo>
                    <a:pt x="180" y="344"/>
                  </a:lnTo>
                  <a:lnTo>
                    <a:pt x="177" y="344"/>
                  </a:lnTo>
                  <a:lnTo>
                    <a:pt x="177" y="355"/>
                  </a:lnTo>
                  <a:lnTo>
                    <a:pt x="180" y="355"/>
                  </a:lnTo>
                  <a:lnTo>
                    <a:pt x="180" y="369"/>
                  </a:lnTo>
                  <a:lnTo>
                    <a:pt x="177" y="369"/>
                  </a:lnTo>
                  <a:lnTo>
                    <a:pt x="177" y="379"/>
                  </a:lnTo>
                  <a:lnTo>
                    <a:pt x="180" y="379"/>
                  </a:lnTo>
                  <a:lnTo>
                    <a:pt x="180" y="395"/>
                  </a:lnTo>
                  <a:lnTo>
                    <a:pt x="177" y="395"/>
                  </a:lnTo>
                  <a:lnTo>
                    <a:pt x="177" y="404"/>
                  </a:lnTo>
                  <a:lnTo>
                    <a:pt x="180" y="404"/>
                  </a:lnTo>
                  <a:lnTo>
                    <a:pt x="180" y="416"/>
                  </a:lnTo>
                  <a:lnTo>
                    <a:pt x="177" y="416"/>
                  </a:lnTo>
                  <a:lnTo>
                    <a:pt x="177" y="427"/>
                  </a:lnTo>
                  <a:lnTo>
                    <a:pt x="180" y="427"/>
                  </a:lnTo>
                  <a:lnTo>
                    <a:pt x="180" y="442"/>
                  </a:lnTo>
                  <a:lnTo>
                    <a:pt x="177" y="442"/>
                  </a:lnTo>
                  <a:lnTo>
                    <a:pt x="177" y="451"/>
                  </a:lnTo>
                  <a:lnTo>
                    <a:pt x="180" y="451"/>
                  </a:lnTo>
                  <a:lnTo>
                    <a:pt x="180" y="463"/>
                  </a:lnTo>
                  <a:lnTo>
                    <a:pt x="177" y="463"/>
                  </a:lnTo>
                  <a:lnTo>
                    <a:pt x="177" y="474"/>
                  </a:lnTo>
                  <a:lnTo>
                    <a:pt x="180" y="474"/>
                  </a:lnTo>
                  <a:lnTo>
                    <a:pt x="180" y="488"/>
                  </a:lnTo>
                  <a:lnTo>
                    <a:pt x="180" y="488"/>
                  </a:lnTo>
                  <a:lnTo>
                    <a:pt x="177" y="489"/>
                  </a:lnTo>
                  <a:lnTo>
                    <a:pt x="173" y="492"/>
                  </a:lnTo>
                  <a:lnTo>
                    <a:pt x="173" y="497"/>
                  </a:lnTo>
                  <a:lnTo>
                    <a:pt x="173" y="513"/>
                  </a:lnTo>
                  <a:lnTo>
                    <a:pt x="180" y="513"/>
                  </a:lnTo>
                  <a:lnTo>
                    <a:pt x="180" y="539"/>
                  </a:lnTo>
                  <a:lnTo>
                    <a:pt x="180" y="539"/>
                  </a:lnTo>
                  <a:lnTo>
                    <a:pt x="177" y="541"/>
                  </a:lnTo>
                  <a:lnTo>
                    <a:pt x="172" y="544"/>
                  </a:lnTo>
                  <a:lnTo>
                    <a:pt x="170" y="548"/>
                  </a:lnTo>
                  <a:lnTo>
                    <a:pt x="169" y="555"/>
                  </a:lnTo>
                  <a:lnTo>
                    <a:pt x="169" y="585"/>
                  </a:lnTo>
                  <a:lnTo>
                    <a:pt x="180" y="585"/>
                  </a:lnTo>
                  <a:lnTo>
                    <a:pt x="18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1"/>
                  </a:lnTo>
                  <a:lnTo>
                    <a:pt x="1" y="585"/>
                  </a:lnTo>
                  <a:lnTo>
                    <a:pt x="0" y="584"/>
                  </a:lnTo>
                  <a:lnTo>
                    <a:pt x="0" y="584"/>
                  </a:lnTo>
                  <a:lnTo>
                    <a:pt x="0" y="582"/>
                  </a:lnTo>
                  <a:lnTo>
                    <a:pt x="20" y="582"/>
                  </a:lnTo>
                  <a:lnTo>
                    <a:pt x="20" y="495"/>
                  </a:lnTo>
                  <a:lnTo>
                    <a:pt x="18" y="495"/>
                  </a:lnTo>
                  <a:lnTo>
                    <a:pt x="20" y="495"/>
                  </a:lnTo>
                  <a:lnTo>
                    <a:pt x="20" y="492"/>
                  </a:lnTo>
                  <a:lnTo>
                    <a:pt x="18" y="492"/>
                  </a:lnTo>
                  <a:lnTo>
                    <a:pt x="18" y="491"/>
                  </a:lnTo>
                  <a:lnTo>
                    <a:pt x="18" y="491"/>
                  </a:lnTo>
                  <a:lnTo>
                    <a:pt x="17" y="489"/>
                  </a:lnTo>
                  <a:lnTo>
                    <a:pt x="18" y="489"/>
                  </a:lnTo>
                  <a:lnTo>
                    <a:pt x="18" y="488"/>
                  </a:lnTo>
                  <a:lnTo>
                    <a:pt x="18" y="488"/>
                  </a:lnTo>
                  <a:lnTo>
                    <a:pt x="18" y="484"/>
                  </a:lnTo>
                  <a:lnTo>
                    <a:pt x="18" y="484"/>
                  </a:lnTo>
                  <a:lnTo>
                    <a:pt x="18" y="484"/>
                  </a:lnTo>
                  <a:lnTo>
                    <a:pt x="18" y="483"/>
                  </a:lnTo>
                  <a:lnTo>
                    <a:pt x="18" y="481"/>
                  </a:lnTo>
                  <a:lnTo>
                    <a:pt x="10" y="472"/>
                  </a:lnTo>
                  <a:lnTo>
                    <a:pt x="10" y="472"/>
                  </a:lnTo>
                  <a:lnTo>
                    <a:pt x="10" y="471"/>
                  </a:lnTo>
                  <a:lnTo>
                    <a:pt x="10" y="471"/>
                  </a:lnTo>
                  <a:lnTo>
                    <a:pt x="14" y="471"/>
                  </a:lnTo>
                  <a:lnTo>
                    <a:pt x="18" y="471"/>
                  </a:lnTo>
                  <a:lnTo>
                    <a:pt x="18" y="469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60"/>
                  </a:lnTo>
                  <a:lnTo>
                    <a:pt x="18" y="459"/>
                  </a:lnTo>
                  <a:lnTo>
                    <a:pt x="18" y="459"/>
                  </a:lnTo>
                  <a:lnTo>
                    <a:pt x="20" y="457"/>
                  </a:lnTo>
                  <a:lnTo>
                    <a:pt x="20" y="457"/>
                  </a:lnTo>
                  <a:lnTo>
                    <a:pt x="20" y="456"/>
                  </a:lnTo>
                  <a:lnTo>
                    <a:pt x="20" y="456"/>
                  </a:lnTo>
                  <a:lnTo>
                    <a:pt x="20" y="456"/>
                  </a:lnTo>
                  <a:lnTo>
                    <a:pt x="20" y="456"/>
                  </a:lnTo>
                  <a:lnTo>
                    <a:pt x="20" y="456"/>
                  </a:lnTo>
                  <a:lnTo>
                    <a:pt x="20" y="454"/>
                  </a:lnTo>
                  <a:lnTo>
                    <a:pt x="20" y="454"/>
                  </a:lnTo>
                  <a:lnTo>
                    <a:pt x="21" y="443"/>
                  </a:lnTo>
                  <a:lnTo>
                    <a:pt x="21" y="443"/>
                  </a:lnTo>
                  <a:lnTo>
                    <a:pt x="21" y="442"/>
                  </a:lnTo>
                  <a:lnTo>
                    <a:pt x="23" y="442"/>
                  </a:lnTo>
                  <a:lnTo>
                    <a:pt x="23" y="442"/>
                  </a:lnTo>
                  <a:lnTo>
                    <a:pt x="24" y="443"/>
                  </a:lnTo>
                  <a:lnTo>
                    <a:pt x="23" y="443"/>
                  </a:lnTo>
                  <a:lnTo>
                    <a:pt x="24" y="446"/>
                  </a:lnTo>
                  <a:lnTo>
                    <a:pt x="24" y="442"/>
                  </a:lnTo>
                  <a:lnTo>
                    <a:pt x="24" y="442"/>
                  </a:lnTo>
                  <a:lnTo>
                    <a:pt x="24" y="440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7" y="442"/>
                  </a:lnTo>
                  <a:lnTo>
                    <a:pt x="26" y="442"/>
                  </a:lnTo>
                  <a:lnTo>
                    <a:pt x="29" y="452"/>
                  </a:lnTo>
                  <a:lnTo>
                    <a:pt x="29" y="452"/>
                  </a:lnTo>
                  <a:lnTo>
                    <a:pt x="27" y="454"/>
                  </a:lnTo>
                  <a:lnTo>
                    <a:pt x="27" y="454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9" y="456"/>
                  </a:lnTo>
                  <a:lnTo>
                    <a:pt x="29" y="457"/>
                  </a:lnTo>
                  <a:lnTo>
                    <a:pt x="29" y="457"/>
                  </a:lnTo>
                  <a:lnTo>
                    <a:pt x="29" y="456"/>
                  </a:lnTo>
                  <a:lnTo>
                    <a:pt x="29" y="456"/>
                  </a:lnTo>
                  <a:lnTo>
                    <a:pt x="29" y="454"/>
                  </a:lnTo>
                  <a:lnTo>
                    <a:pt x="30" y="454"/>
                  </a:lnTo>
                  <a:lnTo>
                    <a:pt x="30" y="454"/>
                  </a:lnTo>
                  <a:lnTo>
                    <a:pt x="29" y="452"/>
                  </a:lnTo>
                  <a:lnTo>
                    <a:pt x="29" y="452"/>
                  </a:lnTo>
                  <a:lnTo>
                    <a:pt x="32" y="442"/>
                  </a:lnTo>
                  <a:lnTo>
                    <a:pt x="30" y="442"/>
                  </a:lnTo>
                  <a:lnTo>
                    <a:pt x="32" y="440"/>
                  </a:lnTo>
                  <a:lnTo>
                    <a:pt x="32" y="440"/>
                  </a:lnTo>
                  <a:lnTo>
                    <a:pt x="33" y="440"/>
                  </a:lnTo>
                  <a:lnTo>
                    <a:pt x="33" y="442"/>
                  </a:lnTo>
                  <a:lnTo>
                    <a:pt x="33" y="442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5" y="454"/>
                  </a:lnTo>
                  <a:lnTo>
                    <a:pt x="35" y="454"/>
                  </a:lnTo>
                  <a:lnTo>
                    <a:pt x="35" y="454"/>
                  </a:lnTo>
                  <a:lnTo>
                    <a:pt x="35" y="456"/>
                  </a:lnTo>
                  <a:lnTo>
                    <a:pt x="35" y="456"/>
                  </a:lnTo>
                  <a:lnTo>
                    <a:pt x="35" y="457"/>
                  </a:lnTo>
                  <a:lnTo>
                    <a:pt x="35" y="457"/>
                  </a:lnTo>
                  <a:lnTo>
                    <a:pt x="35" y="401"/>
                  </a:lnTo>
                  <a:lnTo>
                    <a:pt x="35" y="399"/>
                  </a:lnTo>
                  <a:lnTo>
                    <a:pt x="35" y="399"/>
                  </a:lnTo>
                  <a:lnTo>
                    <a:pt x="36" y="398"/>
                  </a:lnTo>
                  <a:lnTo>
                    <a:pt x="36" y="399"/>
                  </a:lnTo>
                  <a:lnTo>
                    <a:pt x="38" y="399"/>
                  </a:lnTo>
                  <a:lnTo>
                    <a:pt x="36" y="401"/>
                  </a:lnTo>
                  <a:lnTo>
                    <a:pt x="36" y="459"/>
                  </a:lnTo>
                  <a:lnTo>
                    <a:pt x="122" y="459"/>
                  </a:lnTo>
                  <a:lnTo>
                    <a:pt x="123" y="459"/>
                  </a:lnTo>
                  <a:lnTo>
                    <a:pt x="125" y="459"/>
                  </a:lnTo>
                  <a:lnTo>
                    <a:pt x="126" y="459"/>
                  </a:lnTo>
                  <a:lnTo>
                    <a:pt x="128" y="457"/>
                  </a:lnTo>
                  <a:lnTo>
                    <a:pt x="129" y="456"/>
                  </a:lnTo>
                  <a:lnTo>
                    <a:pt x="131" y="452"/>
                  </a:lnTo>
                  <a:lnTo>
                    <a:pt x="131" y="448"/>
                  </a:lnTo>
                  <a:lnTo>
                    <a:pt x="131" y="242"/>
                  </a:lnTo>
                  <a:lnTo>
                    <a:pt x="129" y="239"/>
                  </a:lnTo>
                  <a:lnTo>
                    <a:pt x="129" y="234"/>
                  </a:lnTo>
                  <a:lnTo>
                    <a:pt x="129" y="234"/>
                  </a:lnTo>
                  <a:lnTo>
                    <a:pt x="129" y="227"/>
                  </a:lnTo>
                  <a:lnTo>
                    <a:pt x="129" y="225"/>
                  </a:lnTo>
                  <a:lnTo>
                    <a:pt x="129" y="212"/>
                  </a:lnTo>
                  <a:lnTo>
                    <a:pt x="129" y="209"/>
                  </a:lnTo>
                  <a:lnTo>
                    <a:pt x="131" y="207"/>
                  </a:lnTo>
                  <a:lnTo>
                    <a:pt x="134" y="207"/>
                  </a:lnTo>
                  <a:lnTo>
                    <a:pt x="138" y="198"/>
                  </a:lnTo>
                  <a:lnTo>
                    <a:pt x="137" y="198"/>
                  </a:lnTo>
                  <a:lnTo>
                    <a:pt x="137" y="196"/>
                  </a:lnTo>
                  <a:lnTo>
                    <a:pt x="137" y="196"/>
                  </a:lnTo>
                  <a:lnTo>
                    <a:pt x="138" y="195"/>
                  </a:lnTo>
                  <a:lnTo>
                    <a:pt x="138" y="189"/>
                  </a:lnTo>
                  <a:lnTo>
                    <a:pt x="138" y="189"/>
                  </a:lnTo>
                  <a:lnTo>
                    <a:pt x="138" y="195"/>
                  </a:lnTo>
                  <a:lnTo>
                    <a:pt x="140" y="196"/>
                  </a:lnTo>
                  <a:lnTo>
                    <a:pt x="140" y="196"/>
                  </a:lnTo>
                  <a:lnTo>
                    <a:pt x="140" y="198"/>
                  </a:lnTo>
                  <a:lnTo>
                    <a:pt x="138" y="198"/>
                  </a:lnTo>
                  <a:lnTo>
                    <a:pt x="143" y="207"/>
                  </a:lnTo>
                  <a:lnTo>
                    <a:pt x="143" y="207"/>
                  </a:lnTo>
                  <a:lnTo>
                    <a:pt x="143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7" y="172"/>
                  </a:lnTo>
                  <a:lnTo>
                    <a:pt x="143" y="172"/>
                  </a:lnTo>
                  <a:lnTo>
                    <a:pt x="143" y="169"/>
                  </a:lnTo>
                  <a:lnTo>
                    <a:pt x="145" y="169"/>
                  </a:lnTo>
                  <a:lnTo>
                    <a:pt x="145" y="163"/>
                  </a:lnTo>
                  <a:lnTo>
                    <a:pt x="143" y="160"/>
                  </a:lnTo>
                  <a:lnTo>
                    <a:pt x="145" y="160"/>
                  </a:lnTo>
                  <a:lnTo>
                    <a:pt x="145" y="154"/>
                  </a:lnTo>
                  <a:lnTo>
                    <a:pt x="145" y="154"/>
                  </a:lnTo>
                  <a:lnTo>
                    <a:pt x="146" y="143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49" y="145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49" y="145"/>
                  </a:lnTo>
                  <a:lnTo>
                    <a:pt x="149" y="154"/>
                  </a:lnTo>
                  <a:lnTo>
                    <a:pt x="151" y="154"/>
                  </a:lnTo>
                  <a:lnTo>
                    <a:pt x="152" y="158"/>
                  </a:lnTo>
                  <a:lnTo>
                    <a:pt x="158" y="158"/>
                  </a:lnTo>
                  <a:lnTo>
                    <a:pt x="158" y="149"/>
                  </a:lnTo>
                  <a:lnTo>
                    <a:pt x="157" y="145"/>
                  </a:lnTo>
                  <a:lnTo>
                    <a:pt x="160" y="140"/>
                  </a:lnTo>
                  <a:lnTo>
                    <a:pt x="160" y="113"/>
                  </a:lnTo>
                  <a:lnTo>
                    <a:pt x="160" y="106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5" y="100"/>
                  </a:lnTo>
                  <a:lnTo>
                    <a:pt x="158" y="96"/>
                  </a:lnTo>
                  <a:lnTo>
                    <a:pt x="160" y="94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61" y="85"/>
                  </a:lnTo>
                  <a:lnTo>
                    <a:pt x="161" y="84"/>
                  </a:lnTo>
                  <a:lnTo>
                    <a:pt x="160" y="84"/>
                  </a:lnTo>
                  <a:lnTo>
                    <a:pt x="160" y="82"/>
                  </a:lnTo>
                  <a:lnTo>
                    <a:pt x="160" y="81"/>
                  </a:lnTo>
                  <a:lnTo>
                    <a:pt x="161" y="79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3" y="76"/>
                  </a:lnTo>
                  <a:lnTo>
                    <a:pt x="163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81"/>
                  </a:lnTo>
                  <a:lnTo>
                    <a:pt x="164" y="82"/>
                  </a:lnTo>
                  <a:lnTo>
                    <a:pt x="164" y="84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67" y="85"/>
                  </a:lnTo>
                  <a:lnTo>
                    <a:pt x="167" y="77"/>
                  </a:lnTo>
                  <a:lnTo>
                    <a:pt x="166" y="77"/>
                  </a:lnTo>
                  <a:lnTo>
                    <a:pt x="166" y="74"/>
                  </a:lnTo>
                  <a:lnTo>
                    <a:pt x="166" y="71"/>
                  </a:lnTo>
                  <a:lnTo>
                    <a:pt x="166" y="70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5"/>
                  </a:lnTo>
                  <a:lnTo>
                    <a:pt x="167" y="62"/>
                  </a:lnTo>
                  <a:lnTo>
                    <a:pt x="169" y="58"/>
                  </a:lnTo>
                  <a:lnTo>
                    <a:pt x="172" y="55"/>
                  </a:lnTo>
                  <a:lnTo>
                    <a:pt x="175" y="52"/>
                  </a:lnTo>
                  <a:lnTo>
                    <a:pt x="175" y="36"/>
                  </a:lnTo>
                  <a:lnTo>
                    <a:pt x="175" y="36"/>
                  </a:lnTo>
                  <a:lnTo>
                    <a:pt x="175" y="35"/>
                  </a:lnTo>
                  <a:lnTo>
                    <a:pt x="177" y="35"/>
                  </a:lnTo>
                  <a:lnTo>
                    <a:pt x="177" y="35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0" y="29"/>
                  </a:lnTo>
                  <a:lnTo>
                    <a:pt x="180" y="27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8" y="23"/>
                  </a:lnTo>
                  <a:lnTo>
                    <a:pt x="175" y="23"/>
                  </a:lnTo>
                  <a:lnTo>
                    <a:pt x="173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1"/>
                  </a:lnTo>
                  <a:lnTo>
                    <a:pt x="180" y="21"/>
                  </a:lnTo>
                  <a:lnTo>
                    <a:pt x="180" y="7"/>
                  </a:lnTo>
                  <a:lnTo>
                    <a:pt x="178" y="6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7" y="4"/>
                  </a:lnTo>
                  <a:lnTo>
                    <a:pt x="175" y="4"/>
                  </a:lnTo>
                  <a:lnTo>
                    <a:pt x="175" y="4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80" y="3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28370" y="4745509"/>
            <a:ext cx="1889917" cy="2112491"/>
            <a:chOff x="3133726" y="2751138"/>
            <a:chExt cx="768350" cy="858838"/>
          </a:xfrm>
        </p:grpSpPr>
        <p:sp>
          <p:nvSpPr>
            <p:cNvPr id="1057" name="Freeform 64"/>
            <p:cNvSpPr>
              <a:spLocks noEditPoints="1"/>
            </p:cNvSpPr>
            <p:nvPr/>
          </p:nvSpPr>
          <p:spPr bwMode="auto">
            <a:xfrm>
              <a:off x="3514726" y="2751138"/>
              <a:ext cx="387350" cy="858838"/>
            </a:xfrm>
            <a:custGeom>
              <a:avLst/>
              <a:gdLst>
                <a:gd name="T0" fmla="*/ 192 w 244"/>
                <a:gd name="T1" fmla="*/ 467 h 541"/>
                <a:gd name="T2" fmla="*/ 36 w 244"/>
                <a:gd name="T3" fmla="*/ 506 h 541"/>
                <a:gd name="T4" fmla="*/ 109 w 244"/>
                <a:gd name="T5" fmla="*/ 416 h 541"/>
                <a:gd name="T6" fmla="*/ 185 w 244"/>
                <a:gd name="T7" fmla="*/ 331 h 541"/>
                <a:gd name="T8" fmla="*/ 180 w 244"/>
                <a:gd name="T9" fmla="*/ 326 h 541"/>
                <a:gd name="T10" fmla="*/ 182 w 244"/>
                <a:gd name="T11" fmla="*/ 323 h 541"/>
                <a:gd name="T12" fmla="*/ 177 w 244"/>
                <a:gd name="T13" fmla="*/ 326 h 541"/>
                <a:gd name="T14" fmla="*/ 173 w 244"/>
                <a:gd name="T15" fmla="*/ 331 h 541"/>
                <a:gd name="T16" fmla="*/ 168 w 244"/>
                <a:gd name="T17" fmla="*/ 331 h 541"/>
                <a:gd name="T18" fmla="*/ 165 w 244"/>
                <a:gd name="T19" fmla="*/ 325 h 541"/>
                <a:gd name="T20" fmla="*/ 165 w 244"/>
                <a:gd name="T21" fmla="*/ 323 h 541"/>
                <a:gd name="T22" fmla="*/ 164 w 244"/>
                <a:gd name="T23" fmla="*/ 326 h 541"/>
                <a:gd name="T24" fmla="*/ 157 w 244"/>
                <a:gd name="T25" fmla="*/ 334 h 541"/>
                <a:gd name="T26" fmla="*/ 154 w 244"/>
                <a:gd name="T27" fmla="*/ 329 h 541"/>
                <a:gd name="T28" fmla="*/ 151 w 244"/>
                <a:gd name="T29" fmla="*/ 325 h 541"/>
                <a:gd name="T30" fmla="*/ 151 w 244"/>
                <a:gd name="T31" fmla="*/ 323 h 541"/>
                <a:gd name="T32" fmla="*/ 148 w 244"/>
                <a:gd name="T33" fmla="*/ 329 h 541"/>
                <a:gd name="T34" fmla="*/ 139 w 244"/>
                <a:gd name="T35" fmla="*/ 334 h 541"/>
                <a:gd name="T36" fmla="*/ 135 w 244"/>
                <a:gd name="T37" fmla="*/ 326 h 541"/>
                <a:gd name="T38" fmla="*/ 133 w 244"/>
                <a:gd name="T39" fmla="*/ 323 h 541"/>
                <a:gd name="T40" fmla="*/ 135 w 244"/>
                <a:gd name="T41" fmla="*/ 325 h 541"/>
                <a:gd name="T42" fmla="*/ 130 w 244"/>
                <a:gd name="T43" fmla="*/ 331 h 541"/>
                <a:gd name="T44" fmla="*/ 125 w 244"/>
                <a:gd name="T45" fmla="*/ 331 h 541"/>
                <a:gd name="T46" fmla="*/ 122 w 244"/>
                <a:gd name="T47" fmla="*/ 325 h 541"/>
                <a:gd name="T48" fmla="*/ 122 w 244"/>
                <a:gd name="T49" fmla="*/ 323 h 541"/>
                <a:gd name="T50" fmla="*/ 121 w 244"/>
                <a:gd name="T51" fmla="*/ 329 h 541"/>
                <a:gd name="T52" fmla="*/ 116 w 244"/>
                <a:gd name="T53" fmla="*/ 331 h 541"/>
                <a:gd name="T54" fmla="*/ 112 w 244"/>
                <a:gd name="T55" fmla="*/ 331 h 541"/>
                <a:gd name="T56" fmla="*/ 104 w 244"/>
                <a:gd name="T57" fmla="*/ 323 h 541"/>
                <a:gd name="T58" fmla="*/ 104 w 244"/>
                <a:gd name="T59" fmla="*/ 323 h 541"/>
                <a:gd name="T60" fmla="*/ 101 w 244"/>
                <a:gd name="T61" fmla="*/ 329 h 541"/>
                <a:gd name="T62" fmla="*/ 96 w 244"/>
                <a:gd name="T63" fmla="*/ 331 h 541"/>
                <a:gd name="T64" fmla="*/ 93 w 244"/>
                <a:gd name="T65" fmla="*/ 325 h 541"/>
                <a:gd name="T66" fmla="*/ 93 w 244"/>
                <a:gd name="T67" fmla="*/ 323 h 541"/>
                <a:gd name="T68" fmla="*/ 92 w 244"/>
                <a:gd name="T69" fmla="*/ 325 h 541"/>
                <a:gd name="T70" fmla="*/ 87 w 244"/>
                <a:gd name="T71" fmla="*/ 331 h 541"/>
                <a:gd name="T72" fmla="*/ 83 w 244"/>
                <a:gd name="T73" fmla="*/ 331 h 541"/>
                <a:gd name="T74" fmla="*/ 78 w 244"/>
                <a:gd name="T75" fmla="*/ 326 h 541"/>
                <a:gd name="T76" fmla="*/ 77 w 244"/>
                <a:gd name="T77" fmla="*/ 323 h 541"/>
                <a:gd name="T78" fmla="*/ 78 w 244"/>
                <a:gd name="T79" fmla="*/ 326 h 541"/>
                <a:gd name="T80" fmla="*/ 71 w 244"/>
                <a:gd name="T81" fmla="*/ 334 h 541"/>
                <a:gd name="T82" fmla="*/ 66 w 244"/>
                <a:gd name="T83" fmla="*/ 329 h 541"/>
                <a:gd name="T84" fmla="*/ 63 w 244"/>
                <a:gd name="T85" fmla="*/ 323 h 541"/>
                <a:gd name="T86" fmla="*/ 64 w 244"/>
                <a:gd name="T87" fmla="*/ 325 h 541"/>
                <a:gd name="T88" fmla="*/ 60 w 244"/>
                <a:gd name="T89" fmla="*/ 331 h 541"/>
                <a:gd name="T90" fmla="*/ 22 w 244"/>
                <a:gd name="T91" fmla="*/ 148 h 541"/>
                <a:gd name="T92" fmla="*/ 2 w 244"/>
                <a:gd name="T93" fmla="*/ 6 h 541"/>
                <a:gd name="T94" fmla="*/ 7 w 244"/>
                <a:gd name="T95" fmla="*/ 18 h 541"/>
                <a:gd name="T96" fmla="*/ 2 w 244"/>
                <a:gd name="T97" fmla="*/ 41 h 541"/>
                <a:gd name="T98" fmla="*/ 10 w 244"/>
                <a:gd name="T99" fmla="*/ 92 h 541"/>
                <a:gd name="T100" fmla="*/ 29 w 244"/>
                <a:gd name="T101" fmla="*/ 136 h 541"/>
                <a:gd name="T102" fmla="*/ 37 w 244"/>
                <a:gd name="T103" fmla="*/ 192 h 541"/>
                <a:gd name="T104" fmla="*/ 37 w 244"/>
                <a:gd name="T105" fmla="*/ 182 h 541"/>
                <a:gd name="T106" fmla="*/ 37 w 244"/>
                <a:gd name="T107" fmla="*/ 192 h 541"/>
                <a:gd name="T108" fmla="*/ 46 w 244"/>
                <a:gd name="T109" fmla="*/ 210 h 541"/>
                <a:gd name="T110" fmla="*/ 42 w 244"/>
                <a:gd name="T111" fmla="*/ 264 h 541"/>
                <a:gd name="T112" fmla="*/ 54 w 244"/>
                <a:gd name="T113" fmla="*/ 281 h 541"/>
                <a:gd name="T114" fmla="*/ 54 w 244"/>
                <a:gd name="T115" fmla="*/ 270 h 541"/>
                <a:gd name="T116" fmla="*/ 55 w 244"/>
                <a:gd name="T117" fmla="*/ 279 h 541"/>
                <a:gd name="T118" fmla="*/ 60 w 244"/>
                <a:gd name="T119" fmla="*/ 300 h 541"/>
                <a:gd name="T120" fmla="*/ 243 w 244"/>
                <a:gd name="T121" fmla="*/ 364 h 541"/>
                <a:gd name="T122" fmla="*/ 13 w 244"/>
                <a:gd name="T123" fmla="*/ 416 h 541"/>
                <a:gd name="T124" fmla="*/ 4 w 244"/>
                <a:gd name="T125" fmla="*/ 10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541">
                  <a:moveTo>
                    <a:pt x="192" y="526"/>
                  </a:moveTo>
                  <a:lnTo>
                    <a:pt x="192" y="538"/>
                  </a:lnTo>
                  <a:lnTo>
                    <a:pt x="215" y="538"/>
                  </a:lnTo>
                  <a:lnTo>
                    <a:pt x="215" y="526"/>
                  </a:lnTo>
                  <a:lnTo>
                    <a:pt x="192" y="526"/>
                  </a:lnTo>
                  <a:close/>
                  <a:moveTo>
                    <a:pt x="142" y="526"/>
                  </a:moveTo>
                  <a:lnTo>
                    <a:pt x="142" y="538"/>
                  </a:lnTo>
                  <a:lnTo>
                    <a:pt x="164" y="538"/>
                  </a:lnTo>
                  <a:lnTo>
                    <a:pt x="164" y="526"/>
                  </a:lnTo>
                  <a:lnTo>
                    <a:pt x="142" y="526"/>
                  </a:lnTo>
                  <a:close/>
                  <a:moveTo>
                    <a:pt x="87" y="526"/>
                  </a:moveTo>
                  <a:lnTo>
                    <a:pt x="87" y="538"/>
                  </a:lnTo>
                  <a:lnTo>
                    <a:pt x="109" y="538"/>
                  </a:lnTo>
                  <a:lnTo>
                    <a:pt x="109" y="526"/>
                  </a:lnTo>
                  <a:lnTo>
                    <a:pt x="87" y="526"/>
                  </a:lnTo>
                  <a:close/>
                  <a:moveTo>
                    <a:pt x="192" y="467"/>
                  </a:moveTo>
                  <a:lnTo>
                    <a:pt x="192" y="506"/>
                  </a:lnTo>
                  <a:lnTo>
                    <a:pt x="215" y="506"/>
                  </a:lnTo>
                  <a:lnTo>
                    <a:pt x="215" y="467"/>
                  </a:lnTo>
                  <a:lnTo>
                    <a:pt x="192" y="467"/>
                  </a:lnTo>
                  <a:close/>
                  <a:moveTo>
                    <a:pt x="142" y="467"/>
                  </a:moveTo>
                  <a:lnTo>
                    <a:pt x="142" y="506"/>
                  </a:lnTo>
                  <a:lnTo>
                    <a:pt x="164" y="506"/>
                  </a:lnTo>
                  <a:lnTo>
                    <a:pt x="164" y="467"/>
                  </a:lnTo>
                  <a:lnTo>
                    <a:pt x="142" y="467"/>
                  </a:lnTo>
                  <a:close/>
                  <a:moveTo>
                    <a:pt x="87" y="467"/>
                  </a:moveTo>
                  <a:lnTo>
                    <a:pt x="87" y="506"/>
                  </a:lnTo>
                  <a:lnTo>
                    <a:pt x="109" y="506"/>
                  </a:lnTo>
                  <a:lnTo>
                    <a:pt x="109" y="467"/>
                  </a:lnTo>
                  <a:lnTo>
                    <a:pt x="87" y="467"/>
                  </a:lnTo>
                  <a:close/>
                  <a:moveTo>
                    <a:pt x="36" y="467"/>
                  </a:moveTo>
                  <a:lnTo>
                    <a:pt x="36" y="506"/>
                  </a:lnTo>
                  <a:lnTo>
                    <a:pt x="58" y="506"/>
                  </a:lnTo>
                  <a:lnTo>
                    <a:pt x="58" y="467"/>
                  </a:lnTo>
                  <a:lnTo>
                    <a:pt x="36" y="467"/>
                  </a:lnTo>
                  <a:close/>
                  <a:moveTo>
                    <a:pt x="192" y="377"/>
                  </a:moveTo>
                  <a:lnTo>
                    <a:pt x="192" y="416"/>
                  </a:lnTo>
                  <a:lnTo>
                    <a:pt x="215" y="416"/>
                  </a:lnTo>
                  <a:lnTo>
                    <a:pt x="215" y="377"/>
                  </a:lnTo>
                  <a:lnTo>
                    <a:pt x="192" y="377"/>
                  </a:lnTo>
                  <a:close/>
                  <a:moveTo>
                    <a:pt x="142" y="377"/>
                  </a:moveTo>
                  <a:lnTo>
                    <a:pt x="142" y="416"/>
                  </a:lnTo>
                  <a:lnTo>
                    <a:pt x="164" y="416"/>
                  </a:lnTo>
                  <a:lnTo>
                    <a:pt x="164" y="377"/>
                  </a:lnTo>
                  <a:lnTo>
                    <a:pt x="142" y="377"/>
                  </a:lnTo>
                  <a:close/>
                  <a:moveTo>
                    <a:pt x="87" y="377"/>
                  </a:moveTo>
                  <a:lnTo>
                    <a:pt x="87" y="416"/>
                  </a:lnTo>
                  <a:lnTo>
                    <a:pt x="109" y="416"/>
                  </a:lnTo>
                  <a:lnTo>
                    <a:pt x="109" y="377"/>
                  </a:lnTo>
                  <a:lnTo>
                    <a:pt x="87" y="377"/>
                  </a:lnTo>
                  <a:close/>
                  <a:moveTo>
                    <a:pt x="36" y="377"/>
                  </a:moveTo>
                  <a:lnTo>
                    <a:pt x="36" y="416"/>
                  </a:lnTo>
                  <a:lnTo>
                    <a:pt x="58" y="416"/>
                  </a:lnTo>
                  <a:lnTo>
                    <a:pt x="58" y="377"/>
                  </a:lnTo>
                  <a:lnTo>
                    <a:pt x="36" y="377"/>
                  </a:lnTo>
                  <a:close/>
                  <a:moveTo>
                    <a:pt x="186" y="323"/>
                  </a:moveTo>
                  <a:lnTo>
                    <a:pt x="185" y="323"/>
                  </a:lnTo>
                  <a:lnTo>
                    <a:pt x="185" y="323"/>
                  </a:lnTo>
                  <a:lnTo>
                    <a:pt x="185" y="325"/>
                  </a:lnTo>
                  <a:lnTo>
                    <a:pt x="185" y="326"/>
                  </a:lnTo>
                  <a:lnTo>
                    <a:pt x="185" y="329"/>
                  </a:lnTo>
                  <a:lnTo>
                    <a:pt x="185" y="329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5" y="334"/>
                  </a:lnTo>
                  <a:lnTo>
                    <a:pt x="186" y="334"/>
                  </a:lnTo>
                  <a:lnTo>
                    <a:pt x="186" y="331"/>
                  </a:lnTo>
                  <a:lnTo>
                    <a:pt x="186" y="331"/>
                  </a:lnTo>
                  <a:lnTo>
                    <a:pt x="186" y="329"/>
                  </a:lnTo>
                  <a:lnTo>
                    <a:pt x="186" y="329"/>
                  </a:lnTo>
                  <a:lnTo>
                    <a:pt x="186" y="326"/>
                  </a:lnTo>
                  <a:lnTo>
                    <a:pt x="186" y="325"/>
                  </a:lnTo>
                  <a:lnTo>
                    <a:pt x="186" y="323"/>
                  </a:lnTo>
                  <a:lnTo>
                    <a:pt x="186" y="323"/>
                  </a:lnTo>
                  <a:lnTo>
                    <a:pt x="186" y="323"/>
                  </a:lnTo>
                  <a:close/>
                  <a:moveTo>
                    <a:pt x="182" y="323"/>
                  </a:moveTo>
                  <a:lnTo>
                    <a:pt x="182" y="323"/>
                  </a:lnTo>
                  <a:lnTo>
                    <a:pt x="182" y="325"/>
                  </a:lnTo>
                  <a:lnTo>
                    <a:pt x="182" y="325"/>
                  </a:lnTo>
                  <a:lnTo>
                    <a:pt x="180" y="326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2" y="331"/>
                  </a:lnTo>
                  <a:lnTo>
                    <a:pt x="182" y="331"/>
                  </a:lnTo>
                  <a:lnTo>
                    <a:pt x="182" y="334"/>
                  </a:lnTo>
                  <a:lnTo>
                    <a:pt x="183" y="334"/>
                  </a:lnTo>
                  <a:lnTo>
                    <a:pt x="183" y="331"/>
                  </a:lnTo>
                  <a:lnTo>
                    <a:pt x="183" y="331"/>
                  </a:lnTo>
                  <a:lnTo>
                    <a:pt x="183" y="329"/>
                  </a:lnTo>
                  <a:lnTo>
                    <a:pt x="183" y="329"/>
                  </a:lnTo>
                  <a:lnTo>
                    <a:pt x="183" y="326"/>
                  </a:lnTo>
                  <a:lnTo>
                    <a:pt x="183" y="325"/>
                  </a:lnTo>
                  <a:lnTo>
                    <a:pt x="183" y="325"/>
                  </a:lnTo>
                  <a:lnTo>
                    <a:pt x="182" y="323"/>
                  </a:lnTo>
                  <a:lnTo>
                    <a:pt x="182" y="323"/>
                  </a:lnTo>
                  <a:lnTo>
                    <a:pt x="182" y="323"/>
                  </a:lnTo>
                  <a:close/>
                  <a:moveTo>
                    <a:pt x="176" y="323"/>
                  </a:moveTo>
                  <a:lnTo>
                    <a:pt x="176" y="323"/>
                  </a:lnTo>
                  <a:lnTo>
                    <a:pt x="176" y="323"/>
                  </a:lnTo>
                  <a:lnTo>
                    <a:pt x="174" y="325"/>
                  </a:lnTo>
                  <a:lnTo>
                    <a:pt x="174" y="326"/>
                  </a:lnTo>
                  <a:lnTo>
                    <a:pt x="174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6" y="331"/>
                  </a:lnTo>
                  <a:lnTo>
                    <a:pt x="176" y="334"/>
                  </a:lnTo>
                  <a:lnTo>
                    <a:pt x="177" y="334"/>
                  </a:lnTo>
                  <a:lnTo>
                    <a:pt x="177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7" y="329"/>
                  </a:lnTo>
                  <a:lnTo>
                    <a:pt x="177" y="326"/>
                  </a:lnTo>
                  <a:lnTo>
                    <a:pt x="177" y="325"/>
                  </a:lnTo>
                  <a:lnTo>
                    <a:pt x="176" y="323"/>
                  </a:lnTo>
                  <a:lnTo>
                    <a:pt x="176" y="323"/>
                  </a:lnTo>
                  <a:lnTo>
                    <a:pt x="176" y="323"/>
                  </a:lnTo>
                  <a:close/>
                  <a:moveTo>
                    <a:pt x="173" y="323"/>
                  </a:moveTo>
                  <a:lnTo>
                    <a:pt x="173" y="323"/>
                  </a:lnTo>
                  <a:lnTo>
                    <a:pt x="173" y="323"/>
                  </a:lnTo>
                  <a:lnTo>
                    <a:pt x="171" y="325"/>
                  </a:lnTo>
                  <a:lnTo>
                    <a:pt x="171" y="326"/>
                  </a:lnTo>
                  <a:lnTo>
                    <a:pt x="171" y="329"/>
                  </a:lnTo>
                  <a:lnTo>
                    <a:pt x="171" y="329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4"/>
                  </a:lnTo>
                  <a:lnTo>
                    <a:pt x="173" y="334"/>
                  </a:lnTo>
                  <a:lnTo>
                    <a:pt x="173" y="331"/>
                  </a:lnTo>
                  <a:lnTo>
                    <a:pt x="173" y="331"/>
                  </a:lnTo>
                  <a:lnTo>
                    <a:pt x="173" y="329"/>
                  </a:lnTo>
                  <a:lnTo>
                    <a:pt x="174" y="329"/>
                  </a:lnTo>
                  <a:lnTo>
                    <a:pt x="174" y="326"/>
                  </a:lnTo>
                  <a:lnTo>
                    <a:pt x="174" y="325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close/>
                  <a:moveTo>
                    <a:pt x="170" y="323"/>
                  </a:moveTo>
                  <a:lnTo>
                    <a:pt x="168" y="323"/>
                  </a:lnTo>
                  <a:lnTo>
                    <a:pt x="168" y="323"/>
                  </a:lnTo>
                  <a:lnTo>
                    <a:pt x="168" y="325"/>
                  </a:lnTo>
                  <a:lnTo>
                    <a:pt x="168" y="326"/>
                  </a:lnTo>
                  <a:lnTo>
                    <a:pt x="168" y="329"/>
                  </a:lnTo>
                  <a:lnTo>
                    <a:pt x="168" y="329"/>
                  </a:lnTo>
                  <a:lnTo>
                    <a:pt x="168" y="331"/>
                  </a:lnTo>
                  <a:lnTo>
                    <a:pt x="168" y="331"/>
                  </a:lnTo>
                  <a:lnTo>
                    <a:pt x="168" y="334"/>
                  </a:lnTo>
                  <a:lnTo>
                    <a:pt x="170" y="334"/>
                  </a:lnTo>
                  <a:lnTo>
                    <a:pt x="170" y="331"/>
                  </a:lnTo>
                  <a:lnTo>
                    <a:pt x="170" y="331"/>
                  </a:lnTo>
                  <a:lnTo>
                    <a:pt x="170" y="329"/>
                  </a:lnTo>
                  <a:lnTo>
                    <a:pt x="170" y="329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3"/>
                  </a:lnTo>
                  <a:lnTo>
                    <a:pt x="170" y="323"/>
                  </a:lnTo>
                  <a:lnTo>
                    <a:pt x="170" y="323"/>
                  </a:lnTo>
                  <a:close/>
                  <a:moveTo>
                    <a:pt x="165" y="323"/>
                  </a:moveTo>
                  <a:lnTo>
                    <a:pt x="165" y="323"/>
                  </a:lnTo>
                  <a:lnTo>
                    <a:pt x="165" y="325"/>
                  </a:lnTo>
                  <a:lnTo>
                    <a:pt x="165" y="325"/>
                  </a:lnTo>
                  <a:lnTo>
                    <a:pt x="164" y="326"/>
                  </a:lnTo>
                  <a:lnTo>
                    <a:pt x="165" y="329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5" y="331"/>
                  </a:lnTo>
                  <a:lnTo>
                    <a:pt x="165" y="334"/>
                  </a:lnTo>
                  <a:lnTo>
                    <a:pt x="167" y="334"/>
                  </a:lnTo>
                  <a:lnTo>
                    <a:pt x="167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29"/>
                  </a:lnTo>
                  <a:lnTo>
                    <a:pt x="167" y="326"/>
                  </a:lnTo>
                  <a:lnTo>
                    <a:pt x="167" y="325"/>
                  </a:lnTo>
                  <a:lnTo>
                    <a:pt x="165" y="323"/>
                  </a:lnTo>
                  <a:lnTo>
                    <a:pt x="165" y="323"/>
                  </a:lnTo>
                  <a:lnTo>
                    <a:pt x="165" y="323"/>
                  </a:lnTo>
                  <a:close/>
                  <a:moveTo>
                    <a:pt x="162" y="323"/>
                  </a:moveTo>
                  <a:lnTo>
                    <a:pt x="162" y="323"/>
                  </a:lnTo>
                  <a:lnTo>
                    <a:pt x="160" y="325"/>
                  </a:lnTo>
                  <a:lnTo>
                    <a:pt x="160" y="326"/>
                  </a:lnTo>
                  <a:lnTo>
                    <a:pt x="160" y="329"/>
                  </a:lnTo>
                  <a:lnTo>
                    <a:pt x="162" y="329"/>
                  </a:lnTo>
                  <a:lnTo>
                    <a:pt x="162" y="331"/>
                  </a:lnTo>
                  <a:lnTo>
                    <a:pt x="160" y="331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4" y="331"/>
                  </a:lnTo>
                  <a:lnTo>
                    <a:pt x="162" y="331"/>
                  </a:lnTo>
                  <a:lnTo>
                    <a:pt x="162" y="329"/>
                  </a:lnTo>
                  <a:lnTo>
                    <a:pt x="164" y="329"/>
                  </a:lnTo>
                  <a:lnTo>
                    <a:pt x="164" y="326"/>
                  </a:lnTo>
                  <a:lnTo>
                    <a:pt x="164" y="325"/>
                  </a:lnTo>
                  <a:lnTo>
                    <a:pt x="164" y="325"/>
                  </a:lnTo>
                  <a:lnTo>
                    <a:pt x="162" y="323"/>
                  </a:lnTo>
                  <a:lnTo>
                    <a:pt x="162" y="323"/>
                  </a:lnTo>
                  <a:lnTo>
                    <a:pt x="162" y="323"/>
                  </a:lnTo>
                  <a:close/>
                  <a:moveTo>
                    <a:pt x="159" y="323"/>
                  </a:moveTo>
                  <a:lnTo>
                    <a:pt x="159" y="323"/>
                  </a:lnTo>
                  <a:lnTo>
                    <a:pt x="159" y="323"/>
                  </a:lnTo>
                  <a:lnTo>
                    <a:pt x="157" y="325"/>
                  </a:lnTo>
                  <a:lnTo>
                    <a:pt x="157" y="325"/>
                  </a:lnTo>
                  <a:lnTo>
                    <a:pt x="157" y="326"/>
                  </a:lnTo>
                  <a:lnTo>
                    <a:pt x="157" y="329"/>
                  </a:lnTo>
                  <a:lnTo>
                    <a:pt x="157" y="329"/>
                  </a:lnTo>
                  <a:lnTo>
                    <a:pt x="159" y="331"/>
                  </a:lnTo>
                  <a:lnTo>
                    <a:pt x="157" y="331"/>
                  </a:lnTo>
                  <a:lnTo>
                    <a:pt x="157" y="334"/>
                  </a:lnTo>
                  <a:lnTo>
                    <a:pt x="159" y="334"/>
                  </a:lnTo>
                  <a:lnTo>
                    <a:pt x="159" y="331"/>
                  </a:lnTo>
                  <a:lnTo>
                    <a:pt x="159" y="331"/>
                  </a:lnTo>
                  <a:lnTo>
                    <a:pt x="159" y="329"/>
                  </a:lnTo>
                  <a:lnTo>
                    <a:pt x="159" y="329"/>
                  </a:lnTo>
                  <a:lnTo>
                    <a:pt x="160" y="326"/>
                  </a:lnTo>
                  <a:lnTo>
                    <a:pt x="160" y="325"/>
                  </a:lnTo>
                  <a:lnTo>
                    <a:pt x="159" y="323"/>
                  </a:lnTo>
                  <a:lnTo>
                    <a:pt x="159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5"/>
                  </a:lnTo>
                  <a:lnTo>
                    <a:pt x="153" y="326"/>
                  </a:lnTo>
                  <a:lnTo>
                    <a:pt x="154" y="329"/>
                  </a:lnTo>
                  <a:lnTo>
                    <a:pt x="154" y="329"/>
                  </a:lnTo>
                  <a:lnTo>
                    <a:pt x="154" y="331"/>
                  </a:lnTo>
                  <a:lnTo>
                    <a:pt x="154" y="331"/>
                  </a:lnTo>
                  <a:lnTo>
                    <a:pt x="154" y="334"/>
                  </a:lnTo>
                  <a:lnTo>
                    <a:pt x="156" y="334"/>
                  </a:lnTo>
                  <a:lnTo>
                    <a:pt x="156" y="331"/>
                  </a:lnTo>
                  <a:lnTo>
                    <a:pt x="156" y="331"/>
                  </a:lnTo>
                  <a:lnTo>
                    <a:pt x="156" y="329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6" y="325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4" y="323"/>
                  </a:lnTo>
                  <a:close/>
                  <a:moveTo>
                    <a:pt x="151" y="323"/>
                  </a:moveTo>
                  <a:lnTo>
                    <a:pt x="151" y="323"/>
                  </a:lnTo>
                  <a:lnTo>
                    <a:pt x="151" y="325"/>
                  </a:lnTo>
                  <a:lnTo>
                    <a:pt x="150" y="325"/>
                  </a:lnTo>
                  <a:lnTo>
                    <a:pt x="150" y="326"/>
                  </a:lnTo>
                  <a:lnTo>
                    <a:pt x="150" y="329"/>
                  </a:lnTo>
                  <a:lnTo>
                    <a:pt x="151" y="329"/>
                  </a:lnTo>
                  <a:lnTo>
                    <a:pt x="151" y="331"/>
                  </a:lnTo>
                  <a:lnTo>
                    <a:pt x="151" y="331"/>
                  </a:lnTo>
                  <a:lnTo>
                    <a:pt x="151" y="334"/>
                  </a:lnTo>
                  <a:lnTo>
                    <a:pt x="153" y="334"/>
                  </a:lnTo>
                  <a:lnTo>
                    <a:pt x="153" y="331"/>
                  </a:lnTo>
                  <a:lnTo>
                    <a:pt x="151" y="331"/>
                  </a:lnTo>
                  <a:lnTo>
                    <a:pt x="151" y="329"/>
                  </a:lnTo>
                  <a:lnTo>
                    <a:pt x="153" y="329"/>
                  </a:lnTo>
                  <a:lnTo>
                    <a:pt x="153" y="326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1" y="323"/>
                  </a:lnTo>
                  <a:lnTo>
                    <a:pt x="151" y="323"/>
                  </a:lnTo>
                  <a:lnTo>
                    <a:pt x="151" y="323"/>
                  </a:lnTo>
                  <a:close/>
                  <a:moveTo>
                    <a:pt x="148" y="323"/>
                  </a:moveTo>
                  <a:lnTo>
                    <a:pt x="148" y="323"/>
                  </a:lnTo>
                  <a:lnTo>
                    <a:pt x="148" y="323"/>
                  </a:lnTo>
                  <a:lnTo>
                    <a:pt x="147" y="325"/>
                  </a:lnTo>
                  <a:lnTo>
                    <a:pt x="147" y="326"/>
                  </a:lnTo>
                  <a:lnTo>
                    <a:pt x="147" y="329"/>
                  </a:lnTo>
                  <a:lnTo>
                    <a:pt x="148" y="329"/>
                  </a:lnTo>
                  <a:lnTo>
                    <a:pt x="148" y="331"/>
                  </a:lnTo>
                  <a:lnTo>
                    <a:pt x="147" y="331"/>
                  </a:lnTo>
                  <a:lnTo>
                    <a:pt x="147" y="334"/>
                  </a:lnTo>
                  <a:lnTo>
                    <a:pt x="148" y="334"/>
                  </a:lnTo>
                  <a:lnTo>
                    <a:pt x="148" y="331"/>
                  </a:lnTo>
                  <a:lnTo>
                    <a:pt x="148" y="331"/>
                  </a:lnTo>
                  <a:lnTo>
                    <a:pt x="148" y="329"/>
                  </a:lnTo>
                  <a:lnTo>
                    <a:pt x="150" y="329"/>
                  </a:lnTo>
                  <a:lnTo>
                    <a:pt x="150" y="326"/>
                  </a:lnTo>
                  <a:lnTo>
                    <a:pt x="150" y="325"/>
                  </a:lnTo>
                  <a:lnTo>
                    <a:pt x="148" y="325"/>
                  </a:lnTo>
                  <a:lnTo>
                    <a:pt x="148" y="323"/>
                  </a:lnTo>
                  <a:lnTo>
                    <a:pt x="148" y="323"/>
                  </a:lnTo>
                  <a:close/>
                  <a:moveTo>
                    <a:pt x="141" y="323"/>
                  </a:moveTo>
                  <a:lnTo>
                    <a:pt x="139" y="323"/>
                  </a:lnTo>
                  <a:lnTo>
                    <a:pt x="139" y="325"/>
                  </a:lnTo>
                  <a:lnTo>
                    <a:pt x="139" y="325"/>
                  </a:lnTo>
                  <a:lnTo>
                    <a:pt x="139" y="326"/>
                  </a:lnTo>
                  <a:lnTo>
                    <a:pt x="139" y="329"/>
                  </a:lnTo>
                  <a:lnTo>
                    <a:pt x="139" y="329"/>
                  </a:lnTo>
                  <a:lnTo>
                    <a:pt x="139" y="331"/>
                  </a:lnTo>
                  <a:lnTo>
                    <a:pt x="139" y="331"/>
                  </a:lnTo>
                  <a:lnTo>
                    <a:pt x="139" y="334"/>
                  </a:lnTo>
                  <a:lnTo>
                    <a:pt x="141" y="334"/>
                  </a:lnTo>
                  <a:lnTo>
                    <a:pt x="141" y="331"/>
                  </a:lnTo>
                  <a:lnTo>
                    <a:pt x="141" y="331"/>
                  </a:lnTo>
                  <a:lnTo>
                    <a:pt x="141" y="329"/>
                  </a:lnTo>
                  <a:lnTo>
                    <a:pt x="141" y="329"/>
                  </a:lnTo>
                  <a:lnTo>
                    <a:pt x="141" y="326"/>
                  </a:lnTo>
                  <a:lnTo>
                    <a:pt x="141" y="325"/>
                  </a:lnTo>
                  <a:lnTo>
                    <a:pt x="141" y="323"/>
                  </a:lnTo>
                  <a:lnTo>
                    <a:pt x="141" y="323"/>
                  </a:lnTo>
                  <a:lnTo>
                    <a:pt x="141" y="323"/>
                  </a:lnTo>
                  <a:close/>
                  <a:moveTo>
                    <a:pt x="136" y="323"/>
                  </a:moveTo>
                  <a:lnTo>
                    <a:pt x="136" y="323"/>
                  </a:lnTo>
                  <a:lnTo>
                    <a:pt x="136" y="323"/>
                  </a:lnTo>
                  <a:lnTo>
                    <a:pt x="136" y="325"/>
                  </a:lnTo>
                  <a:lnTo>
                    <a:pt x="136" y="325"/>
                  </a:lnTo>
                  <a:lnTo>
                    <a:pt x="135" y="326"/>
                  </a:lnTo>
                  <a:lnTo>
                    <a:pt x="136" y="329"/>
                  </a:lnTo>
                  <a:lnTo>
                    <a:pt x="136" y="329"/>
                  </a:lnTo>
                  <a:lnTo>
                    <a:pt x="136" y="331"/>
                  </a:lnTo>
                  <a:lnTo>
                    <a:pt x="136" y="331"/>
                  </a:lnTo>
                  <a:lnTo>
                    <a:pt x="136" y="334"/>
                  </a:lnTo>
                  <a:lnTo>
                    <a:pt x="138" y="334"/>
                  </a:lnTo>
                  <a:lnTo>
                    <a:pt x="138" y="331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38" y="329"/>
                  </a:lnTo>
                  <a:lnTo>
                    <a:pt x="138" y="326"/>
                  </a:lnTo>
                  <a:lnTo>
                    <a:pt x="138" y="325"/>
                  </a:lnTo>
                  <a:lnTo>
                    <a:pt x="136" y="323"/>
                  </a:lnTo>
                  <a:lnTo>
                    <a:pt x="136" y="323"/>
                  </a:lnTo>
                  <a:lnTo>
                    <a:pt x="136" y="323"/>
                  </a:lnTo>
                  <a:close/>
                  <a:moveTo>
                    <a:pt x="133" y="323"/>
                  </a:moveTo>
                  <a:lnTo>
                    <a:pt x="133" y="323"/>
                  </a:lnTo>
                  <a:lnTo>
                    <a:pt x="133" y="323"/>
                  </a:lnTo>
                  <a:lnTo>
                    <a:pt x="132" y="325"/>
                  </a:lnTo>
                  <a:lnTo>
                    <a:pt x="132" y="326"/>
                  </a:lnTo>
                  <a:lnTo>
                    <a:pt x="132" y="329"/>
                  </a:lnTo>
                  <a:lnTo>
                    <a:pt x="133" y="329"/>
                  </a:lnTo>
                  <a:lnTo>
                    <a:pt x="133" y="331"/>
                  </a:lnTo>
                  <a:lnTo>
                    <a:pt x="133" y="331"/>
                  </a:lnTo>
                  <a:lnTo>
                    <a:pt x="133" y="334"/>
                  </a:lnTo>
                  <a:lnTo>
                    <a:pt x="133" y="334"/>
                  </a:lnTo>
                  <a:lnTo>
                    <a:pt x="135" y="331"/>
                  </a:lnTo>
                  <a:lnTo>
                    <a:pt x="133" y="331"/>
                  </a:lnTo>
                  <a:lnTo>
                    <a:pt x="133" y="329"/>
                  </a:lnTo>
                  <a:lnTo>
                    <a:pt x="135" y="329"/>
                  </a:lnTo>
                  <a:lnTo>
                    <a:pt x="135" y="326"/>
                  </a:lnTo>
                  <a:lnTo>
                    <a:pt x="135" y="325"/>
                  </a:lnTo>
                  <a:lnTo>
                    <a:pt x="133" y="323"/>
                  </a:lnTo>
                  <a:lnTo>
                    <a:pt x="133" y="323"/>
                  </a:lnTo>
                  <a:lnTo>
                    <a:pt x="133" y="323"/>
                  </a:lnTo>
                  <a:close/>
                  <a:moveTo>
                    <a:pt x="130" y="323"/>
                  </a:moveTo>
                  <a:lnTo>
                    <a:pt x="130" y="323"/>
                  </a:lnTo>
                  <a:lnTo>
                    <a:pt x="130" y="323"/>
                  </a:lnTo>
                  <a:lnTo>
                    <a:pt x="128" y="325"/>
                  </a:lnTo>
                  <a:lnTo>
                    <a:pt x="128" y="325"/>
                  </a:lnTo>
                  <a:lnTo>
                    <a:pt x="128" y="326"/>
                  </a:lnTo>
                  <a:lnTo>
                    <a:pt x="128" y="329"/>
                  </a:lnTo>
                  <a:lnTo>
                    <a:pt x="128" y="329"/>
                  </a:lnTo>
                  <a:lnTo>
                    <a:pt x="130" y="331"/>
                  </a:lnTo>
                  <a:lnTo>
                    <a:pt x="128" y="331"/>
                  </a:lnTo>
                  <a:lnTo>
                    <a:pt x="128" y="334"/>
                  </a:lnTo>
                  <a:lnTo>
                    <a:pt x="130" y="334"/>
                  </a:lnTo>
                  <a:lnTo>
                    <a:pt x="130" y="331"/>
                  </a:lnTo>
                  <a:lnTo>
                    <a:pt x="130" y="331"/>
                  </a:lnTo>
                  <a:lnTo>
                    <a:pt x="130" y="329"/>
                  </a:lnTo>
                  <a:lnTo>
                    <a:pt x="130" y="329"/>
                  </a:lnTo>
                  <a:lnTo>
                    <a:pt x="132" y="326"/>
                  </a:lnTo>
                  <a:lnTo>
                    <a:pt x="132" y="325"/>
                  </a:lnTo>
                  <a:lnTo>
                    <a:pt x="130" y="323"/>
                  </a:lnTo>
                  <a:lnTo>
                    <a:pt x="130" y="323"/>
                  </a:lnTo>
                  <a:lnTo>
                    <a:pt x="130" y="323"/>
                  </a:lnTo>
                  <a:close/>
                  <a:moveTo>
                    <a:pt x="127" y="323"/>
                  </a:moveTo>
                  <a:lnTo>
                    <a:pt x="125" y="323"/>
                  </a:lnTo>
                  <a:lnTo>
                    <a:pt x="125" y="325"/>
                  </a:lnTo>
                  <a:lnTo>
                    <a:pt x="125" y="325"/>
                  </a:lnTo>
                  <a:lnTo>
                    <a:pt x="125" y="326"/>
                  </a:lnTo>
                  <a:lnTo>
                    <a:pt x="125" y="329"/>
                  </a:lnTo>
                  <a:lnTo>
                    <a:pt x="125" y="329"/>
                  </a:lnTo>
                  <a:lnTo>
                    <a:pt x="125" y="331"/>
                  </a:lnTo>
                  <a:lnTo>
                    <a:pt x="125" y="331"/>
                  </a:lnTo>
                  <a:lnTo>
                    <a:pt x="125" y="334"/>
                  </a:lnTo>
                  <a:lnTo>
                    <a:pt x="127" y="334"/>
                  </a:lnTo>
                  <a:lnTo>
                    <a:pt x="127" y="331"/>
                  </a:lnTo>
                  <a:lnTo>
                    <a:pt x="127" y="331"/>
                  </a:lnTo>
                  <a:lnTo>
                    <a:pt x="127" y="329"/>
                  </a:lnTo>
                  <a:lnTo>
                    <a:pt x="127" y="329"/>
                  </a:lnTo>
                  <a:lnTo>
                    <a:pt x="127" y="326"/>
                  </a:lnTo>
                  <a:lnTo>
                    <a:pt x="127" y="325"/>
                  </a:lnTo>
                  <a:lnTo>
                    <a:pt x="127" y="323"/>
                  </a:lnTo>
                  <a:lnTo>
                    <a:pt x="127" y="323"/>
                  </a:lnTo>
                  <a:lnTo>
                    <a:pt x="127" y="323"/>
                  </a:lnTo>
                  <a:close/>
                  <a:moveTo>
                    <a:pt x="122" y="323"/>
                  </a:moveTo>
                  <a:lnTo>
                    <a:pt x="122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1" y="326"/>
                  </a:lnTo>
                  <a:lnTo>
                    <a:pt x="122" y="329"/>
                  </a:lnTo>
                  <a:lnTo>
                    <a:pt x="122" y="329"/>
                  </a:lnTo>
                  <a:lnTo>
                    <a:pt x="122" y="331"/>
                  </a:lnTo>
                  <a:lnTo>
                    <a:pt x="122" y="331"/>
                  </a:lnTo>
                  <a:lnTo>
                    <a:pt x="122" y="334"/>
                  </a:lnTo>
                  <a:lnTo>
                    <a:pt x="124" y="334"/>
                  </a:lnTo>
                  <a:lnTo>
                    <a:pt x="124" y="331"/>
                  </a:lnTo>
                  <a:lnTo>
                    <a:pt x="124" y="331"/>
                  </a:lnTo>
                  <a:lnTo>
                    <a:pt x="124" y="329"/>
                  </a:lnTo>
                  <a:lnTo>
                    <a:pt x="124" y="329"/>
                  </a:lnTo>
                  <a:lnTo>
                    <a:pt x="124" y="326"/>
                  </a:lnTo>
                  <a:lnTo>
                    <a:pt x="124" y="325"/>
                  </a:lnTo>
                  <a:lnTo>
                    <a:pt x="124" y="325"/>
                  </a:lnTo>
                  <a:lnTo>
                    <a:pt x="122" y="323"/>
                  </a:lnTo>
                  <a:lnTo>
                    <a:pt x="122" y="323"/>
                  </a:lnTo>
                  <a:close/>
                  <a:moveTo>
                    <a:pt x="119" y="323"/>
                  </a:moveTo>
                  <a:lnTo>
                    <a:pt x="119" y="323"/>
                  </a:lnTo>
                  <a:lnTo>
                    <a:pt x="118" y="325"/>
                  </a:lnTo>
                  <a:lnTo>
                    <a:pt x="118" y="325"/>
                  </a:lnTo>
                  <a:lnTo>
                    <a:pt x="118" y="326"/>
                  </a:lnTo>
                  <a:lnTo>
                    <a:pt x="118" y="329"/>
                  </a:lnTo>
                  <a:lnTo>
                    <a:pt x="118" y="329"/>
                  </a:lnTo>
                  <a:lnTo>
                    <a:pt x="119" y="331"/>
                  </a:lnTo>
                  <a:lnTo>
                    <a:pt x="118" y="331"/>
                  </a:lnTo>
                  <a:lnTo>
                    <a:pt x="118" y="334"/>
                  </a:lnTo>
                  <a:lnTo>
                    <a:pt x="119" y="334"/>
                  </a:lnTo>
                  <a:lnTo>
                    <a:pt x="119" y="331"/>
                  </a:lnTo>
                  <a:lnTo>
                    <a:pt x="119" y="331"/>
                  </a:lnTo>
                  <a:lnTo>
                    <a:pt x="119" y="329"/>
                  </a:lnTo>
                  <a:lnTo>
                    <a:pt x="121" y="329"/>
                  </a:lnTo>
                  <a:lnTo>
                    <a:pt x="121" y="326"/>
                  </a:lnTo>
                  <a:lnTo>
                    <a:pt x="121" y="325"/>
                  </a:lnTo>
                  <a:lnTo>
                    <a:pt x="119" y="323"/>
                  </a:lnTo>
                  <a:lnTo>
                    <a:pt x="119" y="323"/>
                  </a:lnTo>
                  <a:lnTo>
                    <a:pt x="119" y="323"/>
                  </a:lnTo>
                  <a:close/>
                  <a:moveTo>
                    <a:pt x="116" y="323"/>
                  </a:moveTo>
                  <a:lnTo>
                    <a:pt x="115" y="323"/>
                  </a:lnTo>
                  <a:lnTo>
                    <a:pt x="115" y="325"/>
                  </a:lnTo>
                  <a:lnTo>
                    <a:pt x="115" y="326"/>
                  </a:lnTo>
                  <a:lnTo>
                    <a:pt x="115" y="329"/>
                  </a:lnTo>
                  <a:lnTo>
                    <a:pt x="115" y="329"/>
                  </a:lnTo>
                  <a:lnTo>
                    <a:pt x="115" y="331"/>
                  </a:lnTo>
                  <a:lnTo>
                    <a:pt x="115" y="331"/>
                  </a:lnTo>
                  <a:lnTo>
                    <a:pt x="115" y="334"/>
                  </a:lnTo>
                  <a:lnTo>
                    <a:pt x="116" y="334"/>
                  </a:lnTo>
                  <a:lnTo>
                    <a:pt x="116" y="331"/>
                  </a:lnTo>
                  <a:lnTo>
                    <a:pt x="116" y="331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16" y="326"/>
                  </a:lnTo>
                  <a:lnTo>
                    <a:pt x="116" y="325"/>
                  </a:lnTo>
                  <a:lnTo>
                    <a:pt x="116" y="323"/>
                  </a:lnTo>
                  <a:lnTo>
                    <a:pt x="116" y="323"/>
                  </a:lnTo>
                  <a:lnTo>
                    <a:pt x="116" y="323"/>
                  </a:lnTo>
                  <a:close/>
                  <a:moveTo>
                    <a:pt x="112" y="323"/>
                  </a:moveTo>
                  <a:lnTo>
                    <a:pt x="112" y="323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0" y="326"/>
                  </a:lnTo>
                  <a:lnTo>
                    <a:pt x="112" y="329"/>
                  </a:lnTo>
                  <a:lnTo>
                    <a:pt x="112" y="329"/>
                  </a:lnTo>
                  <a:lnTo>
                    <a:pt x="112" y="331"/>
                  </a:lnTo>
                  <a:lnTo>
                    <a:pt x="112" y="331"/>
                  </a:lnTo>
                  <a:lnTo>
                    <a:pt x="112" y="334"/>
                  </a:lnTo>
                  <a:lnTo>
                    <a:pt x="113" y="334"/>
                  </a:lnTo>
                  <a:lnTo>
                    <a:pt x="113" y="331"/>
                  </a:lnTo>
                  <a:lnTo>
                    <a:pt x="113" y="331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3" y="326"/>
                  </a:lnTo>
                  <a:lnTo>
                    <a:pt x="113" y="325"/>
                  </a:lnTo>
                  <a:lnTo>
                    <a:pt x="113" y="325"/>
                  </a:lnTo>
                  <a:lnTo>
                    <a:pt x="113" y="323"/>
                  </a:lnTo>
                  <a:lnTo>
                    <a:pt x="113" y="323"/>
                  </a:lnTo>
                  <a:lnTo>
                    <a:pt x="112" y="323"/>
                  </a:lnTo>
                  <a:close/>
                  <a:moveTo>
                    <a:pt x="104" y="323"/>
                  </a:moveTo>
                  <a:lnTo>
                    <a:pt x="104" y="323"/>
                  </a:lnTo>
                  <a:lnTo>
                    <a:pt x="104" y="323"/>
                  </a:lnTo>
                  <a:lnTo>
                    <a:pt x="103" y="325"/>
                  </a:lnTo>
                  <a:lnTo>
                    <a:pt x="103" y="325"/>
                  </a:lnTo>
                  <a:lnTo>
                    <a:pt x="103" y="326"/>
                  </a:lnTo>
                  <a:lnTo>
                    <a:pt x="103" y="329"/>
                  </a:lnTo>
                  <a:lnTo>
                    <a:pt x="104" y="329"/>
                  </a:lnTo>
                  <a:lnTo>
                    <a:pt x="104" y="331"/>
                  </a:lnTo>
                  <a:lnTo>
                    <a:pt x="103" y="331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6" y="331"/>
                  </a:lnTo>
                  <a:lnTo>
                    <a:pt x="104" y="331"/>
                  </a:lnTo>
                  <a:lnTo>
                    <a:pt x="104" y="329"/>
                  </a:lnTo>
                  <a:lnTo>
                    <a:pt x="106" y="329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4" y="323"/>
                  </a:lnTo>
                  <a:lnTo>
                    <a:pt x="104" y="323"/>
                  </a:lnTo>
                  <a:lnTo>
                    <a:pt x="104" y="323"/>
                  </a:lnTo>
                  <a:close/>
                  <a:moveTo>
                    <a:pt x="101" y="323"/>
                  </a:moveTo>
                  <a:lnTo>
                    <a:pt x="101" y="323"/>
                  </a:lnTo>
                  <a:lnTo>
                    <a:pt x="101" y="323"/>
                  </a:lnTo>
                  <a:lnTo>
                    <a:pt x="100" y="325"/>
                  </a:lnTo>
                  <a:lnTo>
                    <a:pt x="100" y="326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31"/>
                  </a:lnTo>
                  <a:lnTo>
                    <a:pt x="100" y="331"/>
                  </a:lnTo>
                  <a:lnTo>
                    <a:pt x="100" y="334"/>
                  </a:lnTo>
                  <a:lnTo>
                    <a:pt x="101" y="334"/>
                  </a:lnTo>
                  <a:lnTo>
                    <a:pt x="101" y="331"/>
                  </a:lnTo>
                  <a:lnTo>
                    <a:pt x="101" y="331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3" y="326"/>
                  </a:lnTo>
                  <a:lnTo>
                    <a:pt x="103" y="325"/>
                  </a:lnTo>
                  <a:lnTo>
                    <a:pt x="101" y="325"/>
                  </a:lnTo>
                  <a:lnTo>
                    <a:pt x="101" y="323"/>
                  </a:lnTo>
                  <a:lnTo>
                    <a:pt x="101" y="323"/>
                  </a:lnTo>
                  <a:lnTo>
                    <a:pt x="101" y="323"/>
                  </a:lnTo>
                  <a:close/>
                  <a:moveTo>
                    <a:pt x="98" y="323"/>
                  </a:moveTo>
                  <a:lnTo>
                    <a:pt x="96" y="323"/>
                  </a:lnTo>
                  <a:lnTo>
                    <a:pt x="96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96" y="331"/>
                  </a:lnTo>
                  <a:lnTo>
                    <a:pt x="96" y="331"/>
                  </a:lnTo>
                  <a:lnTo>
                    <a:pt x="96" y="334"/>
                  </a:lnTo>
                  <a:lnTo>
                    <a:pt x="98" y="334"/>
                  </a:lnTo>
                  <a:lnTo>
                    <a:pt x="98" y="331"/>
                  </a:lnTo>
                  <a:lnTo>
                    <a:pt x="98" y="331"/>
                  </a:lnTo>
                  <a:lnTo>
                    <a:pt x="98" y="329"/>
                  </a:lnTo>
                  <a:lnTo>
                    <a:pt x="98" y="329"/>
                  </a:lnTo>
                  <a:lnTo>
                    <a:pt x="98" y="326"/>
                  </a:lnTo>
                  <a:lnTo>
                    <a:pt x="98" y="325"/>
                  </a:lnTo>
                  <a:lnTo>
                    <a:pt x="98" y="323"/>
                  </a:lnTo>
                  <a:lnTo>
                    <a:pt x="98" y="323"/>
                  </a:lnTo>
                  <a:lnTo>
                    <a:pt x="98" y="323"/>
                  </a:lnTo>
                  <a:close/>
                  <a:moveTo>
                    <a:pt x="93" y="323"/>
                  </a:moveTo>
                  <a:lnTo>
                    <a:pt x="93" y="323"/>
                  </a:lnTo>
                  <a:lnTo>
                    <a:pt x="93" y="323"/>
                  </a:lnTo>
                  <a:lnTo>
                    <a:pt x="93" y="325"/>
                  </a:lnTo>
                  <a:lnTo>
                    <a:pt x="93" y="325"/>
                  </a:lnTo>
                  <a:lnTo>
                    <a:pt x="92" y="326"/>
                  </a:lnTo>
                  <a:lnTo>
                    <a:pt x="93" y="329"/>
                  </a:lnTo>
                  <a:lnTo>
                    <a:pt x="93" y="329"/>
                  </a:lnTo>
                  <a:lnTo>
                    <a:pt x="93" y="331"/>
                  </a:lnTo>
                  <a:lnTo>
                    <a:pt x="93" y="331"/>
                  </a:lnTo>
                  <a:lnTo>
                    <a:pt x="93" y="334"/>
                  </a:lnTo>
                  <a:lnTo>
                    <a:pt x="95" y="334"/>
                  </a:lnTo>
                  <a:lnTo>
                    <a:pt x="95" y="331"/>
                  </a:lnTo>
                  <a:lnTo>
                    <a:pt x="95" y="331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6"/>
                  </a:lnTo>
                  <a:lnTo>
                    <a:pt x="95" y="325"/>
                  </a:lnTo>
                  <a:lnTo>
                    <a:pt x="93" y="323"/>
                  </a:lnTo>
                  <a:lnTo>
                    <a:pt x="93" y="323"/>
                  </a:lnTo>
                  <a:lnTo>
                    <a:pt x="93" y="323"/>
                  </a:lnTo>
                  <a:close/>
                  <a:moveTo>
                    <a:pt x="90" y="323"/>
                  </a:moveTo>
                  <a:lnTo>
                    <a:pt x="90" y="323"/>
                  </a:lnTo>
                  <a:lnTo>
                    <a:pt x="89" y="325"/>
                  </a:lnTo>
                  <a:lnTo>
                    <a:pt x="89" y="326"/>
                  </a:lnTo>
                  <a:lnTo>
                    <a:pt x="89" y="329"/>
                  </a:lnTo>
                  <a:lnTo>
                    <a:pt x="90" y="329"/>
                  </a:lnTo>
                  <a:lnTo>
                    <a:pt x="90" y="331"/>
                  </a:lnTo>
                  <a:lnTo>
                    <a:pt x="89" y="331"/>
                  </a:lnTo>
                  <a:lnTo>
                    <a:pt x="90" y="334"/>
                  </a:lnTo>
                  <a:lnTo>
                    <a:pt x="90" y="334"/>
                  </a:lnTo>
                  <a:lnTo>
                    <a:pt x="92" y="331"/>
                  </a:lnTo>
                  <a:lnTo>
                    <a:pt x="90" y="331"/>
                  </a:lnTo>
                  <a:lnTo>
                    <a:pt x="90" y="329"/>
                  </a:lnTo>
                  <a:lnTo>
                    <a:pt x="92" y="329"/>
                  </a:lnTo>
                  <a:lnTo>
                    <a:pt x="92" y="326"/>
                  </a:lnTo>
                  <a:lnTo>
                    <a:pt x="92" y="325"/>
                  </a:lnTo>
                  <a:lnTo>
                    <a:pt x="90" y="323"/>
                  </a:lnTo>
                  <a:lnTo>
                    <a:pt x="90" y="323"/>
                  </a:lnTo>
                  <a:lnTo>
                    <a:pt x="90" y="323"/>
                  </a:lnTo>
                  <a:close/>
                  <a:moveTo>
                    <a:pt x="87" y="323"/>
                  </a:moveTo>
                  <a:lnTo>
                    <a:pt x="87" y="323"/>
                  </a:lnTo>
                  <a:lnTo>
                    <a:pt x="87" y="323"/>
                  </a:lnTo>
                  <a:lnTo>
                    <a:pt x="86" y="325"/>
                  </a:lnTo>
                  <a:lnTo>
                    <a:pt x="86" y="326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7" y="331"/>
                  </a:lnTo>
                  <a:lnTo>
                    <a:pt x="86" y="331"/>
                  </a:lnTo>
                  <a:lnTo>
                    <a:pt x="86" y="334"/>
                  </a:lnTo>
                  <a:lnTo>
                    <a:pt x="87" y="334"/>
                  </a:lnTo>
                  <a:lnTo>
                    <a:pt x="87" y="331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9" y="326"/>
                  </a:lnTo>
                  <a:lnTo>
                    <a:pt x="89" y="325"/>
                  </a:lnTo>
                  <a:lnTo>
                    <a:pt x="87" y="323"/>
                  </a:lnTo>
                  <a:lnTo>
                    <a:pt x="87" y="323"/>
                  </a:lnTo>
                  <a:lnTo>
                    <a:pt x="87" y="323"/>
                  </a:lnTo>
                  <a:close/>
                  <a:moveTo>
                    <a:pt x="83" y="323"/>
                  </a:moveTo>
                  <a:lnTo>
                    <a:pt x="83" y="323"/>
                  </a:lnTo>
                  <a:lnTo>
                    <a:pt x="83" y="323"/>
                  </a:lnTo>
                  <a:lnTo>
                    <a:pt x="83" y="325"/>
                  </a:lnTo>
                  <a:lnTo>
                    <a:pt x="81" y="326"/>
                  </a:lnTo>
                  <a:lnTo>
                    <a:pt x="83" y="329"/>
                  </a:lnTo>
                  <a:lnTo>
                    <a:pt x="83" y="329"/>
                  </a:lnTo>
                  <a:lnTo>
                    <a:pt x="83" y="331"/>
                  </a:lnTo>
                  <a:lnTo>
                    <a:pt x="83" y="331"/>
                  </a:lnTo>
                  <a:lnTo>
                    <a:pt x="83" y="334"/>
                  </a:lnTo>
                  <a:lnTo>
                    <a:pt x="84" y="334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84" y="326"/>
                  </a:lnTo>
                  <a:lnTo>
                    <a:pt x="84" y="325"/>
                  </a:lnTo>
                  <a:lnTo>
                    <a:pt x="83" y="323"/>
                  </a:lnTo>
                  <a:lnTo>
                    <a:pt x="83" y="323"/>
                  </a:lnTo>
                  <a:lnTo>
                    <a:pt x="83" y="323"/>
                  </a:lnTo>
                  <a:close/>
                  <a:moveTo>
                    <a:pt x="80" y="323"/>
                  </a:moveTo>
                  <a:lnTo>
                    <a:pt x="80" y="323"/>
                  </a:lnTo>
                  <a:lnTo>
                    <a:pt x="80" y="325"/>
                  </a:lnTo>
                  <a:lnTo>
                    <a:pt x="78" y="325"/>
                  </a:lnTo>
                  <a:lnTo>
                    <a:pt x="78" y="326"/>
                  </a:lnTo>
                  <a:lnTo>
                    <a:pt x="78" y="329"/>
                  </a:lnTo>
                  <a:lnTo>
                    <a:pt x="80" y="329"/>
                  </a:lnTo>
                  <a:lnTo>
                    <a:pt x="80" y="331"/>
                  </a:lnTo>
                  <a:lnTo>
                    <a:pt x="80" y="331"/>
                  </a:lnTo>
                  <a:lnTo>
                    <a:pt x="80" y="334"/>
                  </a:lnTo>
                  <a:lnTo>
                    <a:pt x="81" y="334"/>
                  </a:lnTo>
                  <a:lnTo>
                    <a:pt x="81" y="331"/>
                  </a:lnTo>
                  <a:lnTo>
                    <a:pt x="80" y="331"/>
                  </a:lnTo>
                  <a:lnTo>
                    <a:pt x="80" y="329"/>
                  </a:lnTo>
                  <a:lnTo>
                    <a:pt x="81" y="329"/>
                  </a:lnTo>
                  <a:lnTo>
                    <a:pt x="81" y="326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0" y="323"/>
                  </a:lnTo>
                  <a:lnTo>
                    <a:pt x="80" y="323"/>
                  </a:lnTo>
                  <a:close/>
                  <a:moveTo>
                    <a:pt x="77" y="323"/>
                  </a:moveTo>
                  <a:lnTo>
                    <a:pt x="77" y="323"/>
                  </a:lnTo>
                  <a:lnTo>
                    <a:pt x="77" y="323"/>
                  </a:lnTo>
                  <a:lnTo>
                    <a:pt x="75" y="325"/>
                  </a:lnTo>
                  <a:lnTo>
                    <a:pt x="75" y="325"/>
                  </a:lnTo>
                  <a:lnTo>
                    <a:pt x="75" y="326"/>
                  </a:lnTo>
                  <a:lnTo>
                    <a:pt x="75" y="329"/>
                  </a:lnTo>
                  <a:lnTo>
                    <a:pt x="75" y="329"/>
                  </a:lnTo>
                  <a:lnTo>
                    <a:pt x="77" y="331"/>
                  </a:lnTo>
                  <a:lnTo>
                    <a:pt x="75" y="331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29"/>
                  </a:lnTo>
                  <a:lnTo>
                    <a:pt x="78" y="329"/>
                  </a:lnTo>
                  <a:lnTo>
                    <a:pt x="78" y="326"/>
                  </a:lnTo>
                  <a:lnTo>
                    <a:pt x="78" y="325"/>
                  </a:lnTo>
                  <a:lnTo>
                    <a:pt x="77" y="323"/>
                  </a:lnTo>
                  <a:lnTo>
                    <a:pt x="77" y="323"/>
                  </a:lnTo>
                  <a:lnTo>
                    <a:pt x="77" y="323"/>
                  </a:lnTo>
                  <a:close/>
                  <a:moveTo>
                    <a:pt x="71" y="323"/>
                  </a:moveTo>
                  <a:lnTo>
                    <a:pt x="71" y="323"/>
                  </a:lnTo>
                  <a:lnTo>
                    <a:pt x="71" y="323"/>
                  </a:lnTo>
                  <a:lnTo>
                    <a:pt x="69" y="325"/>
                  </a:lnTo>
                  <a:lnTo>
                    <a:pt x="69" y="325"/>
                  </a:lnTo>
                  <a:lnTo>
                    <a:pt x="69" y="326"/>
                  </a:lnTo>
                  <a:lnTo>
                    <a:pt x="69" y="329"/>
                  </a:lnTo>
                  <a:lnTo>
                    <a:pt x="71" y="329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34"/>
                  </a:lnTo>
                  <a:lnTo>
                    <a:pt x="71" y="334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1" y="329"/>
                  </a:lnTo>
                  <a:lnTo>
                    <a:pt x="72" y="329"/>
                  </a:lnTo>
                  <a:lnTo>
                    <a:pt x="72" y="326"/>
                  </a:lnTo>
                  <a:lnTo>
                    <a:pt x="72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3"/>
                  </a:lnTo>
                  <a:close/>
                  <a:moveTo>
                    <a:pt x="68" y="323"/>
                  </a:moveTo>
                  <a:lnTo>
                    <a:pt x="66" y="323"/>
                  </a:lnTo>
                  <a:lnTo>
                    <a:pt x="66" y="323"/>
                  </a:lnTo>
                  <a:lnTo>
                    <a:pt x="66" y="325"/>
                  </a:lnTo>
                  <a:lnTo>
                    <a:pt x="66" y="325"/>
                  </a:lnTo>
                  <a:lnTo>
                    <a:pt x="66" y="326"/>
                  </a:lnTo>
                  <a:lnTo>
                    <a:pt x="66" y="329"/>
                  </a:lnTo>
                  <a:lnTo>
                    <a:pt x="66" y="329"/>
                  </a:lnTo>
                  <a:lnTo>
                    <a:pt x="66" y="331"/>
                  </a:lnTo>
                  <a:lnTo>
                    <a:pt x="66" y="331"/>
                  </a:lnTo>
                  <a:lnTo>
                    <a:pt x="66" y="334"/>
                  </a:lnTo>
                  <a:lnTo>
                    <a:pt x="68" y="334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68" y="329"/>
                  </a:lnTo>
                  <a:lnTo>
                    <a:pt x="68" y="329"/>
                  </a:lnTo>
                  <a:lnTo>
                    <a:pt x="69" y="326"/>
                  </a:lnTo>
                  <a:lnTo>
                    <a:pt x="68" y="325"/>
                  </a:lnTo>
                  <a:lnTo>
                    <a:pt x="68" y="325"/>
                  </a:lnTo>
                  <a:lnTo>
                    <a:pt x="68" y="323"/>
                  </a:lnTo>
                  <a:lnTo>
                    <a:pt x="68" y="323"/>
                  </a:lnTo>
                  <a:lnTo>
                    <a:pt x="68" y="323"/>
                  </a:lnTo>
                  <a:close/>
                  <a:moveTo>
                    <a:pt x="63" y="323"/>
                  </a:moveTo>
                  <a:lnTo>
                    <a:pt x="63" y="323"/>
                  </a:lnTo>
                  <a:lnTo>
                    <a:pt x="63" y="323"/>
                  </a:lnTo>
                  <a:lnTo>
                    <a:pt x="63" y="325"/>
                  </a:lnTo>
                  <a:lnTo>
                    <a:pt x="63" y="326"/>
                  </a:lnTo>
                  <a:lnTo>
                    <a:pt x="63" y="329"/>
                  </a:lnTo>
                  <a:lnTo>
                    <a:pt x="63" y="329"/>
                  </a:lnTo>
                  <a:lnTo>
                    <a:pt x="63" y="331"/>
                  </a:lnTo>
                  <a:lnTo>
                    <a:pt x="63" y="331"/>
                  </a:lnTo>
                  <a:lnTo>
                    <a:pt x="63" y="334"/>
                  </a:lnTo>
                  <a:lnTo>
                    <a:pt x="64" y="334"/>
                  </a:lnTo>
                  <a:lnTo>
                    <a:pt x="64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9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3" y="323"/>
                  </a:lnTo>
                  <a:close/>
                  <a:moveTo>
                    <a:pt x="60" y="323"/>
                  </a:moveTo>
                  <a:lnTo>
                    <a:pt x="60" y="323"/>
                  </a:lnTo>
                  <a:lnTo>
                    <a:pt x="60" y="323"/>
                  </a:lnTo>
                  <a:lnTo>
                    <a:pt x="58" y="325"/>
                  </a:lnTo>
                  <a:lnTo>
                    <a:pt x="58" y="326"/>
                  </a:lnTo>
                  <a:lnTo>
                    <a:pt x="58" y="329"/>
                  </a:lnTo>
                  <a:lnTo>
                    <a:pt x="60" y="329"/>
                  </a:lnTo>
                  <a:lnTo>
                    <a:pt x="60" y="331"/>
                  </a:lnTo>
                  <a:lnTo>
                    <a:pt x="58" y="331"/>
                  </a:lnTo>
                  <a:lnTo>
                    <a:pt x="60" y="334"/>
                  </a:lnTo>
                  <a:lnTo>
                    <a:pt x="60" y="334"/>
                  </a:lnTo>
                  <a:lnTo>
                    <a:pt x="61" y="331"/>
                  </a:lnTo>
                  <a:lnTo>
                    <a:pt x="60" y="331"/>
                  </a:lnTo>
                  <a:lnTo>
                    <a:pt x="60" y="329"/>
                  </a:lnTo>
                  <a:lnTo>
                    <a:pt x="61" y="329"/>
                  </a:lnTo>
                  <a:lnTo>
                    <a:pt x="61" y="326"/>
                  </a:lnTo>
                  <a:lnTo>
                    <a:pt x="61" y="325"/>
                  </a:lnTo>
                  <a:lnTo>
                    <a:pt x="60" y="323"/>
                  </a:lnTo>
                  <a:lnTo>
                    <a:pt x="60" y="323"/>
                  </a:lnTo>
                  <a:lnTo>
                    <a:pt x="60" y="323"/>
                  </a:lnTo>
                  <a:close/>
                  <a:moveTo>
                    <a:pt x="20" y="145"/>
                  </a:moveTo>
                  <a:lnTo>
                    <a:pt x="17" y="145"/>
                  </a:lnTo>
                  <a:lnTo>
                    <a:pt x="16" y="148"/>
                  </a:lnTo>
                  <a:lnTo>
                    <a:pt x="16" y="151"/>
                  </a:lnTo>
                  <a:lnTo>
                    <a:pt x="16" y="177"/>
                  </a:lnTo>
                  <a:lnTo>
                    <a:pt x="23" y="180"/>
                  </a:lnTo>
                  <a:lnTo>
                    <a:pt x="23" y="154"/>
                  </a:lnTo>
                  <a:lnTo>
                    <a:pt x="23" y="151"/>
                  </a:lnTo>
                  <a:lnTo>
                    <a:pt x="22" y="148"/>
                  </a:lnTo>
                  <a:lnTo>
                    <a:pt x="20" y="145"/>
                  </a:lnTo>
                  <a:close/>
                  <a:moveTo>
                    <a:pt x="8" y="101"/>
                  </a:moveTo>
                  <a:lnTo>
                    <a:pt x="7" y="101"/>
                  </a:lnTo>
                  <a:lnTo>
                    <a:pt x="7" y="102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04"/>
                  </a:lnTo>
                  <a:lnTo>
                    <a:pt x="8" y="101"/>
                  </a:lnTo>
                  <a:lnTo>
                    <a:pt x="8" y="101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4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4" y="93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1" y="99"/>
                  </a:lnTo>
                  <a:lnTo>
                    <a:pt x="10" y="101"/>
                  </a:lnTo>
                  <a:lnTo>
                    <a:pt x="10" y="111"/>
                  </a:lnTo>
                  <a:lnTo>
                    <a:pt x="11" y="111"/>
                  </a:lnTo>
                  <a:lnTo>
                    <a:pt x="11" y="113"/>
                  </a:lnTo>
                  <a:lnTo>
                    <a:pt x="16" y="116"/>
                  </a:lnTo>
                  <a:lnTo>
                    <a:pt x="20" y="119"/>
                  </a:lnTo>
                  <a:lnTo>
                    <a:pt x="23" y="124"/>
                  </a:lnTo>
                  <a:lnTo>
                    <a:pt x="25" y="127"/>
                  </a:lnTo>
                  <a:lnTo>
                    <a:pt x="25" y="130"/>
                  </a:lnTo>
                  <a:lnTo>
                    <a:pt x="25" y="131"/>
                  </a:lnTo>
                  <a:lnTo>
                    <a:pt x="25" y="133"/>
                  </a:lnTo>
                  <a:lnTo>
                    <a:pt x="29" y="136"/>
                  </a:lnTo>
                  <a:lnTo>
                    <a:pt x="28" y="139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5" y="180"/>
                  </a:lnTo>
                  <a:lnTo>
                    <a:pt x="31" y="180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94"/>
                  </a:lnTo>
                  <a:lnTo>
                    <a:pt x="34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4" y="19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6" y="188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37" y="182"/>
                  </a:lnTo>
                  <a:lnTo>
                    <a:pt x="37" y="183"/>
                  </a:lnTo>
                  <a:lnTo>
                    <a:pt x="39" y="186"/>
                  </a:lnTo>
                  <a:lnTo>
                    <a:pt x="39" y="186"/>
                  </a:lnTo>
                  <a:lnTo>
                    <a:pt x="39" y="188"/>
                  </a:lnTo>
                  <a:lnTo>
                    <a:pt x="39" y="188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39" y="191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195"/>
                  </a:lnTo>
                  <a:lnTo>
                    <a:pt x="40" y="195"/>
                  </a:lnTo>
                  <a:lnTo>
                    <a:pt x="40" y="206"/>
                  </a:lnTo>
                  <a:lnTo>
                    <a:pt x="48" y="206"/>
                  </a:lnTo>
                  <a:lnTo>
                    <a:pt x="46" y="206"/>
                  </a:lnTo>
                  <a:lnTo>
                    <a:pt x="46" y="207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2" y="210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2" y="220"/>
                  </a:lnTo>
                  <a:lnTo>
                    <a:pt x="42" y="220"/>
                  </a:lnTo>
                  <a:lnTo>
                    <a:pt x="42" y="221"/>
                  </a:lnTo>
                  <a:lnTo>
                    <a:pt x="42" y="223"/>
                  </a:lnTo>
                  <a:lnTo>
                    <a:pt x="40" y="223"/>
                  </a:lnTo>
                  <a:lnTo>
                    <a:pt x="40" y="223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2" y="265"/>
                  </a:lnTo>
                  <a:lnTo>
                    <a:pt x="43" y="265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0" y="268"/>
                  </a:lnTo>
                  <a:lnTo>
                    <a:pt x="40" y="282"/>
                  </a:lnTo>
                  <a:lnTo>
                    <a:pt x="52" y="282"/>
                  </a:lnTo>
                  <a:lnTo>
                    <a:pt x="52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4" y="281"/>
                  </a:lnTo>
                  <a:lnTo>
                    <a:pt x="54" y="281"/>
                  </a:lnTo>
                  <a:lnTo>
                    <a:pt x="54" y="281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2" y="278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51" y="275"/>
                  </a:lnTo>
                  <a:lnTo>
                    <a:pt x="51" y="275"/>
                  </a:lnTo>
                  <a:lnTo>
                    <a:pt x="52" y="275"/>
                  </a:lnTo>
                  <a:lnTo>
                    <a:pt x="52" y="275"/>
                  </a:lnTo>
                  <a:lnTo>
                    <a:pt x="54" y="275"/>
                  </a:lnTo>
                  <a:lnTo>
                    <a:pt x="52" y="273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5" y="270"/>
                  </a:lnTo>
                  <a:lnTo>
                    <a:pt x="55" y="273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58" y="275"/>
                  </a:lnTo>
                  <a:lnTo>
                    <a:pt x="57" y="276"/>
                  </a:lnTo>
                  <a:lnTo>
                    <a:pt x="57" y="276"/>
                  </a:lnTo>
                  <a:lnTo>
                    <a:pt x="57" y="276"/>
                  </a:lnTo>
                  <a:lnTo>
                    <a:pt x="57" y="276"/>
                  </a:lnTo>
                  <a:lnTo>
                    <a:pt x="57" y="276"/>
                  </a:lnTo>
                  <a:lnTo>
                    <a:pt x="57" y="278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7" y="281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8" y="282"/>
                  </a:lnTo>
                  <a:lnTo>
                    <a:pt x="58" y="287"/>
                  </a:lnTo>
                  <a:lnTo>
                    <a:pt x="63" y="287"/>
                  </a:lnTo>
                  <a:lnTo>
                    <a:pt x="63" y="288"/>
                  </a:lnTo>
                  <a:lnTo>
                    <a:pt x="60" y="293"/>
                  </a:lnTo>
                  <a:lnTo>
                    <a:pt x="60" y="300"/>
                  </a:lnTo>
                  <a:lnTo>
                    <a:pt x="58" y="300"/>
                  </a:lnTo>
                  <a:lnTo>
                    <a:pt x="58" y="323"/>
                  </a:lnTo>
                  <a:lnTo>
                    <a:pt x="186" y="323"/>
                  </a:lnTo>
                  <a:lnTo>
                    <a:pt x="186" y="313"/>
                  </a:lnTo>
                  <a:lnTo>
                    <a:pt x="206" y="296"/>
                  </a:lnTo>
                  <a:lnTo>
                    <a:pt x="215" y="296"/>
                  </a:lnTo>
                  <a:lnTo>
                    <a:pt x="217" y="299"/>
                  </a:lnTo>
                  <a:lnTo>
                    <a:pt x="217" y="335"/>
                  </a:lnTo>
                  <a:lnTo>
                    <a:pt x="218" y="335"/>
                  </a:lnTo>
                  <a:lnTo>
                    <a:pt x="218" y="340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35" y="348"/>
                  </a:lnTo>
                  <a:lnTo>
                    <a:pt x="235" y="360"/>
                  </a:lnTo>
                  <a:lnTo>
                    <a:pt x="240" y="363"/>
                  </a:lnTo>
                  <a:lnTo>
                    <a:pt x="243" y="364"/>
                  </a:lnTo>
                  <a:lnTo>
                    <a:pt x="244" y="366"/>
                  </a:lnTo>
                  <a:lnTo>
                    <a:pt x="241" y="369"/>
                  </a:lnTo>
                  <a:lnTo>
                    <a:pt x="241" y="372"/>
                  </a:lnTo>
                  <a:lnTo>
                    <a:pt x="238" y="372"/>
                  </a:lnTo>
                  <a:lnTo>
                    <a:pt x="237" y="377"/>
                  </a:lnTo>
                  <a:lnTo>
                    <a:pt x="237" y="377"/>
                  </a:lnTo>
                  <a:lnTo>
                    <a:pt x="237" y="526"/>
                  </a:lnTo>
                  <a:lnTo>
                    <a:pt x="240" y="526"/>
                  </a:lnTo>
                  <a:lnTo>
                    <a:pt x="240" y="541"/>
                  </a:lnTo>
                  <a:lnTo>
                    <a:pt x="0" y="541"/>
                  </a:lnTo>
                  <a:lnTo>
                    <a:pt x="0" y="540"/>
                  </a:lnTo>
                  <a:lnTo>
                    <a:pt x="17" y="540"/>
                  </a:lnTo>
                  <a:lnTo>
                    <a:pt x="17" y="465"/>
                  </a:lnTo>
                  <a:lnTo>
                    <a:pt x="0" y="465"/>
                  </a:lnTo>
                  <a:lnTo>
                    <a:pt x="0" y="416"/>
                  </a:lnTo>
                  <a:lnTo>
                    <a:pt x="13" y="416"/>
                  </a:lnTo>
                  <a:lnTo>
                    <a:pt x="13" y="377"/>
                  </a:lnTo>
                  <a:lnTo>
                    <a:pt x="0" y="377"/>
                  </a:lnTo>
                  <a:lnTo>
                    <a:pt x="0" y="328"/>
                  </a:lnTo>
                  <a:lnTo>
                    <a:pt x="11" y="328"/>
                  </a:lnTo>
                  <a:lnTo>
                    <a:pt x="11" y="291"/>
                  </a:lnTo>
                  <a:lnTo>
                    <a:pt x="0" y="291"/>
                  </a:lnTo>
                  <a:lnTo>
                    <a:pt x="0" y="177"/>
                  </a:lnTo>
                  <a:lnTo>
                    <a:pt x="7" y="177"/>
                  </a:lnTo>
                  <a:lnTo>
                    <a:pt x="7" y="150"/>
                  </a:lnTo>
                  <a:lnTo>
                    <a:pt x="7" y="145"/>
                  </a:lnTo>
                  <a:lnTo>
                    <a:pt x="4" y="143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0" y="110"/>
                  </a:lnTo>
                  <a:lnTo>
                    <a:pt x="4" y="110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" name="Freeform 65"/>
            <p:cNvSpPr>
              <a:spLocks noEditPoints="1"/>
            </p:cNvSpPr>
            <p:nvPr/>
          </p:nvSpPr>
          <p:spPr bwMode="auto">
            <a:xfrm>
              <a:off x="3133726" y="2751138"/>
              <a:ext cx="381000" cy="858838"/>
            </a:xfrm>
            <a:custGeom>
              <a:avLst/>
              <a:gdLst>
                <a:gd name="T0" fmla="*/ 184 w 240"/>
                <a:gd name="T1" fmla="*/ 467 h 541"/>
                <a:gd name="T2" fmla="*/ 27 w 240"/>
                <a:gd name="T3" fmla="*/ 506 h 541"/>
                <a:gd name="T4" fmla="*/ 100 w 240"/>
                <a:gd name="T5" fmla="*/ 416 h 541"/>
                <a:gd name="T6" fmla="*/ 183 w 240"/>
                <a:gd name="T7" fmla="*/ 331 h 541"/>
                <a:gd name="T8" fmla="*/ 178 w 240"/>
                <a:gd name="T9" fmla="*/ 329 h 541"/>
                <a:gd name="T10" fmla="*/ 176 w 240"/>
                <a:gd name="T11" fmla="*/ 323 h 541"/>
                <a:gd name="T12" fmla="*/ 178 w 240"/>
                <a:gd name="T13" fmla="*/ 325 h 541"/>
                <a:gd name="T14" fmla="*/ 173 w 240"/>
                <a:gd name="T15" fmla="*/ 331 h 541"/>
                <a:gd name="T16" fmla="*/ 164 w 240"/>
                <a:gd name="T17" fmla="*/ 331 h 541"/>
                <a:gd name="T18" fmla="*/ 161 w 240"/>
                <a:gd name="T19" fmla="*/ 325 h 541"/>
                <a:gd name="T20" fmla="*/ 163 w 240"/>
                <a:gd name="T21" fmla="*/ 323 h 541"/>
                <a:gd name="T22" fmla="*/ 160 w 240"/>
                <a:gd name="T23" fmla="*/ 329 h 541"/>
                <a:gd name="T24" fmla="*/ 155 w 240"/>
                <a:gd name="T25" fmla="*/ 334 h 541"/>
                <a:gd name="T26" fmla="*/ 151 w 240"/>
                <a:gd name="T27" fmla="*/ 329 h 541"/>
                <a:gd name="T28" fmla="*/ 148 w 240"/>
                <a:gd name="T29" fmla="*/ 323 h 541"/>
                <a:gd name="T30" fmla="*/ 149 w 240"/>
                <a:gd name="T31" fmla="*/ 323 h 541"/>
                <a:gd name="T32" fmla="*/ 145 w 240"/>
                <a:gd name="T33" fmla="*/ 329 h 541"/>
                <a:gd name="T34" fmla="*/ 140 w 240"/>
                <a:gd name="T35" fmla="*/ 334 h 541"/>
                <a:gd name="T36" fmla="*/ 137 w 240"/>
                <a:gd name="T37" fmla="*/ 329 h 541"/>
                <a:gd name="T38" fmla="*/ 131 w 240"/>
                <a:gd name="T39" fmla="*/ 323 h 541"/>
                <a:gd name="T40" fmla="*/ 132 w 240"/>
                <a:gd name="T41" fmla="*/ 325 h 541"/>
                <a:gd name="T42" fmla="*/ 128 w 240"/>
                <a:gd name="T43" fmla="*/ 331 h 541"/>
                <a:gd name="T44" fmla="*/ 123 w 240"/>
                <a:gd name="T45" fmla="*/ 331 h 541"/>
                <a:gd name="T46" fmla="*/ 119 w 240"/>
                <a:gd name="T47" fmla="*/ 325 h 541"/>
                <a:gd name="T48" fmla="*/ 120 w 240"/>
                <a:gd name="T49" fmla="*/ 323 h 541"/>
                <a:gd name="T50" fmla="*/ 119 w 240"/>
                <a:gd name="T51" fmla="*/ 326 h 541"/>
                <a:gd name="T52" fmla="*/ 114 w 240"/>
                <a:gd name="T53" fmla="*/ 334 h 541"/>
                <a:gd name="T54" fmla="*/ 109 w 240"/>
                <a:gd name="T55" fmla="*/ 329 h 541"/>
                <a:gd name="T56" fmla="*/ 106 w 240"/>
                <a:gd name="T57" fmla="*/ 323 h 541"/>
                <a:gd name="T58" fmla="*/ 106 w 240"/>
                <a:gd name="T59" fmla="*/ 323 h 541"/>
                <a:gd name="T60" fmla="*/ 103 w 240"/>
                <a:gd name="T61" fmla="*/ 329 h 541"/>
                <a:gd name="T62" fmla="*/ 97 w 240"/>
                <a:gd name="T63" fmla="*/ 334 h 541"/>
                <a:gd name="T64" fmla="*/ 93 w 240"/>
                <a:gd name="T65" fmla="*/ 329 h 541"/>
                <a:gd name="T66" fmla="*/ 90 w 240"/>
                <a:gd name="T67" fmla="*/ 323 h 541"/>
                <a:gd name="T68" fmla="*/ 90 w 240"/>
                <a:gd name="T69" fmla="*/ 323 h 541"/>
                <a:gd name="T70" fmla="*/ 87 w 240"/>
                <a:gd name="T71" fmla="*/ 331 h 541"/>
                <a:gd name="T72" fmla="*/ 82 w 240"/>
                <a:gd name="T73" fmla="*/ 331 h 541"/>
                <a:gd name="T74" fmla="*/ 79 w 240"/>
                <a:gd name="T75" fmla="*/ 325 h 541"/>
                <a:gd name="T76" fmla="*/ 81 w 240"/>
                <a:gd name="T77" fmla="*/ 323 h 541"/>
                <a:gd name="T78" fmla="*/ 77 w 240"/>
                <a:gd name="T79" fmla="*/ 329 h 541"/>
                <a:gd name="T80" fmla="*/ 71 w 240"/>
                <a:gd name="T81" fmla="*/ 334 h 541"/>
                <a:gd name="T82" fmla="*/ 68 w 240"/>
                <a:gd name="T83" fmla="*/ 326 h 541"/>
                <a:gd name="T84" fmla="*/ 61 w 240"/>
                <a:gd name="T85" fmla="*/ 323 h 541"/>
                <a:gd name="T86" fmla="*/ 62 w 240"/>
                <a:gd name="T87" fmla="*/ 323 h 541"/>
                <a:gd name="T88" fmla="*/ 59 w 240"/>
                <a:gd name="T89" fmla="*/ 329 h 541"/>
                <a:gd name="T90" fmla="*/ 225 w 240"/>
                <a:gd name="T91" fmla="*/ 145 h 541"/>
                <a:gd name="T92" fmla="*/ 240 w 240"/>
                <a:gd name="T93" fmla="*/ 110 h 541"/>
                <a:gd name="T94" fmla="*/ 225 w 240"/>
                <a:gd name="T95" fmla="*/ 465 h 541"/>
                <a:gd name="T96" fmla="*/ 7 w 240"/>
                <a:gd name="T97" fmla="*/ 348 h 541"/>
                <a:gd name="T98" fmla="*/ 180 w 240"/>
                <a:gd name="T99" fmla="*/ 287 h 541"/>
                <a:gd name="T100" fmla="*/ 186 w 240"/>
                <a:gd name="T101" fmla="*/ 276 h 541"/>
                <a:gd name="T102" fmla="*/ 190 w 240"/>
                <a:gd name="T103" fmla="*/ 275 h 541"/>
                <a:gd name="T104" fmla="*/ 190 w 240"/>
                <a:gd name="T105" fmla="*/ 281 h 541"/>
                <a:gd name="T106" fmla="*/ 202 w 240"/>
                <a:gd name="T107" fmla="*/ 223 h 541"/>
                <a:gd name="T108" fmla="*/ 202 w 240"/>
                <a:gd name="T109" fmla="*/ 206 h 541"/>
                <a:gd name="T110" fmla="*/ 202 w 240"/>
                <a:gd name="T111" fmla="*/ 189 h 541"/>
                <a:gd name="T112" fmla="*/ 208 w 240"/>
                <a:gd name="T113" fmla="*/ 188 h 541"/>
                <a:gd name="T114" fmla="*/ 208 w 240"/>
                <a:gd name="T115" fmla="*/ 194 h 541"/>
                <a:gd name="T116" fmla="*/ 219 w 240"/>
                <a:gd name="T117" fmla="*/ 124 h 541"/>
                <a:gd name="T118" fmla="*/ 236 w 240"/>
                <a:gd name="T119" fmla="*/ 82 h 541"/>
                <a:gd name="T120" fmla="*/ 240 w 240"/>
                <a:gd name="T121" fmla="*/ 40 h 541"/>
                <a:gd name="T122" fmla="*/ 233 w 240"/>
                <a:gd name="T123" fmla="*/ 8 h 541"/>
                <a:gd name="T124" fmla="*/ 240 w 240"/>
                <a:gd name="T125" fmla="*/ 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" h="541">
                  <a:moveTo>
                    <a:pt x="134" y="526"/>
                  </a:moveTo>
                  <a:lnTo>
                    <a:pt x="134" y="538"/>
                  </a:lnTo>
                  <a:lnTo>
                    <a:pt x="155" y="538"/>
                  </a:lnTo>
                  <a:lnTo>
                    <a:pt x="155" y="526"/>
                  </a:lnTo>
                  <a:lnTo>
                    <a:pt x="134" y="526"/>
                  </a:lnTo>
                  <a:close/>
                  <a:moveTo>
                    <a:pt x="79" y="526"/>
                  </a:moveTo>
                  <a:lnTo>
                    <a:pt x="79" y="538"/>
                  </a:lnTo>
                  <a:lnTo>
                    <a:pt x="100" y="538"/>
                  </a:lnTo>
                  <a:lnTo>
                    <a:pt x="100" y="526"/>
                  </a:lnTo>
                  <a:lnTo>
                    <a:pt x="79" y="526"/>
                  </a:lnTo>
                  <a:close/>
                  <a:moveTo>
                    <a:pt x="27" y="526"/>
                  </a:moveTo>
                  <a:lnTo>
                    <a:pt x="27" y="538"/>
                  </a:lnTo>
                  <a:lnTo>
                    <a:pt x="50" y="538"/>
                  </a:lnTo>
                  <a:lnTo>
                    <a:pt x="50" y="526"/>
                  </a:lnTo>
                  <a:lnTo>
                    <a:pt x="27" y="526"/>
                  </a:lnTo>
                  <a:close/>
                  <a:moveTo>
                    <a:pt x="184" y="467"/>
                  </a:moveTo>
                  <a:lnTo>
                    <a:pt x="184" y="506"/>
                  </a:lnTo>
                  <a:lnTo>
                    <a:pt x="207" y="506"/>
                  </a:lnTo>
                  <a:lnTo>
                    <a:pt x="207" y="467"/>
                  </a:lnTo>
                  <a:lnTo>
                    <a:pt x="184" y="467"/>
                  </a:lnTo>
                  <a:close/>
                  <a:moveTo>
                    <a:pt x="134" y="467"/>
                  </a:moveTo>
                  <a:lnTo>
                    <a:pt x="134" y="506"/>
                  </a:lnTo>
                  <a:lnTo>
                    <a:pt x="155" y="506"/>
                  </a:lnTo>
                  <a:lnTo>
                    <a:pt x="155" y="467"/>
                  </a:lnTo>
                  <a:lnTo>
                    <a:pt x="134" y="467"/>
                  </a:lnTo>
                  <a:close/>
                  <a:moveTo>
                    <a:pt x="79" y="467"/>
                  </a:moveTo>
                  <a:lnTo>
                    <a:pt x="79" y="506"/>
                  </a:lnTo>
                  <a:lnTo>
                    <a:pt x="100" y="506"/>
                  </a:lnTo>
                  <a:lnTo>
                    <a:pt x="100" y="467"/>
                  </a:lnTo>
                  <a:lnTo>
                    <a:pt x="79" y="467"/>
                  </a:lnTo>
                  <a:close/>
                  <a:moveTo>
                    <a:pt x="27" y="467"/>
                  </a:moveTo>
                  <a:lnTo>
                    <a:pt x="27" y="506"/>
                  </a:lnTo>
                  <a:lnTo>
                    <a:pt x="50" y="506"/>
                  </a:lnTo>
                  <a:lnTo>
                    <a:pt x="50" y="467"/>
                  </a:lnTo>
                  <a:lnTo>
                    <a:pt x="27" y="467"/>
                  </a:lnTo>
                  <a:close/>
                  <a:moveTo>
                    <a:pt x="184" y="377"/>
                  </a:moveTo>
                  <a:lnTo>
                    <a:pt x="184" y="416"/>
                  </a:lnTo>
                  <a:lnTo>
                    <a:pt x="207" y="416"/>
                  </a:lnTo>
                  <a:lnTo>
                    <a:pt x="207" y="377"/>
                  </a:lnTo>
                  <a:lnTo>
                    <a:pt x="184" y="377"/>
                  </a:lnTo>
                  <a:close/>
                  <a:moveTo>
                    <a:pt x="134" y="377"/>
                  </a:moveTo>
                  <a:lnTo>
                    <a:pt x="134" y="416"/>
                  </a:lnTo>
                  <a:lnTo>
                    <a:pt x="155" y="416"/>
                  </a:lnTo>
                  <a:lnTo>
                    <a:pt x="155" y="377"/>
                  </a:lnTo>
                  <a:lnTo>
                    <a:pt x="134" y="377"/>
                  </a:lnTo>
                  <a:close/>
                  <a:moveTo>
                    <a:pt x="79" y="377"/>
                  </a:moveTo>
                  <a:lnTo>
                    <a:pt x="79" y="416"/>
                  </a:lnTo>
                  <a:lnTo>
                    <a:pt x="100" y="416"/>
                  </a:lnTo>
                  <a:lnTo>
                    <a:pt x="100" y="377"/>
                  </a:lnTo>
                  <a:lnTo>
                    <a:pt x="79" y="377"/>
                  </a:lnTo>
                  <a:close/>
                  <a:moveTo>
                    <a:pt x="27" y="377"/>
                  </a:moveTo>
                  <a:lnTo>
                    <a:pt x="27" y="416"/>
                  </a:lnTo>
                  <a:lnTo>
                    <a:pt x="50" y="416"/>
                  </a:lnTo>
                  <a:lnTo>
                    <a:pt x="50" y="377"/>
                  </a:lnTo>
                  <a:lnTo>
                    <a:pt x="27" y="377"/>
                  </a:lnTo>
                  <a:close/>
                  <a:moveTo>
                    <a:pt x="184" y="323"/>
                  </a:moveTo>
                  <a:lnTo>
                    <a:pt x="183" y="323"/>
                  </a:lnTo>
                  <a:lnTo>
                    <a:pt x="183" y="325"/>
                  </a:lnTo>
                  <a:lnTo>
                    <a:pt x="183" y="325"/>
                  </a:lnTo>
                  <a:lnTo>
                    <a:pt x="183" y="326"/>
                  </a:lnTo>
                  <a:lnTo>
                    <a:pt x="183" y="329"/>
                  </a:lnTo>
                  <a:lnTo>
                    <a:pt x="183" y="329"/>
                  </a:lnTo>
                  <a:lnTo>
                    <a:pt x="183" y="331"/>
                  </a:lnTo>
                  <a:lnTo>
                    <a:pt x="183" y="331"/>
                  </a:lnTo>
                  <a:lnTo>
                    <a:pt x="183" y="334"/>
                  </a:lnTo>
                  <a:lnTo>
                    <a:pt x="184" y="334"/>
                  </a:lnTo>
                  <a:lnTo>
                    <a:pt x="184" y="331"/>
                  </a:lnTo>
                  <a:lnTo>
                    <a:pt x="184" y="331"/>
                  </a:lnTo>
                  <a:lnTo>
                    <a:pt x="184" y="329"/>
                  </a:lnTo>
                  <a:lnTo>
                    <a:pt x="184" y="329"/>
                  </a:lnTo>
                  <a:lnTo>
                    <a:pt x="184" y="326"/>
                  </a:lnTo>
                  <a:lnTo>
                    <a:pt x="184" y="325"/>
                  </a:lnTo>
                  <a:lnTo>
                    <a:pt x="184" y="323"/>
                  </a:lnTo>
                  <a:lnTo>
                    <a:pt x="184" y="323"/>
                  </a:lnTo>
                  <a:close/>
                  <a:moveTo>
                    <a:pt x="180" y="323"/>
                  </a:moveTo>
                  <a:lnTo>
                    <a:pt x="180" y="323"/>
                  </a:lnTo>
                  <a:lnTo>
                    <a:pt x="180" y="323"/>
                  </a:lnTo>
                  <a:lnTo>
                    <a:pt x="178" y="325"/>
                  </a:lnTo>
                  <a:lnTo>
                    <a:pt x="178" y="326"/>
                  </a:lnTo>
                  <a:lnTo>
                    <a:pt x="178" y="329"/>
                  </a:lnTo>
                  <a:lnTo>
                    <a:pt x="180" y="329"/>
                  </a:lnTo>
                  <a:lnTo>
                    <a:pt x="180" y="331"/>
                  </a:lnTo>
                  <a:lnTo>
                    <a:pt x="180" y="331"/>
                  </a:lnTo>
                  <a:lnTo>
                    <a:pt x="180" y="334"/>
                  </a:lnTo>
                  <a:lnTo>
                    <a:pt x="181" y="334"/>
                  </a:lnTo>
                  <a:lnTo>
                    <a:pt x="181" y="331"/>
                  </a:lnTo>
                  <a:lnTo>
                    <a:pt x="180" y="331"/>
                  </a:lnTo>
                  <a:lnTo>
                    <a:pt x="181" y="329"/>
                  </a:lnTo>
                  <a:lnTo>
                    <a:pt x="181" y="329"/>
                  </a:lnTo>
                  <a:lnTo>
                    <a:pt x="181" y="326"/>
                  </a:lnTo>
                  <a:lnTo>
                    <a:pt x="181" y="325"/>
                  </a:lnTo>
                  <a:lnTo>
                    <a:pt x="181" y="325"/>
                  </a:lnTo>
                  <a:lnTo>
                    <a:pt x="180" y="323"/>
                  </a:lnTo>
                  <a:lnTo>
                    <a:pt x="180" y="323"/>
                  </a:lnTo>
                  <a:lnTo>
                    <a:pt x="180" y="323"/>
                  </a:lnTo>
                  <a:close/>
                  <a:moveTo>
                    <a:pt x="176" y="323"/>
                  </a:moveTo>
                  <a:lnTo>
                    <a:pt x="176" y="323"/>
                  </a:lnTo>
                  <a:lnTo>
                    <a:pt x="176" y="323"/>
                  </a:lnTo>
                  <a:lnTo>
                    <a:pt x="175" y="325"/>
                  </a:lnTo>
                  <a:lnTo>
                    <a:pt x="175" y="326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34"/>
                  </a:lnTo>
                  <a:lnTo>
                    <a:pt x="176" y="334"/>
                  </a:lnTo>
                  <a:lnTo>
                    <a:pt x="176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8" y="326"/>
                  </a:lnTo>
                  <a:lnTo>
                    <a:pt x="178" y="325"/>
                  </a:lnTo>
                  <a:lnTo>
                    <a:pt x="176" y="323"/>
                  </a:lnTo>
                  <a:lnTo>
                    <a:pt x="176" y="323"/>
                  </a:lnTo>
                  <a:lnTo>
                    <a:pt x="176" y="323"/>
                  </a:lnTo>
                  <a:close/>
                  <a:moveTo>
                    <a:pt x="173" y="323"/>
                  </a:moveTo>
                  <a:lnTo>
                    <a:pt x="173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25"/>
                  </a:lnTo>
                  <a:lnTo>
                    <a:pt x="172" y="326"/>
                  </a:lnTo>
                  <a:lnTo>
                    <a:pt x="172" y="329"/>
                  </a:lnTo>
                  <a:lnTo>
                    <a:pt x="172" y="329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2" y="334"/>
                  </a:lnTo>
                  <a:lnTo>
                    <a:pt x="173" y="334"/>
                  </a:lnTo>
                  <a:lnTo>
                    <a:pt x="173" y="331"/>
                  </a:lnTo>
                  <a:lnTo>
                    <a:pt x="173" y="331"/>
                  </a:lnTo>
                  <a:lnTo>
                    <a:pt x="173" y="329"/>
                  </a:lnTo>
                  <a:lnTo>
                    <a:pt x="173" y="329"/>
                  </a:lnTo>
                  <a:lnTo>
                    <a:pt x="175" y="326"/>
                  </a:lnTo>
                  <a:lnTo>
                    <a:pt x="173" y="325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close/>
                  <a:moveTo>
                    <a:pt x="166" y="323"/>
                  </a:moveTo>
                  <a:lnTo>
                    <a:pt x="164" y="323"/>
                  </a:lnTo>
                  <a:lnTo>
                    <a:pt x="164" y="323"/>
                  </a:lnTo>
                  <a:lnTo>
                    <a:pt x="164" y="325"/>
                  </a:lnTo>
                  <a:lnTo>
                    <a:pt x="164" y="326"/>
                  </a:lnTo>
                  <a:lnTo>
                    <a:pt x="164" y="329"/>
                  </a:lnTo>
                  <a:lnTo>
                    <a:pt x="164" y="329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4" y="334"/>
                  </a:lnTo>
                  <a:lnTo>
                    <a:pt x="166" y="334"/>
                  </a:lnTo>
                  <a:lnTo>
                    <a:pt x="166" y="331"/>
                  </a:lnTo>
                  <a:lnTo>
                    <a:pt x="166" y="331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6" y="326"/>
                  </a:lnTo>
                  <a:lnTo>
                    <a:pt x="166" y="325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66" y="323"/>
                  </a:lnTo>
                  <a:close/>
                  <a:moveTo>
                    <a:pt x="161" y="323"/>
                  </a:moveTo>
                  <a:lnTo>
                    <a:pt x="161" y="323"/>
                  </a:lnTo>
                  <a:lnTo>
                    <a:pt x="161" y="323"/>
                  </a:lnTo>
                  <a:lnTo>
                    <a:pt x="161" y="325"/>
                  </a:lnTo>
                  <a:lnTo>
                    <a:pt x="161" y="326"/>
                  </a:lnTo>
                  <a:lnTo>
                    <a:pt x="161" y="329"/>
                  </a:lnTo>
                  <a:lnTo>
                    <a:pt x="161" y="329"/>
                  </a:lnTo>
                  <a:lnTo>
                    <a:pt x="161" y="331"/>
                  </a:lnTo>
                  <a:lnTo>
                    <a:pt x="161" y="331"/>
                  </a:lnTo>
                  <a:lnTo>
                    <a:pt x="161" y="334"/>
                  </a:lnTo>
                  <a:lnTo>
                    <a:pt x="163" y="334"/>
                  </a:lnTo>
                  <a:lnTo>
                    <a:pt x="163" y="331"/>
                  </a:lnTo>
                  <a:lnTo>
                    <a:pt x="163" y="331"/>
                  </a:lnTo>
                  <a:lnTo>
                    <a:pt x="163" y="329"/>
                  </a:lnTo>
                  <a:lnTo>
                    <a:pt x="163" y="329"/>
                  </a:lnTo>
                  <a:lnTo>
                    <a:pt x="163" y="326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161" y="323"/>
                  </a:lnTo>
                  <a:close/>
                  <a:moveTo>
                    <a:pt x="158" y="323"/>
                  </a:moveTo>
                  <a:lnTo>
                    <a:pt x="158" y="323"/>
                  </a:lnTo>
                  <a:lnTo>
                    <a:pt x="158" y="323"/>
                  </a:lnTo>
                  <a:lnTo>
                    <a:pt x="157" y="325"/>
                  </a:lnTo>
                  <a:lnTo>
                    <a:pt x="157" y="326"/>
                  </a:lnTo>
                  <a:lnTo>
                    <a:pt x="157" y="329"/>
                  </a:lnTo>
                  <a:lnTo>
                    <a:pt x="158" y="329"/>
                  </a:lnTo>
                  <a:lnTo>
                    <a:pt x="158" y="331"/>
                  </a:lnTo>
                  <a:lnTo>
                    <a:pt x="158" y="331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60" y="331"/>
                  </a:lnTo>
                  <a:lnTo>
                    <a:pt x="158" y="331"/>
                  </a:lnTo>
                  <a:lnTo>
                    <a:pt x="160" y="329"/>
                  </a:lnTo>
                  <a:lnTo>
                    <a:pt x="160" y="329"/>
                  </a:lnTo>
                  <a:lnTo>
                    <a:pt x="160" y="326"/>
                  </a:lnTo>
                  <a:lnTo>
                    <a:pt x="160" y="325"/>
                  </a:lnTo>
                  <a:lnTo>
                    <a:pt x="160" y="325"/>
                  </a:lnTo>
                  <a:lnTo>
                    <a:pt x="158" y="323"/>
                  </a:lnTo>
                  <a:lnTo>
                    <a:pt x="158" y="323"/>
                  </a:lnTo>
                  <a:close/>
                  <a:moveTo>
                    <a:pt x="155" y="323"/>
                  </a:moveTo>
                  <a:lnTo>
                    <a:pt x="155" y="323"/>
                  </a:lnTo>
                  <a:lnTo>
                    <a:pt x="155" y="323"/>
                  </a:lnTo>
                  <a:lnTo>
                    <a:pt x="154" y="325"/>
                  </a:lnTo>
                  <a:lnTo>
                    <a:pt x="154" y="326"/>
                  </a:lnTo>
                  <a:lnTo>
                    <a:pt x="154" y="329"/>
                  </a:lnTo>
                  <a:lnTo>
                    <a:pt x="154" y="329"/>
                  </a:lnTo>
                  <a:lnTo>
                    <a:pt x="155" y="331"/>
                  </a:lnTo>
                  <a:lnTo>
                    <a:pt x="154" y="331"/>
                  </a:lnTo>
                  <a:lnTo>
                    <a:pt x="154" y="334"/>
                  </a:lnTo>
                  <a:lnTo>
                    <a:pt x="155" y="334"/>
                  </a:lnTo>
                  <a:lnTo>
                    <a:pt x="155" y="331"/>
                  </a:lnTo>
                  <a:lnTo>
                    <a:pt x="155" y="331"/>
                  </a:lnTo>
                  <a:lnTo>
                    <a:pt x="155" y="329"/>
                  </a:lnTo>
                  <a:lnTo>
                    <a:pt x="157" y="329"/>
                  </a:lnTo>
                  <a:lnTo>
                    <a:pt x="157" y="326"/>
                  </a:lnTo>
                  <a:lnTo>
                    <a:pt x="157" y="325"/>
                  </a:lnTo>
                  <a:lnTo>
                    <a:pt x="155" y="323"/>
                  </a:lnTo>
                  <a:lnTo>
                    <a:pt x="155" y="323"/>
                  </a:lnTo>
                  <a:lnTo>
                    <a:pt x="155" y="323"/>
                  </a:lnTo>
                  <a:close/>
                  <a:moveTo>
                    <a:pt x="152" y="323"/>
                  </a:moveTo>
                  <a:lnTo>
                    <a:pt x="151" y="323"/>
                  </a:lnTo>
                  <a:lnTo>
                    <a:pt x="151" y="323"/>
                  </a:lnTo>
                  <a:lnTo>
                    <a:pt x="151" y="325"/>
                  </a:lnTo>
                  <a:lnTo>
                    <a:pt x="151" y="326"/>
                  </a:lnTo>
                  <a:lnTo>
                    <a:pt x="151" y="329"/>
                  </a:lnTo>
                  <a:lnTo>
                    <a:pt x="151" y="329"/>
                  </a:lnTo>
                  <a:lnTo>
                    <a:pt x="151" y="331"/>
                  </a:lnTo>
                  <a:lnTo>
                    <a:pt x="151" y="331"/>
                  </a:lnTo>
                  <a:lnTo>
                    <a:pt x="151" y="334"/>
                  </a:lnTo>
                  <a:lnTo>
                    <a:pt x="152" y="334"/>
                  </a:lnTo>
                  <a:lnTo>
                    <a:pt x="152" y="331"/>
                  </a:lnTo>
                  <a:lnTo>
                    <a:pt x="152" y="331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6"/>
                  </a:lnTo>
                  <a:lnTo>
                    <a:pt x="152" y="325"/>
                  </a:lnTo>
                  <a:lnTo>
                    <a:pt x="152" y="325"/>
                  </a:lnTo>
                  <a:lnTo>
                    <a:pt x="152" y="323"/>
                  </a:lnTo>
                  <a:lnTo>
                    <a:pt x="152" y="323"/>
                  </a:lnTo>
                  <a:lnTo>
                    <a:pt x="152" y="323"/>
                  </a:lnTo>
                  <a:close/>
                  <a:moveTo>
                    <a:pt x="148" y="323"/>
                  </a:moveTo>
                  <a:lnTo>
                    <a:pt x="148" y="323"/>
                  </a:lnTo>
                  <a:lnTo>
                    <a:pt x="148" y="325"/>
                  </a:lnTo>
                  <a:lnTo>
                    <a:pt x="148" y="325"/>
                  </a:lnTo>
                  <a:lnTo>
                    <a:pt x="148" y="326"/>
                  </a:lnTo>
                  <a:lnTo>
                    <a:pt x="148" y="329"/>
                  </a:lnTo>
                  <a:lnTo>
                    <a:pt x="148" y="329"/>
                  </a:lnTo>
                  <a:lnTo>
                    <a:pt x="148" y="331"/>
                  </a:lnTo>
                  <a:lnTo>
                    <a:pt x="148" y="331"/>
                  </a:lnTo>
                  <a:lnTo>
                    <a:pt x="148" y="334"/>
                  </a:lnTo>
                  <a:lnTo>
                    <a:pt x="149" y="334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6"/>
                  </a:lnTo>
                  <a:lnTo>
                    <a:pt x="149" y="325"/>
                  </a:lnTo>
                  <a:lnTo>
                    <a:pt x="149" y="323"/>
                  </a:lnTo>
                  <a:lnTo>
                    <a:pt x="149" y="323"/>
                  </a:lnTo>
                  <a:lnTo>
                    <a:pt x="148" y="323"/>
                  </a:lnTo>
                  <a:close/>
                  <a:moveTo>
                    <a:pt x="145" y="323"/>
                  </a:moveTo>
                  <a:lnTo>
                    <a:pt x="145" y="323"/>
                  </a:lnTo>
                  <a:lnTo>
                    <a:pt x="145" y="323"/>
                  </a:lnTo>
                  <a:lnTo>
                    <a:pt x="143" y="325"/>
                  </a:lnTo>
                  <a:lnTo>
                    <a:pt x="143" y="326"/>
                  </a:lnTo>
                  <a:lnTo>
                    <a:pt x="143" y="329"/>
                  </a:lnTo>
                  <a:lnTo>
                    <a:pt x="145" y="329"/>
                  </a:lnTo>
                  <a:lnTo>
                    <a:pt x="145" y="331"/>
                  </a:lnTo>
                  <a:lnTo>
                    <a:pt x="143" y="331"/>
                  </a:lnTo>
                  <a:lnTo>
                    <a:pt x="143" y="334"/>
                  </a:lnTo>
                  <a:lnTo>
                    <a:pt x="145" y="334"/>
                  </a:lnTo>
                  <a:lnTo>
                    <a:pt x="145" y="331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6" y="329"/>
                  </a:lnTo>
                  <a:lnTo>
                    <a:pt x="146" y="326"/>
                  </a:lnTo>
                  <a:lnTo>
                    <a:pt x="146" y="325"/>
                  </a:lnTo>
                  <a:lnTo>
                    <a:pt x="145" y="325"/>
                  </a:lnTo>
                  <a:lnTo>
                    <a:pt x="145" y="323"/>
                  </a:lnTo>
                  <a:lnTo>
                    <a:pt x="145" y="323"/>
                  </a:lnTo>
                  <a:close/>
                  <a:moveTo>
                    <a:pt x="141" y="323"/>
                  </a:moveTo>
                  <a:lnTo>
                    <a:pt x="141" y="323"/>
                  </a:lnTo>
                  <a:lnTo>
                    <a:pt x="140" y="323"/>
                  </a:lnTo>
                  <a:lnTo>
                    <a:pt x="140" y="325"/>
                  </a:lnTo>
                  <a:lnTo>
                    <a:pt x="140" y="326"/>
                  </a:lnTo>
                  <a:lnTo>
                    <a:pt x="140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31"/>
                  </a:lnTo>
                  <a:lnTo>
                    <a:pt x="140" y="334"/>
                  </a:lnTo>
                  <a:lnTo>
                    <a:pt x="141" y="334"/>
                  </a:lnTo>
                  <a:lnTo>
                    <a:pt x="141" y="331"/>
                  </a:lnTo>
                  <a:lnTo>
                    <a:pt x="141" y="331"/>
                  </a:lnTo>
                  <a:lnTo>
                    <a:pt x="141" y="329"/>
                  </a:lnTo>
                  <a:lnTo>
                    <a:pt x="141" y="329"/>
                  </a:lnTo>
                  <a:lnTo>
                    <a:pt x="143" y="326"/>
                  </a:lnTo>
                  <a:lnTo>
                    <a:pt x="141" y="325"/>
                  </a:lnTo>
                  <a:lnTo>
                    <a:pt x="141" y="323"/>
                  </a:lnTo>
                  <a:lnTo>
                    <a:pt x="141" y="323"/>
                  </a:lnTo>
                  <a:lnTo>
                    <a:pt x="141" y="323"/>
                  </a:lnTo>
                  <a:close/>
                  <a:moveTo>
                    <a:pt x="137" y="323"/>
                  </a:moveTo>
                  <a:lnTo>
                    <a:pt x="137" y="323"/>
                  </a:lnTo>
                  <a:lnTo>
                    <a:pt x="137" y="325"/>
                  </a:lnTo>
                  <a:lnTo>
                    <a:pt x="137" y="326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4"/>
                  </a:lnTo>
                  <a:lnTo>
                    <a:pt x="138" y="334"/>
                  </a:lnTo>
                  <a:lnTo>
                    <a:pt x="138" y="331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38" y="329"/>
                  </a:lnTo>
                  <a:lnTo>
                    <a:pt x="138" y="326"/>
                  </a:lnTo>
                  <a:lnTo>
                    <a:pt x="138" y="325"/>
                  </a:lnTo>
                  <a:lnTo>
                    <a:pt x="138" y="325"/>
                  </a:lnTo>
                  <a:lnTo>
                    <a:pt x="138" y="323"/>
                  </a:lnTo>
                  <a:lnTo>
                    <a:pt x="138" y="323"/>
                  </a:lnTo>
                  <a:lnTo>
                    <a:pt x="137" y="323"/>
                  </a:lnTo>
                  <a:close/>
                  <a:moveTo>
                    <a:pt x="131" y="323"/>
                  </a:moveTo>
                  <a:lnTo>
                    <a:pt x="131" y="323"/>
                  </a:lnTo>
                  <a:lnTo>
                    <a:pt x="131" y="323"/>
                  </a:lnTo>
                  <a:lnTo>
                    <a:pt x="129" y="325"/>
                  </a:lnTo>
                  <a:lnTo>
                    <a:pt x="129" y="325"/>
                  </a:lnTo>
                  <a:lnTo>
                    <a:pt x="129" y="326"/>
                  </a:lnTo>
                  <a:lnTo>
                    <a:pt x="129" y="329"/>
                  </a:lnTo>
                  <a:lnTo>
                    <a:pt x="129" y="329"/>
                  </a:lnTo>
                  <a:lnTo>
                    <a:pt x="131" y="331"/>
                  </a:lnTo>
                  <a:lnTo>
                    <a:pt x="129" y="331"/>
                  </a:lnTo>
                  <a:lnTo>
                    <a:pt x="129" y="334"/>
                  </a:lnTo>
                  <a:lnTo>
                    <a:pt x="131" y="334"/>
                  </a:lnTo>
                  <a:lnTo>
                    <a:pt x="131" y="331"/>
                  </a:lnTo>
                  <a:lnTo>
                    <a:pt x="131" y="331"/>
                  </a:lnTo>
                  <a:lnTo>
                    <a:pt x="131" y="329"/>
                  </a:lnTo>
                  <a:lnTo>
                    <a:pt x="132" y="329"/>
                  </a:lnTo>
                  <a:lnTo>
                    <a:pt x="132" y="326"/>
                  </a:lnTo>
                  <a:lnTo>
                    <a:pt x="132" y="325"/>
                  </a:lnTo>
                  <a:lnTo>
                    <a:pt x="131" y="325"/>
                  </a:lnTo>
                  <a:lnTo>
                    <a:pt x="131" y="323"/>
                  </a:lnTo>
                  <a:lnTo>
                    <a:pt x="131" y="323"/>
                  </a:lnTo>
                  <a:lnTo>
                    <a:pt x="131" y="323"/>
                  </a:lnTo>
                  <a:close/>
                  <a:moveTo>
                    <a:pt x="128" y="323"/>
                  </a:moveTo>
                  <a:lnTo>
                    <a:pt x="126" y="323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6" y="326"/>
                  </a:lnTo>
                  <a:lnTo>
                    <a:pt x="126" y="329"/>
                  </a:lnTo>
                  <a:lnTo>
                    <a:pt x="126" y="329"/>
                  </a:lnTo>
                  <a:lnTo>
                    <a:pt x="126" y="331"/>
                  </a:lnTo>
                  <a:lnTo>
                    <a:pt x="126" y="331"/>
                  </a:lnTo>
                  <a:lnTo>
                    <a:pt x="126" y="334"/>
                  </a:lnTo>
                  <a:lnTo>
                    <a:pt x="128" y="334"/>
                  </a:lnTo>
                  <a:lnTo>
                    <a:pt x="128" y="331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28" y="329"/>
                  </a:lnTo>
                  <a:lnTo>
                    <a:pt x="128" y="326"/>
                  </a:lnTo>
                  <a:lnTo>
                    <a:pt x="128" y="325"/>
                  </a:lnTo>
                  <a:lnTo>
                    <a:pt x="128" y="323"/>
                  </a:lnTo>
                  <a:lnTo>
                    <a:pt x="128" y="323"/>
                  </a:lnTo>
                  <a:lnTo>
                    <a:pt x="128" y="323"/>
                  </a:lnTo>
                  <a:close/>
                  <a:moveTo>
                    <a:pt x="123" y="323"/>
                  </a:moveTo>
                  <a:lnTo>
                    <a:pt x="123" y="323"/>
                  </a:lnTo>
                  <a:lnTo>
                    <a:pt x="123" y="323"/>
                  </a:lnTo>
                  <a:lnTo>
                    <a:pt x="123" y="325"/>
                  </a:lnTo>
                  <a:lnTo>
                    <a:pt x="122" y="326"/>
                  </a:lnTo>
                  <a:lnTo>
                    <a:pt x="123" y="329"/>
                  </a:lnTo>
                  <a:lnTo>
                    <a:pt x="123" y="329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4"/>
                  </a:lnTo>
                  <a:lnTo>
                    <a:pt x="125" y="334"/>
                  </a:lnTo>
                  <a:lnTo>
                    <a:pt x="125" y="331"/>
                  </a:lnTo>
                  <a:lnTo>
                    <a:pt x="125" y="331"/>
                  </a:lnTo>
                  <a:lnTo>
                    <a:pt x="125" y="329"/>
                  </a:lnTo>
                  <a:lnTo>
                    <a:pt x="125" y="329"/>
                  </a:lnTo>
                  <a:lnTo>
                    <a:pt x="125" y="326"/>
                  </a:lnTo>
                  <a:lnTo>
                    <a:pt x="125" y="325"/>
                  </a:lnTo>
                  <a:lnTo>
                    <a:pt x="125" y="323"/>
                  </a:lnTo>
                  <a:lnTo>
                    <a:pt x="125" y="323"/>
                  </a:lnTo>
                  <a:lnTo>
                    <a:pt x="123" y="323"/>
                  </a:lnTo>
                  <a:close/>
                  <a:moveTo>
                    <a:pt x="120" y="323"/>
                  </a:moveTo>
                  <a:lnTo>
                    <a:pt x="120" y="323"/>
                  </a:lnTo>
                  <a:lnTo>
                    <a:pt x="120" y="323"/>
                  </a:lnTo>
                  <a:lnTo>
                    <a:pt x="119" y="325"/>
                  </a:lnTo>
                  <a:lnTo>
                    <a:pt x="119" y="326"/>
                  </a:lnTo>
                  <a:lnTo>
                    <a:pt x="119" y="329"/>
                  </a:lnTo>
                  <a:lnTo>
                    <a:pt x="120" y="329"/>
                  </a:lnTo>
                  <a:lnTo>
                    <a:pt x="120" y="331"/>
                  </a:lnTo>
                  <a:lnTo>
                    <a:pt x="120" y="331"/>
                  </a:lnTo>
                  <a:lnTo>
                    <a:pt x="120" y="334"/>
                  </a:lnTo>
                  <a:lnTo>
                    <a:pt x="122" y="334"/>
                  </a:lnTo>
                  <a:lnTo>
                    <a:pt x="122" y="331"/>
                  </a:lnTo>
                  <a:lnTo>
                    <a:pt x="120" y="331"/>
                  </a:lnTo>
                  <a:lnTo>
                    <a:pt x="120" y="329"/>
                  </a:lnTo>
                  <a:lnTo>
                    <a:pt x="122" y="329"/>
                  </a:lnTo>
                  <a:lnTo>
                    <a:pt x="122" y="326"/>
                  </a:lnTo>
                  <a:lnTo>
                    <a:pt x="122" y="325"/>
                  </a:lnTo>
                  <a:lnTo>
                    <a:pt x="122" y="325"/>
                  </a:lnTo>
                  <a:lnTo>
                    <a:pt x="120" y="323"/>
                  </a:lnTo>
                  <a:lnTo>
                    <a:pt x="120" y="323"/>
                  </a:lnTo>
                  <a:close/>
                  <a:moveTo>
                    <a:pt x="117" y="323"/>
                  </a:moveTo>
                  <a:lnTo>
                    <a:pt x="117" y="323"/>
                  </a:lnTo>
                  <a:lnTo>
                    <a:pt x="117" y="323"/>
                  </a:lnTo>
                  <a:lnTo>
                    <a:pt x="116" y="325"/>
                  </a:lnTo>
                  <a:lnTo>
                    <a:pt x="116" y="326"/>
                  </a:lnTo>
                  <a:lnTo>
                    <a:pt x="116" y="329"/>
                  </a:lnTo>
                  <a:lnTo>
                    <a:pt x="116" y="329"/>
                  </a:lnTo>
                  <a:lnTo>
                    <a:pt x="117" y="331"/>
                  </a:lnTo>
                  <a:lnTo>
                    <a:pt x="116" y="331"/>
                  </a:lnTo>
                  <a:lnTo>
                    <a:pt x="116" y="334"/>
                  </a:lnTo>
                  <a:lnTo>
                    <a:pt x="117" y="334"/>
                  </a:lnTo>
                  <a:lnTo>
                    <a:pt x="117" y="331"/>
                  </a:lnTo>
                  <a:lnTo>
                    <a:pt x="117" y="331"/>
                  </a:lnTo>
                  <a:lnTo>
                    <a:pt x="117" y="329"/>
                  </a:lnTo>
                  <a:lnTo>
                    <a:pt x="119" y="329"/>
                  </a:lnTo>
                  <a:lnTo>
                    <a:pt x="119" y="326"/>
                  </a:lnTo>
                  <a:lnTo>
                    <a:pt x="119" y="325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7" y="323"/>
                  </a:lnTo>
                  <a:close/>
                  <a:moveTo>
                    <a:pt x="114" y="323"/>
                  </a:moveTo>
                  <a:lnTo>
                    <a:pt x="113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3" y="325"/>
                  </a:lnTo>
                  <a:lnTo>
                    <a:pt x="113" y="326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3" y="331"/>
                  </a:lnTo>
                  <a:lnTo>
                    <a:pt x="113" y="331"/>
                  </a:lnTo>
                  <a:lnTo>
                    <a:pt x="113" y="334"/>
                  </a:lnTo>
                  <a:lnTo>
                    <a:pt x="114" y="334"/>
                  </a:lnTo>
                  <a:lnTo>
                    <a:pt x="114" y="331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4" y="329"/>
                  </a:lnTo>
                  <a:lnTo>
                    <a:pt x="114" y="326"/>
                  </a:lnTo>
                  <a:lnTo>
                    <a:pt x="114" y="325"/>
                  </a:lnTo>
                  <a:lnTo>
                    <a:pt x="114" y="325"/>
                  </a:lnTo>
                  <a:lnTo>
                    <a:pt x="114" y="323"/>
                  </a:lnTo>
                  <a:lnTo>
                    <a:pt x="114" y="323"/>
                  </a:lnTo>
                  <a:close/>
                  <a:moveTo>
                    <a:pt x="109" y="323"/>
                  </a:moveTo>
                  <a:lnTo>
                    <a:pt x="109" y="323"/>
                  </a:lnTo>
                  <a:lnTo>
                    <a:pt x="109" y="323"/>
                  </a:lnTo>
                  <a:lnTo>
                    <a:pt x="108" y="325"/>
                  </a:lnTo>
                  <a:lnTo>
                    <a:pt x="108" y="326"/>
                  </a:lnTo>
                  <a:lnTo>
                    <a:pt x="108" y="329"/>
                  </a:lnTo>
                  <a:lnTo>
                    <a:pt x="109" y="329"/>
                  </a:lnTo>
                  <a:lnTo>
                    <a:pt x="109" y="331"/>
                  </a:lnTo>
                  <a:lnTo>
                    <a:pt x="109" y="331"/>
                  </a:lnTo>
                  <a:lnTo>
                    <a:pt x="109" y="334"/>
                  </a:lnTo>
                  <a:lnTo>
                    <a:pt x="111" y="334"/>
                  </a:lnTo>
                  <a:lnTo>
                    <a:pt x="111" y="331"/>
                  </a:lnTo>
                  <a:lnTo>
                    <a:pt x="109" y="331"/>
                  </a:lnTo>
                  <a:lnTo>
                    <a:pt x="109" y="329"/>
                  </a:lnTo>
                  <a:lnTo>
                    <a:pt x="111" y="329"/>
                  </a:lnTo>
                  <a:lnTo>
                    <a:pt x="111" y="326"/>
                  </a:lnTo>
                  <a:lnTo>
                    <a:pt x="111" y="325"/>
                  </a:lnTo>
                  <a:lnTo>
                    <a:pt x="109" y="323"/>
                  </a:lnTo>
                  <a:lnTo>
                    <a:pt x="109" y="323"/>
                  </a:lnTo>
                  <a:lnTo>
                    <a:pt x="109" y="323"/>
                  </a:lnTo>
                  <a:close/>
                  <a:moveTo>
                    <a:pt x="106" y="323"/>
                  </a:moveTo>
                  <a:lnTo>
                    <a:pt x="106" y="323"/>
                  </a:lnTo>
                  <a:lnTo>
                    <a:pt x="106" y="323"/>
                  </a:lnTo>
                  <a:lnTo>
                    <a:pt x="105" y="325"/>
                  </a:lnTo>
                  <a:lnTo>
                    <a:pt x="105" y="326"/>
                  </a:lnTo>
                  <a:lnTo>
                    <a:pt x="105" y="329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5" y="331"/>
                  </a:lnTo>
                  <a:lnTo>
                    <a:pt x="105" y="334"/>
                  </a:lnTo>
                  <a:lnTo>
                    <a:pt x="106" y="334"/>
                  </a:lnTo>
                  <a:lnTo>
                    <a:pt x="106" y="331"/>
                  </a:lnTo>
                  <a:lnTo>
                    <a:pt x="106" y="331"/>
                  </a:lnTo>
                  <a:lnTo>
                    <a:pt x="106" y="329"/>
                  </a:lnTo>
                  <a:lnTo>
                    <a:pt x="108" y="329"/>
                  </a:lnTo>
                  <a:lnTo>
                    <a:pt x="108" y="326"/>
                  </a:lnTo>
                  <a:lnTo>
                    <a:pt x="108" y="325"/>
                  </a:lnTo>
                  <a:lnTo>
                    <a:pt x="106" y="323"/>
                  </a:lnTo>
                  <a:lnTo>
                    <a:pt x="106" y="323"/>
                  </a:lnTo>
                  <a:lnTo>
                    <a:pt x="106" y="323"/>
                  </a:lnTo>
                  <a:close/>
                  <a:moveTo>
                    <a:pt x="103" y="323"/>
                  </a:moveTo>
                  <a:lnTo>
                    <a:pt x="102" y="323"/>
                  </a:lnTo>
                  <a:lnTo>
                    <a:pt x="102" y="323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2" y="326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2" y="331"/>
                  </a:lnTo>
                  <a:lnTo>
                    <a:pt x="102" y="331"/>
                  </a:lnTo>
                  <a:lnTo>
                    <a:pt x="102" y="334"/>
                  </a:lnTo>
                  <a:lnTo>
                    <a:pt x="103" y="334"/>
                  </a:lnTo>
                  <a:lnTo>
                    <a:pt x="103" y="331"/>
                  </a:lnTo>
                  <a:lnTo>
                    <a:pt x="103" y="331"/>
                  </a:lnTo>
                  <a:lnTo>
                    <a:pt x="103" y="329"/>
                  </a:lnTo>
                  <a:lnTo>
                    <a:pt x="103" y="329"/>
                  </a:lnTo>
                  <a:lnTo>
                    <a:pt x="105" y="326"/>
                  </a:lnTo>
                  <a:lnTo>
                    <a:pt x="103" y="325"/>
                  </a:lnTo>
                  <a:lnTo>
                    <a:pt x="103" y="323"/>
                  </a:lnTo>
                  <a:lnTo>
                    <a:pt x="103" y="323"/>
                  </a:lnTo>
                  <a:close/>
                  <a:moveTo>
                    <a:pt x="97" y="323"/>
                  </a:moveTo>
                  <a:lnTo>
                    <a:pt x="97" y="323"/>
                  </a:lnTo>
                  <a:lnTo>
                    <a:pt x="97" y="323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96" y="331"/>
                  </a:lnTo>
                  <a:lnTo>
                    <a:pt x="96" y="331"/>
                  </a:lnTo>
                  <a:lnTo>
                    <a:pt x="96" y="334"/>
                  </a:lnTo>
                  <a:lnTo>
                    <a:pt x="97" y="334"/>
                  </a:lnTo>
                  <a:lnTo>
                    <a:pt x="97" y="331"/>
                  </a:lnTo>
                  <a:lnTo>
                    <a:pt x="97" y="331"/>
                  </a:lnTo>
                  <a:lnTo>
                    <a:pt x="97" y="329"/>
                  </a:lnTo>
                  <a:lnTo>
                    <a:pt x="97" y="329"/>
                  </a:lnTo>
                  <a:lnTo>
                    <a:pt x="99" y="326"/>
                  </a:lnTo>
                  <a:lnTo>
                    <a:pt x="97" y="325"/>
                  </a:lnTo>
                  <a:lnTo>
                    <a:pt x="97" y="325"/>
                  </a:lnTo>
                  <a:lnTo>
                    <a:pt x="97" y="323"/>
                  </a:lnTo>
                  <a:lnTo>
                    <a:pt x="97" y="323"/>
                  </a:lnTo>
                  <a:close/>
                  <a:moveTo>
                    <a:pt x="93" y="323"/>
                  </a:moveTo>
                  <a:lnTo>
                    <a:pt x="93" y="323"/>
                  </a:lnTo>
                  <a:lnTo>
                    <a:pt x="93" y="323"/>
                  </a:lnTo>
                  <a:lnTo>
                    <a:pt x="93" y="325"/>
                  </a:lnTo>
                  <a:lnTo>
                    <a:pt x="93" y="326"/>
                  </a:lnTo>
                  <a:lnTo>
                    <a:pt x="93" y="329"/>
                  </a:lnTo>
                  <a:lnTo>
                    <a:pt x="93" y="329"/>
                  </a:lnTo>
                  <a:lnTo>
                    <a:pt x="93" y="331"/>
                  </a:lnTo>
                  <a:lnTo>
                    <a:pt x="93" y="331"/>
                  </a:lnTo>
                  <a:lnTo>
                    <a:pt x="93" y="334"/>
                  </a:lnTo>
                  <a:lnTo>
                    <a:pt x="94" y="334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4" y="326"/>
                  </a:lnTo>
                  <a:lnTo>
                    <a:pt x="94" y="325"/>
                  </a:lnTo>
                  <a:lnTo>
                    <a:pt x="94" y="323"/>
                  </a:lnTo>
                  <a:lnTo>
                    <a:pt x="94" y="323"/>
                  </a:lnTo>
                  <a:lnTo>
                    <a:pt x="93" y="323"/>
                  </a:lnTo>
                  <a:close/>
                  <a:moveTo>
                    <a:pt x="90" y="323"/>
                  </a:moveTo>
                  <a:lnTo>
                    <a:pt x="90" y="323"/>
                  </a:lnTo>
                  <a:lnTo>
                    <a:pt x="90" y="323"/>
                  </a:lnTo>
                  <a:lnTo>
                    <a:pt x="88" y="325"/>
                  </a:lnTo>
                  <a:lnTo>
                    <a:pt x="88" y="326"/>
                  </a:lnTo>
                  <a:lnTo>
                    <a:pt x="90" y="329"/>
                  </a:lnTo>
                  <a:lnTo>
                    <a:pt x="90" y="329"/>
                  </a:lnTo>
                  <a:lnTo>
                    <a:pt x="90" y="331"/>
                  </a:lnTo>
                  <a:lnTo>
                    <a:pt x="90" y="331"/>
                  </a:lnTo>
                  <a:lnTo>
                    <a:pt x="90" y="334"/>
                  </a:lnTo>
                  <a:lnTo>
                    <a:pt x="91" y="334"/>
                  </a:lnTo>
                  <a:lnTo>
                    <a:pt x="91" y="331"/>
                  </a:lnTo>
                  <a:lnTo>
                    <a:pt x="90" y="331"/>
                  </a:lnTo>
                  <a:lnTo>
                    <a:pt x="91" y="329"/>
                  </a:lnTo>
                  <a:lnTo>
                    <a:pt x="91" y="329"/>
                  </a:lnTo>
                  <a:lnTo>
                    <a:pt x="91" y="326"/>
                  </a:lnTo>
                  <a:lnTo>
                    <a:pt x="91" y="325"/>
                  </a:lnTo>
                  <a:lnTo>
                    <a:pt x="91" y="325"/>
                  </a:lnTo>
                  <a:lnTo>
                    <a:pt x="90" y="323"/>
                  </a:lnTo>
                  <a:lnTo>
                    <a:pt x="90" y="323"/>
                  </a:lnTo>
                  <a:lnTo>
                    <a:pt x="90" y="323"/>
                  </a:lnTo>
                  <a:close/>
                  <a:moveTo>
                    <a:pt x="87" y="323"/>
                  </a:moveTo>
                  <a:lnTo>
                    <a:pt x="87" y="323"/>
                  </a:lnTo>
                  <a:lnTo>
                    <a:pt x="87" y="323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85" y="326"/>
                  </a:lnTo>
                  <a:lnTo>
                    <a:pt x="85" y="329"/>
                  </a:lnTo>
                  <a:lnTo>
                    <a:pt x="87" y="329"/>
                  </a:lnTo>
                  <a:lnTo>
                    <a:pt x="87" y="331"/>
                  </a:lnTo>
                  <a:lnTo>
                    <a:pt x="85" y="331"/>
                  </a:lnTo>
                  <a:lnTo>
                    <a:pt x="87" y="334"/>
                  </a:lnTo>
                  <a:lnTo>
                    <a:pt x="87" y="334"/>
                  </a:lnTo>
                  <a:lnTo>
                    <a:pt x="87" y="331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8" y="329"/>
                  </a:lnTo>
                  <a:lnTo>
                    <a:pt x="88" y="326"/>
                  </a:lnTo>
                  <a:lnTo>
                    <a:pt x="88" y="325"/>
                  </a:lnTo>
                  <a:lnTo>
                    <a:pt x="87" y="325"/>
                  </a:lnTo>
                  <a:lnTo>
                    <a:pt x="87" y="323"/>
                  </a:lnTo>
                  <a:lnTo>
                    <a:pt x="87" y="323"/>
                  </a:lnTo>
                  <a:lnTo>
                    <a:pt x="87" y="323"/>
                  </a:lnTo>
                  <a:close/>
                  <a:moveTo>
                    <a:pt x="84" y="323"/>
                  </a:moveTo>
                  <a:lnTo>
                    <a:pt x="84" y="323"/>
                  </a:lnTo>
                  <a:lnTo>
                    <a:pt x="82" y="325"/>
                  </a:lnTo>
                  <a:lnTo>
                    <a:pt x="82" y="325"/>
                  </a:lnTo>
                  <a:lnTo>
                    <a:pt x="82" y="326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4"/>
                  </a:lnTo>
                  <a:lnTo>
                    <a:pt x="84" y="334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85" y="326"/>
                  </a:lnTo>
                  <a:lnTo>
                    <a:pt x="84" y="325"/>
                  </a:lnTo>
                  <a:lnTo>
                    <a:pt x="84" y="325"/>
                  </a:lnTo>
                  <a:lnTo>
                    <a:pt x="84" y="323"/>
                  </a:lnTo>
                  <a:lnTo>
                    <a:pt x="84" y="323"/>
                  </a:lnTo>
                  <a:close/>
                  <a:moveTo>
                    <a:pt x="79" y="323"/>
                  </a:moveTo>
                  <a:lnTo>
                    <a:pt x="79" y="323"/>
                  </a:lnTo>
                  <a:lnTo>
                    <a:pt x="79" y="323"/>
                  </a:lnTo>
                  <a:lnTo>
                    <a:pt x="79" y="325"/>
                  </a:lnTo>
                  <a:lnTo>
                    <a:pt x="79" y="325"/>
                  </a:lnTo>
                  <a:lnTo>
                    <a:pt x="79" y="326"/>
                  </a:lnTo>
                  <a:lnTo>
                    <a:pt x="79" y="329"/>
                  </a:lnTo>
                  <a:lnTo>
                    <a:pt x="79" y="329"/>
                  </a:lnTo>
                  <a:lnTo>
                    <a:pt x="79" y="331"/>
                  </a:lnTo>
                  <a:lnTo>
                    <a:pt x="79" y="331"/>
                  </a:lnTo>
                  <a:lnTo>
                    <a:pt x="79" y="334"/>
                  </a:lnTo>
                  <a:lnTo>
                    <a:pt x="81" y="334"/>
                  </a:lnTo>
                  <a:lnTo>
                    <a:pt x="81" y="331"/>
                  </a:lnTo>
                  <a:lnTo>
                    <a:pt x="81" y="331"/>
                  </a:lnTo>
                  <a:lnTo>
                    <a:pt x="81" y="329"/>
                  </a:lnTo>
                  <a:lnTo>
                    <a:pt x="81" y="329"/>
                  </a:lnTo>
                  <a:lnTo>
                    <a:pt x="81" y="326"/>
                  </a:lnTo>
                  <a:lnTo>
                    <a:pt x="81" y="325"/>
                  </a:lnTo>
                  <a:lnTo>
                    <a:pt x="81" y="323"/>
                  </a:lnTo>
                  <a:lnTo>
                    <a:pt x="81" y="323"/>
                  </a:lnTo>
                  <a:lnTo>
                    <a:pt x="79" y="323"/>
                  </a:lnTo>
                  <a:close/>
                  <a:moveTo>
                    <a:pt x="76" y="323"/>
                  </a:moveTo>
                  <a:lnTo>
                    <a:pt x="76" y="323"/>
                  </a:lnTo>
                  <a:lnTo>
                    <a:pt x="76" y="323"/>
                  </a:lnTo>
                  <a:lnTo>
                    <a:pt x="74" y="325"/>
                  </a:lnTo>
                  <a:lnTo>
                    <a:pt x="74" y="326"/>
                  </a:lnTo>
                  <a:lnTo>
                    <a:pt x="74" y="329"/>
                  </a:lnTo>
                  <a:lnTo>
                    <a:pt x="76" y="329"/>
                  </a:lnTo>
                  <a:lnTo>
                    <a:pt x="76" y="331"/>
                  </a:lnTo>
                  <a:lnTo>
                    <a:pt x="74" y="331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77" y="331"/>
                  </a:lnTo>
                  <a:lnTo>
                    <a:pt x="76" y="331"/>
                  </a:lnTo>
                  <a:lnTo>
                    <a:pt x="76" y="329"/>
                  </a:lnTo>
                  <a:lnTo>
                    <a:pt x="77" y="329"/>
                  </a:lnTo>
                  <a:lnTo>
                    <a:pt x="77" y="326"/>
                  </a:lnTo>
                  <a:lnTo>
                    <a:pt x="77" y="325"/>
                  </a:lnTo>
                  <a:lnTo>
                    <a:pt x="77" y="325"/>
                  </a:lnTo>
                  <a:lnTo>
                    <a:pt x="76" y="323"/>
                  </a:lnTo>
                  <a:lnTo>
                    <a:pt x="76" y="323"/>
                  </a:lnTo>
                  <a:lnTo>
                    <a:pt x="76" y="323"/>
                  </a:lnTo>
                  <a:close/>
                  <a:moveTo>
                    <a:pt x="73" y="323"/>
                  </a:moveTo>
                  <a:lnTo>
                    <a:pt x="73" y="323"/>
                  </a:lnTo>
                  <a:lnTo>
                    <a:pt x="73" y="323"/>
                  </a:lnTo>
                  <a:lnTo>
                    <a:pt x="71" y="325"/>
                  </a:lnTo>
                  <a:lnTo>
                    <a:pt x="71" y="326"/>
                  </a:lnTo>
                  <a:lnTo>
                    <a:pt x="71" y="329"/>
                  </a:lnTo>
                  <a:lnTo>
                    <a:pt x="71" y="329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1" y="334"/>
                  </a:lnTo>
                  <a:lnTo>
                    <a:pt x="73" y="334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4" y="326"/>
                  </a:lnTo>
                  <a:lnTo>
                    <a:pt x="73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3"/>
                  </a:lnTo>
                  <a:lnTo>
                    <a:pt x="73" y="323"/>
                  </a:lnTo>
                  <a:close/>
                  <a:moveTo>
                    <a:pt x="68" y="323"/>
                  </a:moveTo>
                  <a:lnTo>
                    <a:pt x="68" y="323"/>
                  </a:lnTo>
                  <a:lnTo>
                    <a:pt x="68" y="325"/>
                  </a:lnTo>
                  <a:lnTo>
                    <a:pt x="68" y="325"/>
                  </a:lnTo>
                  <a:lnTo>
                    <a:pt x="68" y="326"/>
                  </a:lnTo>
                  <a:lnTo>
                    <a:pt x="68" y="329"/>
                  </a:lnTo>
                  <a:lnTo>
                    <a:pt x="68" y="329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68" y="334"/>
                  </a:lnTo>
                  <a:lnTo>
                    <a:pt x="70" y="334"/>
                  </a:lnTo>
                  <a:lnTo>
                    <a:pt x="70" y="331"/>
                  </a:lnTo>
                  <a:lnTo>
                    <a:pt x="70" y="331"/>
                  </a:lnTo>
                  <a:lnTo>
                    <a:pt x="70" y="329"/>
                  </a:lnTo>
                  <a:lnTo>
                    <a:pt x="70" y="329"/>
                  </a:lnTo>
                  <a:lnTo>
                    <a:pt x="70" y="326"/>
                  </a:lnTo>
                  <a:lnTo>
                    <a:pt x="70" y="325"/>
                  </a:lnTo>
                  <a:lnTo>
                    <a:pt x="70" y="323"/>
                  </a:lnTo>
                  <a:lnTo>
                    <a:pt x="68" y="323"/>
                  </a:lnTo>
                  <a:close/>
                  <a:moveTo>
                    <a:pt x="62" y="323"/>
                  </a:moveTo>
                  <a:lnTo>
                    <a:pt x="61" y="323"/>
                  </a:lnTo>
                  <a:lnTo>
                    <a:pt x="61" y="323"/>
                  </a:lnTo>
                  <a:lnTo>
                    <a:pt x="61" y="325"/>
                  </a:lnTo>
                  <a:lnTo>
                    <a:pt x="61" y="326"/>
                  </a:lnTo>
                  <a:lnTo>
                    <a:pt x="61" y="329"/>
                  </a:lnTo>
                  <a:lnTo>
                    <a:pt x="61" y="329"/>
                  </a:lnTo>
                  <a:lnTo>
                    <a:pt x="61" y="331"/>
                  </a:lnTo>
                  <a:lnTo>
                    <a:pt x="61" y="331"/>
                  </a:lnTo>
                  <a:lnTo>
                    <a:pt x="61" y="334"/>
                  </a:lnTo>
                  <a:lnTo>
                    <a:pt x="62" y="334"/>
                  </a:lnTo>
                  <a:lnTo>
                    <a:pt x="62" y="331"/>
                  </a:lnTo>
                  <a:lnTo>
                    <a:pt x="62" y="331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64" y="326"/>
                  </a:lnTo>
                  <a:lnTo>
                    <a:pt x="62" y="325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close/>
                  <a:moveTo>
                    <a:pt x="58" y="323"/>
                  </a:moveTo>
                  <a:lnTo>
                    <a:pt x="58" y="323"/>
                  </a:lnTo>
                  <a:lnTo>
                    <a:pt x="58" y="323"/>
                  </a:lnTo>
                  <a:lnTo>
                    <a:pt x="58" y="325"/>
                  </a:lnTo>
                  <a:lnTo>
                    <a:pt x="58" y="326"/>
                  </a:lnTo>
                  <a:lnTo>
                    <a:pt x="58" y="329"/>
                  </a:lnTo>
                  <a:lnTo>
                    <a:pt x="58" y="329"/>
                  </a:lnTo>
                  <a:lnTo>
                    <a:pt x="58" y="331"/>
                  </a:lnTo>
                  <a:lnTo>
                    <a:pt x="58" y="331"/>
                  </a:lnTo>
                  <a:lnTo>
                    <a:pt x="58" y="334"/>
                  </a:lnTo>
                  <a:lnTo>
                    <a:pt x="59" y="334"/>
                  </a:lnTo>
                  <a:lnTo>
                    <a:pt x="59" y="331"/>
                  </a:lnTo>
                  <a:lnTo>
                    <a:pt x="59" y="331"/>
                  </a:lnTo>
                  <a:lnTo>
                    <a:pt x="59" y="329"/>
                  </a:lnTo>
                  <a:lnTo>
                    <a:pt x="59" y="329"/>
                  </a:lnTo>
                  <a:lnTo>
                    <a:pt x="59" y="326"/>
                  </a:lnTo>
                  <a:lnTo>
                    <a:pt x="59" y="325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58" y="323"/>
                  </a:lnTo>
                  <a:close/>
                  <a:moveTo>
                    <a:pt x="224" y="145"/>
                  </a:moveTo>
                  <a:lnTo>
                    <a:pt x="221" y="148"/>
                  </a:lnTo>
                  <a:lnTo>
                    <a:pt x="219" y="151"/>
                  </a:lnTo>
                  <a:lnTo>
                    <a:pt x="219" y="154"/>
                  </a:lnTo>
                  <a:lnTo>
                    <a:pt x="219" y="180"/>
                  </a:lnTo>
                  <a:lnTo>
                    <a:pt x="227" y="177"/>
                  </a:lnTo>
                  <a:lnTo>
                    <a:pt x="227" y="151"/>
                  </a:lnTo>
                  <a:lnTo>
                    <a:pt x="227" y="148"/>
                  </a:lnTo>
                  <a:lnTo>
                    <a:pt x="225" y="145"/>
                  </a:lnTo>
                  <a:lnTo>
                    <a:pt x="224" y="145"/>
                  </a:lnTo>
                  <a:close/>
                  <a:moveTo>
                    <a:pt x="236" y="101"/>
                  </a:moveTo>
                  <a:lnTo>
                    <a:pt x="234" y="101"/>
                  </a:lnTo>
                  <a:lnTo>
                    <a:pt x="234" y="104"/>
                  </a:lnTo>
                  <a:lnTo>
                    <a:pt x="234" y="111"/>
                  </a:lnTo>
                  <a:lnTo>
                    <a:pt x="237" y="110"/>
                  </a:lnTo>
                  <a:lnTo>
                    <a:pt x="237" y="102"/>
                  </a:lnTo>
                  <a:lnTo>
                    <a:pt x="236" y="101"/>
                  </a:lnTo>
                  <a:lnTo>
                    <a:pt x="236" y="101"/>
                  </a:lnTo>
                  <a:close/>
                  <a:moveTo>
                    <a:pt x="240" y="0"/>
                  </a:moveTo>
                  <a:lnTo>
                    <a:pt x="240" y="0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39" y="101"/>
                  </a:lnTo>
                  <a:lnTo>
                    <a:pt x="239" y="110"/>
                  </a:lnTo>
                  <a:lnTo>
                    <a:pt x="240" y="110"/>
                  </a:lnTo>
                  <a:lnTo>
                    <a:pt x="240" y="142"/>
                  </a:lnTo>
                  <a:lnTo>
                    <a:pt x="239" y="143"/>
                  </a:lnTo>
                  <a:lnTo>
                    <a:pt x="236" y="146"/>
                  </a:lnTo>
                  <a:lnTo>
                    <a:pt x="236" y="150"/>
                  </a:lnTo>
                  <a:lnTo>
                    <a:pt x="236" y="177"/>
                  </a:lnTo>
                  <a:lnTo>
                    <a:pt x="240" y="177"/>
                  </a:lnTo>
                  <a:lnTo>
                    <a:pt x="240" y="291"/>
                  </a:lnTo>
                  <a:lnTo>
                    <a:pt x="231" y="291"/>
                  </a:lnTo>
                  <a:lnTo>
                    <a:pt x="231" y="328"/>
                  </a:lnTo>
                  <a:lnTo>
                    <a:pt x="240" y="328"/>
                  </a:lnTo>
                  <a:lnTo>
                    <a:pt x="240" y="377"/>
                  </a:lnTo>
                  <a:lnTo>
                    <a:pt x="230" y="377"/>
                  </a:lnTo>
                  <a:lnTo>
                    <a:pt x="230" y="416"/>
                  </a:lnTo>
                  <a:lnTo>
                    <a:pt x="240" y="416"/>
                  </a:lnTo>
                  <a:lnTo>
                    <a:pt x="240" y="465"/>
                  </a:lnTo>
                  <a:lnTo>
                    <a:pt x="225" y="465"/>
                  </a:lnTo>
                  <a:lnTo>
                    <a:pt x="225" y="540"/>
                  </a:lnTo>
                  <a:lnTo>
                    <a:pt x="240" y="540"/>
                  </a:lnTo>
                  <a:lnTo>
                    <a:pt x="240" y="541"/>
                  </a:lnTo>
                  <a:lnTo>
                    <a:pt x="3" y="541"/>
                  </a:lnTo>
                  <a:lnTo>
                    <a:pt x="3" y="526"/>
                  </a:lnTo>
                  <a:lnTo>
                    <a:pt x="6" y="526"/>
                  </a:lnTo>
                  <a:lnTo>
                    <a:pt x="6" y="377"/>
                  </a:lnTo>
                  <a:lnTo>
                    <a:pt x="6" y="377"/>
                  </a:lnTo>
                  <a:lnTo>
                    <a:pt x="4" y="372"/>
                  </a:lnTo>
                  <a:lnTo>
                    <a:pt x="1" y="372"/>
                  </a:lnTo>
                  <a:lnTo>
                    <a:pt x="1" y="369"/>
                  </a:lnTo>
                  <a:lnTo>
                    <a:pt x="0" y="366"/>
                  </a:lnTo>
                  <a:lnTo>
                    <a:pt x="0" y="364"/>
                  </a:lnTo>
                  <a:lnTo>
                    <a:pt x="3" y="363"/>
                  </a:lnTo>
                  <a:lnTo>
                    <a:pt x="7" y="360"/>
                  </a:lnTo>
                  <a:lnTo>
                    <a:pt x="7" y="348"/>
                  </a:lnTo>
                  <a:lnTo>
                    <a:pt x="13" y="348"/>
                  </a:lnTo>
                  <a:lnTo>
                    <a:pt x="13" y="348"/>
                  </a:lnTo>
                  <a:lnTo>
                    <a:pt x="24" y="340"/>
                  </a:lnTo>
                  <a:lnTo>
                    <a:pt x="24" y="335"/>
                  </a:lnTo>
                  <a:lnTo>
                    <a:pt x="26" y="335"/>
                  </a:lnTo>
                  <a:lnTo>
                    <a:pt x="26" y="299"/>
                  </a:lnTo>
                  <a:lnTo>
                    <a:pt x="27" y="296"/>
                  </a:lnTo>
                  <a:lnTo>
                    <a:pt x="36" y="296"/>
                  </a:lnTo>
                  <a:lnTo>
                    <a:pt x="56" y="313"/>
                  </a:lnTo>
                  <a:lnTo>
                    <a:pt x="56" y="323"/>
                  </a:lnTo>
                  <a:lnTo>
                    <a:pt x="184" y="323"/>
                  </a:lnTo>
                  <a:lnTo>
                    <a:pt x="184" y="300"/>
                  </a:lnTo>
                  <a:lnTo>
                    <a:pt x="183" y="300"/>
                  </a:lnTo>
                  <a:lnTo>
                    <a:pt x="183" y="293"/>
                  </a:lnTo>
                  <a:lnTo>
                    <a:pt x="180" y="288"/>
                  </a:lnTo>
                  <a:lnTo>
                    <a:pt x="180" y="287"/>
                  </a:lnTo>
                  <a:lnTo>
                    <a:pt x="184" y="287"/>
                  </a:lnTo>
                  <a:lnTo>
                    <a:pt x="184" y="282"/>
                  </a:lnTo>
                  <a:lnTo>
                    <a:pt x="186" y="282"/>
                  </a:lnTo>
                  <a:lnTo>
                    <a:pt x="186" y="282"/>
                  </a:lnTo>
                  <a:lnTo>
                    <a:pt x="186" y="281"/>
                  </a:lnTo>
                  <a:lnTo>
                    <a:pt x="186" y="281"/>
                  </a:lnTo>
                  <a:lnTo>
                    <a:pt x="186" y="281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86" y="278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6" y="276"/>
                  </a:lnTo>
                  <a:lnTo>
                    <a:pt x="184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6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7" y="270"/>
                  </a:lnTo>
                  <a:lnTo>
                    <a:pt x="189" y="270"/>
                  </a:lnTo>
                  <a:lnTo>
                    <a:pt x="189" y="270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90" y="275"/>
                  </a:lnTo>
                  <a:lnTo>
                    <a:pt x="192" y="275"/>
                  </a:lnTo>
                  <a:lnTo>
                    <a:pt x="192" y="275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2" y="276"/>
                  </a:lnTo>
                  <a:lnTo>
                    <a:pt x="190" y="278"/>
                  </a:lnTo>
                  <a:lnTo>
                    <a:pt x="189" y="279"/>
                  </a:lnTo>
                  <a:lnTo>
                    <a:pt x="189" y="279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90" y="281"/>
                  </a:lnTo>
                  <a:lnTo>
                    <a:pt x="190" y="281"/>
                  </a:lnTo>
                  <a:lnTo>
                    <a:pt x="190" y="281"/>
                  </a:lnTo>
                  <a:lnTo>
                    <a:pt x="190" y="281"/>
                  </a:lnTo>
                  <a:lnTo>
                    <a:pt x="190" y="282"/>
                  </a:lnTo>
                  <a:lnTo>
                    <a:pt x="190" y="282"/>
                  </a:lnTo>
                  <a:lnTo>
                    <a:pt x="202" y="282"/>
                  </a:lnTo>
                  <a:lnTo>
                    <a:pt x="202" y="268"/>
                  </a:lnTo>
                  <a:lnTo>
                    <a:pt x="199" y="268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5"/>
                  </a:lnTo>
                  <a:lnTo>
                    <a:pt x="201" y="265"/>
                  </a:lnTo>
                  <a:lnTo>
                    <a:pt x="201" y="264"/>
                  </a:lnTo>
                  <a:lnTo>
                    <a:pt x="202" y="264"/>
                  </a:lnTo>
                  <a:lnTo>
                    <a:pt x="202" y="261"/>
                  </a:lnTo>
                  <a:lnTo>
                    <a:pt x="202" y="261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201" y="220"/>
                  </a:lnTo>
                  <a:lnTo>
                    <a:pt x="201" y="220"/>
                  </a:lnTo>
                  <a:lnTo>
                    <a:pt x="201" y="218"/>
                  </a:lnTo>
                  <a:lnTo>
                    <a:pt x="202" y="218"/>
                  </a:lnTo>
                  <a:lnTo>
                    <a:pt x="202" y="218"/>
                  </a:lnTo>
                  <a:lnTo>
                    <a:pt x="202" y="214"/>
                  </a:lnTo>
                  <a:lnTo>
                    <a:pt x="201" y="214"/>
                  </a:lnTo>
                  <a:lnTo>
                    <a:pt x="201" y="210"/>
                  </a:lnTo>
                  <a:lnTo>
                    <a:pt x="196" y="210"/>
                  </a:lnTo>
                  <a:lnTo>
                    <a:pt x="196" y="209"/>
                  </a:lnTo>
                  <a:lnTo>
                    <a:pt x="196" y="207"/>
                  </a:lnTo>
                  <a:lnTo>
                    <a:pt x="196" y="206"/>
                  </a:lnTo>
                  <a:lnTo>
                    <a:pt x="195" y="206"/>
                  </a:lnTo>
                  <a:lnTo>
                    <a:pt x="202" y="206"/>
                  </a:lnTo>
                  <a:lnTo>
                    <a:pt x="202" y="195"/>
                  </a:lnTo>
                  <a:lnTo>
                    <a:pt x="202" y="195"/>
                  </a:lnTo>
                  <a:lnTo>
                    <a:pt x="202" y="194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4" y="194"/>
                  </a:lnTo>
                  <a:lnTo>
                    <a:pt x="205" y="194"/>
                  </a:lnTo>
                  <a:lnTo>
                    <a:pt x="205" y="192"/>
                  </a:lnTo>
                  <a:lnTo>
                    <a:pt x="205" y="192"/>
                  </a:lnTo>
                  <a:lnTo>
                    <a:pt x="205" y="192"/>
                  </a:lnTo>
                  <a:lnTo>
                    <a:pt x="205" y="192"/>
                  </a:lnTo>
                  <a:lnTo>
                    <a:pt x="204" y="191"/>
                  </a:lnTo>
                  <a:lnTo>
                    <a:pt x="202" y="189"/>
                  </a:lnTo>
                  <a:lnTo>
                    <a:pt x="202" y="189"/>
                  </a:lnTo>
                  <a:lnTo>
                    <a:pt x="202" y="189"/>
                  </a:lnTo>
                  <a:lnTo>
                    <a:pt x="202" y="189"/>
                  </a:lnTo>
                  <a:lnTo>
                    <a:pt x="202" y="188"/>
                  </a:lnTo>
                  <a:lnTo>
                    <a:pt x="202" y="188"/>
                  </a:lnTo>
                  <a:lnTo>
                    <a:pt x="202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5" y="186"/>
                  </a:lnTo>
                  <a:lnTo>
                    <a:pt x="205" y="186"/>
                  </a:lnTo>
                  <a:lnTo>
                    <a:pt x="205" y="183"/>
                  </a:lnTo>
                  <a:lnTo>
                    <a:pt x="205" y="182"/>
                  </a:lnTo>
                  <a:lnTo>
                    <a:pt x="207" y="183"/>
                  </a:lnTo>
                  <a:lnTo>
                    <a:pt x="207" y="186"/>
                  </a:lnTo>
                  <a:lnTo>
                    <a:pt x="207" y="186"/>
                  </a:lnTo>
                  <a:lnTo>
                    <a:pt x="208" y="188"/>
                  </a:lnTo>
                  <a:lnTo>
                    <a:pt x="208" y="188"/>
                  </a:lnTo>
                  <a:lnTo>
                    <a:pt x="210" y="188"/>
                  </a:lnTo>
                  <a:lnTo>
                    <a:pt x="210" y="188"/>
                  </a:lnTo>
                  <a:lnTo>
                    <a:pt x="208" y="188"/>
                  </a:lnTo>
                  <a:lnTo>
                    <a:pt x="208" y="189"/>
                  </a:lnTo>
                  <a:lnTo>
                    <a:pt x="208" y="189"/>
                  </a:lnTo>
                  <a:lnTo>
                    <a:pt x="208" y="189"/>
                  </a:lnTo>
                  <a:lnTo>
                    <a:pt x="208" y="189"/>
                  </a:lnTo>
                  <a:lnTo>
                    <a:pt x="208" y="191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2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3" y="194"/>
                  </a:lnTo>
                  <a:lnTo>
                    <a:pt x="213" y="182"/>
                  </a:lnTo>
                  <a:lnTo>
                    <a:pt x="212" y="182"/>
                  </a:lnTo>
                  <a:lnTo>
                    <a:pt x="212" y="180"/>
                  </a:lnTo>
                  <a:lnTo>
                    <a:pt x="218" y="180"/>
                  </a:lnTo>
                  <a:lnTo>
                    <a:pt x="218" y="146"/>
                  </a:lnTo>
                  <a:lnTo>
                    <a:pt x="216" y="145"/>
                  </a:lnTo>
                  <a:lnTo>
                    <a:pt x="215" y="139"/>
                  </a:lnTo>
                  <a:lnTo>
                    <a:pt x="213" y="136"/>
                  </a:lnTo>
                  <a:lnTo>
                    <a:pt x="218" y="133"/>
                  </a:lnTo>
                  <a:lnTo>
                    <a:pt x="218" y="131"/>
                  </a:lnTo>
                  <a:lnTo>
                    <a:pt x="218" y="130"/>
                  </a:lnTo>
                  <a:lnTo>
                    <a:pt x="218" y="127"/>
                  </a:lnTo>
                  <a:lnTo>
                    <a:pt x="219" y="124"/>
                  </a:lnTo>
                  <a:lnTo>
                    <a:pt x="222" y="119"/>
                  </a:lnTo>
                  <a:lnTo>
                    <a:pt x="227" y="116"/>
                  </a:lnTo>
                  <a:lnTo>
                    <a:pt x="231" y="113"/>
                  </a:lnTo>
                  <a:lnTo>
                    <a:pt x="231" y="111"/>
                  </a:lnTo>
                  <a:lnTo>
                    <a:pt x="233" y="111"/>
                  </a:lnTo>
                  <a:lnTo>
                    <a:pt x="233" y="101"/>
                  </a:lnTo>
                  <a:lnTo>
                    <a:pt x="231" y="99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93"/>
                  </a:lnTo>
                  <a:lnTo>
                    <a:pt x="233" y="92"/>
                  </a:lnTo>
                  <a:lnTo>
                    <a:pt x="233" y="90"/>
                  </a:lnTo>
                  <a:lnTo>
                    <a:pt x="233" y="89"/>
                  </a:lnTo>
                  <a:lnTo>
                    <a:pt x="233" y="87"/>
                  </a:lnTo>
                  <a:lnTo>
                    <a:pt x="234" y="84"/>
                  </a:lnTo>
                  <a:lnTo>
                    <a:pt x="236" y="82"/>
                  </a:lnTo>
                  <a:lnTo>
                    <a:pt x="237" y="81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39" y="49"/>
                  </a:lnTo>
                  <a:lnTo>
                    <a:pt x="239" y="49"/>
                  </a:lnTo>
                  <a:lnTo>
                    <a:pt x="239" y="47"/>
                  </a:lnTo>
                  <a:lnTo>
                    <a:pt x="237" y="46"/>
                  </a:lnTo>
                  <a:lnTo>
                    <a:pt x="239" y="44"/>
                  </a:lnTo>
                  <a:lnTo>
                    <a:pt x="240" y="44"/>
                  </a:lnTo>
                  <a:lnTo>
                    <a:pt x="240" y="43"/>
                  </a:lnTo>
                  <a:lnTo>
                    <a:pt x="240" y="41"/>
                  </a:lnTo>
                  <a:lnTo>
                    <a:pt x="240" y="41"/>
                  </a:lnTo>
                  <a:lnTo>
                    <a:pt x="239" y="41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32"/>
                  </a:lnTo>
                  <a:lnTo>
                    <a:pt x="239" y="32"/>
                  </a:lnTo>
                  <a:lnTo>
                    <a:pt x="237" y="29"/>
                  </a:lnTo>
                  <a:lnTo>
                    <a:pt x="239" y="28"/>
                  </a:lnTo>
                  <a:lnTo>
                    <a:pt x="240" y="26"/>
                  </a:lnTo>
                  <a:lnTo>
                    <a:pt x="240" y="15"/>
                  </a:lnTo>
                  <a:lnTo>
                    <a:pt x="240" y="15"/>
                  </a:lnTo>
                  <a:lnTo>
                    <a:pt x="237" y="14"/>
                  </a:lnTo>
                  <a:lnTo>
                    <a:pt x="236" y="12"/>
                  </a:lnTo>
                  <a:lnTo>
                    <a:pt x="237" y="12"/>
                  </a:lnTo>
                  <a:lnTo>
                    <a:pt x="236" y="11"/>
                  </a:lnTo>
                  <a:lnTo>
                    <a:pt x="236" y="11"/>
                  </a:lnTo>
                  <a:lnTo>
                    <a:pt x="234" y="9"/>
                  </a:lnTo>
                  <a:lnTo>
                    <a:pt x="233" y="9"/>
                  </a:lnTo>
                  <a:lnTo>
                    <a:pt x="233" y="8"/>
                  </a:lnTo>
                  <a:lnTo>
                    <a:pt x="233" y="8"/>
                  </a:lnTo>
                  <a:lnTo>
                    <a:pt x="233" y="8"/>
                  </a:lnTo>
                  <a:lnTo>
                    <a:pt x="234" y="8"/>
                  </a:lnTo>
                  <a:lnTo>
                    <a:pt x="236" y="9"/>
                  </a:lnTo>
                  <a:lnTo>
                    <a:pt x="236" y="9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40" y="11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3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27043" y="722109"/>
            <a:ext cx="1486404" cy="1443933"/>
            <a:chOff x="5305426" y="3340100"/>
            <a:chExt cx="277813" cy="269875"/>
          </a:xfrm>
        </p:grpSpPr>
        <p:sp>
          <p:nvSpPr>
            <p:cNvPr id="1082" name="Freeform 89"/>
            <p:cNvSpPr>
              <a:spLocks noEditPoints="1"/>
            </p:cNvSpPr>
            <p:nvPr/>
          </p:nvSpPr>
          <p:spPr bwMode="auto">
            <a:xfrm>
              <a:off x="5305426" y="3340100"/>
              <a:ext cx="161925" cy="269875"/>
            </a:xfrm>
            <a:custGeom>
              <a:avLst/>
              <a:gdLst>
                <a:gd name="T0" fmla="*/ 61 w 102"/>
                <a:gd name="T1" fmla="*/ 108 h 170"/>
                <a:gd name="T2" fmla="*/ 58 w 102"/>
                <a:gd name="T3" fmla="*/ 120 h 170"/>
                <a:gd name="T4" fmla="*/ 56 w 102"/>
                <a:gd name="T5" fmla="*/ 132 h 170"/>
                <a:gd name="T6" fmla="*/ 53 w 102"/>
                <a:gd name="T7" fmla="*/ 135 h 170"/>
                <a:gd name="T8" fmla="*/ 61 w 102"/>
                <a:gd name="T9" fmla="*/ 138 h 170"/>
                <a:gd name="T10" fmla="*/ 69 w 102"/>
                <a:gd name="T11" fmla="*/ 134 h 170"/>
                <a:gd name="T12" fmla="*/ 70 w 102"/>
                <a:gd name="T13" fmla="*/ 121 h 170"/>
                <a:gd name="T14" fmla="*/ 67 w 102"/>
                <a:gd name="T15" fmla="*/ 105 h 170"/>
                <a:gd name="T16" fmla="*/ 34 w 102"/>
                <a:gd name="T17" fmla="*/ 47 h 170"/>
                <a:gd name="T18" fmla="*/ 41 w 102"/>
                <a:gd name="T19" fmla="*/ 44 h 170"/>
                <a:gd name="T20" fmla="*/ 35 w 102"/>
                <a:gd name="T21" fmla="*/ 48 h 170"/>
                <a:gd name="T22" fmla="*/ 47 w 102"/>
                <a:gd name="T23" fmla="*/ 45 h 170"/>
                <a:gd name="T24" fmla="*/ 46 w 102"/>
                <a:gd name="T25" fmla="*/ 47 h 170"/>
                <a:gd name="T26" fmla="*/ 91 w 102"/>
                <a:gd name="T27" fmla="*/ 93 h 170"/>
                <a:gd name="T28" fmla="*/ 90 w 102"/>
                <a:gd name="T29" fmla="*/ 103 h 170"/>
                <a:gd name="T30" fmla="*/ 82 w 102"/>
                <a:gd name="T31" fmla="*/ 108 h 170"/>
                <a:gd name="T32" fmla="*/ 81 w 102"/>
                <a:gd name="T33" fmla="*/ 105 h 170"/>
                <a:gd name="T34" fmla="*/ 85 w 102"/>
                <a:gd name="T35" fmla="*/ 94 h 170"/>
                <a:gd name="T36" fmla="*/ 76 w 102"/>
                <a:gd name="T37" fmla="*/ 96 h 170"/>
                <a:gd name="T38" fmla="*/ 76 w 102"/>
                <a:gd name="T39" fmla="*/ 109 h 170"/>
                <a:gd name="T40" fmla="*/ 76 w 102"/>
                <a:gd name="T41" fmla="*/ 125 h 170"/>
                <a:gd name="T42" fmla="*/ 75 w 102"/>
                <a:gd name="T43" fmla="*/ 134 h 170"/>
                <a:gd name="T44" fmla="*/ 73 w 102"/>
                <a:gd name="T45" fmla="*/ 140 h 170"/>
                <a:gd name="T46" fmla="*/ 102 w 102"/>
                <a:gd name="T47" fmla="*/ 138 h 170"/>
                <a:gd name="T48" fmla="*/ 27 w 102"/>
                <a:gd name="T49" fmla="*/ 146 h 170"/>
                <a:gd name="T50" fmla="*/ 43 w 102"/>
                <a:gd name="T51" fmla="*/ 138 h 170"/>
                <a:gd name="T52" fmla="*/ 49 w 102"/>
                <a:gd name="T53" fmla="*/ 132 h 170"/>
                <a:gd name="T54" fmla="*/ 53 w 102"/>
                <a:gd name="T55" fmla="*/ 118 h 170"/>
                <a:gd name="T56" fmla="*/ 53 w 102"/>
                <a:gd name="T57" fmla="*/ 105 h 170"/>
                <a:gd name="T58" fmla="*/ 52 w 102"/>
                <a:gd name="T59" fmla="*/ 88 h 170"/>
                <a:gd name="T60" fmla="*/ 49 w 102"/>
                <a:gd name="T61" fmla="*/ 71 h 170"/>
                <a:gd name="T62" fmla="*/ 50 w 102"/>
                <a:gd name="T63" fmla="*/ 61 h 170"/>
                <a:gd name="T64" fmla="*/ 38 w 102"/>
                <a:gd name="T65" fmla="*/ 51 h 170"/>
                <a:gd name="T66" fmla="*/ 27 w 102"/>
                <a:gd name="T67" fmla="*/ 51 h 170"/>
                <a:gd name="T68" fmla="*/ 23 w 102"/>
                <a:gd name="T69" fmla="*/ 50 h 170"/>
                <a:gd name="T70" fmla="*/ 23 w 102"/>
                <a:gd name="T71" fmla="*/ 44 h 170"/>
                <a:gd name="T72" fmla="*/ 27 w 102"/>
                <a:gd name="T73" fmla="*/ 36 h 170"/>
                <a:gd name="T74" fmla="*/ 34 w 102"/>
                <a:gd name="T75" fmla="*/ 29 h 170"/>
                <a:gd name="T76" fmla="*/ 32 w 102"/>
                <a:gd name="T77" fmla="*/ 29 h 170"/>
                <a:gd name="T78" fmla="*/ 32 w 102"/>
                <a:gd name="T79" fmla="*/ 25 h 170"/>
                <a:gd name="T80" fmla="*/ 35 w 102"/>
                <a:gd name="T81" fmla="*/ 21 h 170"/>
                <a:gd name="T82" fmla="*/ 38 w 102"/>
                <a:gd name="T83" fmla="*/ 18 h 170"/>
                <a:gd name="T84" fmla="*/ 41 w 102"/>
                <a:gd name="T85" fmla="*/ 16 h 170"/>
                <a:gd name="T86" fmla="*/ 47 w 102"/>
                <a:gd name="T87" fmla="*/ 21 h 170"/>
                <a:gd name="T88" fmla="*/ 53 w 102"/>
                <a:gd name="T89" fmla="*/ 21 h 170"/>
                <a:gd name="T90" fmla="*/ 61 w 102"/>
                <a:gd name="T91" fmla="*/ 24 h 170"/>
                <a:gd name="T92" fmla="*/ 67 w 102"/>
                <a:gd name="T93" fmla="*/ 27 h 170"/>
                <a:gd name="T94" fmla="*/ 75 w 102"/>
                <a:gd name="T95" fmla="*/ 35 h 170"/>
                <a:gd name="T96" fmla="*/ 79 w 102"/>
                <a:gd name="T97" fmla="*/ 44 h 170"/>
                <a:gd name="T98" fmla="*/ 85 w 102"/>
                <a:gd name="T99" fmla="*/ 38 h 170"/>
                <a:gd name="T100" fmla="*/ 90 w 102"/>
                <a:gd name="T101" fmla="*/ 32 h 170"/>
                <a:gd name="T102" fmla="*/ 94 w 102"/>
                <a:gd name="T103" fmla="*/ 19 h 170"/>
                <a:gd name="T104" fmla="*/ 97 w 102"/>
                <a:gd name="T105" fmla="*/ 15 h 170"/>
                <a:gd name="T106" fmla="*/ 97 w 102"/>
                <a:gd name="T107" fmla="*/ 7 h 170"/>
                <a:gd name="T108" fmla="*/ 97 w 102"/>
                <a:gd name="T109" fmla="*/ 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170">
                  <a:moveTo>
                    <a:pt x="62" y="94"/>
                  </a:moveTo>
                  <a:lnTo>
                    <a:pt x="62" y="96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1" y="103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58" y="115"/>
                  </a:lnTo>
                  <a:lnTo>
                    <a:pt x="58" y="118"/>
                  </a:lnTo>
                  <a:lnTo>
                    <a:pt x="58" y="120"/>
                  </a:lnTo>
                  <a:lnTo>
                    <a:pt x="58" y="121"/>
                  </a:lnTo>
                  <a:lnTo>
                    <a:pt x="58" y="123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29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8"/>
                  </a:lnTo>
                  <a:lnTo>
                    <a:pt x="55" y="138"/>
                  </a:lnTo>
                  <a:lnTo>
                    <a:pt x="55" y="138"/>
                  </a:lnTo>
                  <a:lnTo>
                    <a:pt x="58" y="138"/>
                  </a:lnTo>
                  <a:lnTo>
                    <a:pt x="61" y="138"/>
                  </a:lnTo>
                  <a:lnTo>
                    <a:pt x="64" y="140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7" y="135"/>
                  </a:lnTo>
                  <a:lnTo>
                    <a:pt x="69" y="135"/>
                  </a:lnTo>
                  <a:lnTo>
                    <a:pt x="69" y="134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0" y="131"/>
                  </a:lnTo>
                  <a:lnTo>
                    <a:pt x="70" y="129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0" y="121"/>
                  </a:lnTo>
                  <a:lnTo>
                    <a:pt x="70" y="121"/>
                  </a:lnTo>
                  <a:lnTo>
                    <a:pt x="70" y="118"/>
                  </a:lnTo>
                  <a:lnTo>
                    <a:pt x="69" y="117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7" y="108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5" y="102"/>
                  </a:lnTo>
                  <a:lnTo>
                    <a:pt x="65" y="100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2" y="94"/>
                  </a:lnTo>
                  <a:close/>
                  <a:moveTo>
                    <a:pt x="34" y="47"/>
                  </a:moveTo>
                  <a:lnTo>
                    <a:pt x="34" y="47"/>
                  </a:lnTo>
                  <a:lnTo>
                    <a:pt x="34" y="48"/>
                  </a:lnTo>
                  <a:lnTo>
                    <a:pt x="34" y="47"/>
                  </a:lnTo>
                  <a:close/>
                  <a:moveTo>
                    <a:pt x="46" y="42"/>
                  </a:moveTo>
                  <a:lnTo>
                    <a:pt x="44" y="42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8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0" y="47"/>
                  </a:lnTo>
                  <a:lnTo>
                    <a:pt x="49" y="44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7"/>
                  </a:lnTo>
                  <a:lnTo>
                    <a:pt x="47" y="48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close/>
                  <a:moveTo>
                    <a:pt x="102" y="0"/>
                  </a:moveTo>
                  <a:lnTo>
                    <a:pt x="102" y="91"/>
                  </a:lnTo>
                  <a:lnTo>
                    <a:pt x="97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4"/>
                  </a:lnTo>
                  <a:lnTo>
                    <a:pt x="90" y="97"/>
                  </a:lnTo>
                  <a:lnTo>
                    <a:pt x="90" y="99"/>
                  </a:lnTo>
                  <a:lnTo>
                    <a:pt x="90" y="100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5" y="106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79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5"/>
                  </a:lnTo>
                  <a:lnTo>
                    <a:pt x="81" y="105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85" y="97"/>
                  </a:lnTo>
                  <a:lnTo>
                    <a:pt x="85" y="94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2" y="93"/>
                  </a:lnTo>
                  <a:lnTo>
                    <a:pt x="81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6" y="96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6" y="102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12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7"/>
                  </a:lnTo>
                  <a:lnTo>
                    <a:pt x="76" y="120"/>
                  </a:lnTo>
                  <a:lnTo>
                    <a:pt x="76" y="121"/>
                  </a:lnTo>
                  <a:lnTo>
                    <a:pt x="76" y="125"/>
                  </a:lnTo>
                  <a:lnTo>
                    <a:pt x="76" y="126"/>
                  </a:lnTo>
                  <a:lnTo>
                    <a:pt x="76" y="129"/>
                  </a:lnTo>
                  <a:lnTo>
                    <a:pt x="76" y="131"/>
                  </a:lnTo>
                  <a:lnTo>
                    <a:pt x="76" y="132"/>
                  </a:lnTo>
                  <a:lnTo>
                    <a:pt x="76" y="134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73" y="134"/>
                  </a:lnTo>
                  <a:lnTo>
                    <a:pt x="73" y="135"/>
                  </a:lnTo>
                  <a:lnTo>
                    <a:pt x="73" y="137"/>
                  </a:lnTo>
                  <a:lnTo>
                    <a:pt x="73" y="138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6" y="140"/>
                  </a:lnTo>
                  <a:lnTo>
                    <a:pt x="79" y="140"/>
                  </a:lnTo>
                  <a:lnTo>
                    <a:pt x="79" y="140"/>
                  </a:lnTo>
                  <a:lnTo>
                    <a:pt x="84" y="140"/>
                  </a:lnTo>
                  <a:lnTo>
                    <a:pt x="88" y="138"/>
                  </a:lnTo>
                  <a:lnTo>
                    <a:pt x="94" y="138"/>
                  </a:lnTo>
                  <a:lnTo>
                    <a:pt x="102" y="138"/>
                  </a:lnTo>
                  <a:lnTo>
                    <a:pt x="102" y="170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9" y="158"/>
                  </a:lnTo>
                  <a:lnTo>
                    <a:pt x="9" y="147"/>
                  </a:lnTo>
                  <a:lnTo>
                    <a:pt x="27" y="147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9" y="144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35" y="141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4" y="138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9" y="132"/>
                  </a:lnTo>
                  <a:lnTo>
                    <a:pt x="49" y="132"/>
                  </a:lnTo>
                  <a:lnTo>
                    <a:pt x="50" y="131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3"/>
                  </a:lnTo>
                  <a:lnTo>
                    <a:pt x="53" y="120"/>
                  </a:lnTo>
                  <a:lnTo>
                    <a:pt x="53" y="118"/>
                  </a:lnTo>
                  <a:lnTo>
                    <a:pt x="53" y="117"/>
                  </a:lnTo>
                  <a:lnTo>
                    <a:pt x="53" y="114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3" y="105"/>
                  </a:lnTo>
                  <a:lnTo>
                    <a:pt x="53" y="103"/>
                  </a:lnTo>
                  <a:lnTo>
                    <a:pt x="53" y="100"/>
                  </a:lnTo>
                  <a:lnTo>
                    <a:pt x="53" y="99"/>
                  </a:lnTo>
                  <a:lnTo>
                    <a:pt x="52" y="96"/>
                  </a:lnTo>
                  <a:lnTo>
                    <a:pt x="52" y="93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0" y="85"/>
                  </a:lnTo>
                  <a:lnTo>
                    <a:pt x="49" y="8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7" y="76"/>
                  </a:lnTo>
                  <a:lnTo>
                    <a:pt x="47" y="74"/>
                  </a:lnTo>
                  <a:lnTo>
                    <a:pt x="49" y="71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2" y="65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1"/>
                  </a:lnTo>
                  <a:lnTo>
                    <a:pt x="50" y="57"/>
                  </a:lnTo>
                  <a:lnTo>
                    <a:pt x="49" y="57"/>
                  </a:lnTo>
                  <a:lnTo>
                    <a:pt x="46" y="56"/>
                  </a:lnTo>
                  <a:lnTo>
                    <a:pt x="43" y="54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5" y="50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2" y="24"/>
                  </a:lnTo>
                  <a:lnTo>
                    <a:pt x="64" y="24"/>
                  </a:lnTo>
                  <a:lnTo>
                    <a:pt x="65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9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79" y="44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90" y="35"/>
                  </a:lnTo>
                  <a:lnTo>
                    <a:pt x="90" y="32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3" y="24"/>
                  </a:lnTo>
                  <a:lnTo>
                    <a:pt x="93" y="22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0"/>
                  </a:lnTo>
                  <a:lnTo>
                    <a:pt x="97" y="9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90"/>
            <p:cNvSpPr>
              <a:spLocks noEditPoints="1"/>
            </p:cNvSpPr>
            <p:nvPr/>
          </p:nvSpPr>
          <p:spPr bwMode="auto">
            <a:xfrm>
              <a:off x="5467351" y="3340100"/>
              <a:ext cx="115888" cy="269875"/>
            </a:xfrm>
            <a:custGeom>
              <a:avLst/>
              <a:gdLst>
                <a:gd name="T0" fmla="*/ 34 w 73"/>
                <a:gd name="T1" fmla="*/ 106 h 170"/>
                <a:gd name="T2" fmla="*/ 29 w 73"/>
                <a:gd name="T3" fmla="*/ 117 h 170"/>
                <a:gd name="T4" fmla="*/ 24 w 73"/>
                <a:gd name="T5" fmla="*/ 131 h 170"/>
                <a:gd name="T6" fmla="*/ 21 w 73"/>
                <a:gd name="T7" fmla="*/ 135 h 170"/>
                <a:gd name="T8" fmla="*/ 18 w 73"/>
                <a:gd name="T9" fmla="*/ 138 h 170"/>
                <a:gd name="T10" fmla="*/ 32 w 73"/>
                <a:gd name="T11" fmla="*/ 137 h 170"/>
                <a:gd name="T12" fmla="*/ 38 w 73"/>
                <a:gd name="T13" fmla="*/ 131 h 170"/>
                <a:gd name="T14" fmla="*/ 40 w 73"/>
                <a:gd name="T15" fmla="*/ 120 h 170"/>
                <a:gd name="T16" fmla="*/ 40 w 73"/>
                <a:gd name="T17" fmla="*/ 111 h 170"/>
                <a:gd name="T18" fmla="*/ 35 w 73"/>
                <a:gd name="T19" fmla="*/ 100 h 170"/>
                <a:gd name="T20" fmla="*/ 5 w 73"/>
                <a:gd name="T21" fmla="*/ 0 h 170"/>
                <a:gd name="T22" fmla="*/ 8 w 73"/>
                <a:gd name="T23" fmla="*/ 4 h 170"/>
                <a:gd name="T24" fmla="*/ 8 w 73"/>
                <a:gd name="T25" fmla="*/ 9 h 170"/>
                <a:gd name="T26" fmla="*/ 8 w 73"/>
                <a:gd name="T27" fmla="*/ 13 h 170"/>
                <a:gd name="T28" fmla="*/ 14 w 73"/>
                <a:gd name="T29" fmla="*/ 22 h 170"/>
                <a:gd name="T30" fmla="*/ 14 w 73"/>
                <a:gd name="T31" fmla="*/ 32 h 170"/>
                <a:gd name="T32" fmla="*/ 15 w 73"/>
                <a:gd name="T33" fmla="*/ 47 h 170"/>
                <a:gd name="T34" fmla="*/ 29 w 73"/>
                <a:gd name="T35" fmla="*/ 48 h 170"/>
                <a:gd name="T36" fmla="*/ 41 w 73"/>
                <a:gd name="T37" fmla="*/ 50 h 170"/>
                <a:gd name="T38" fmla="*/ 53 w 73"/>
                <a:gd name="T39" fmla="*/ 48 h 170"/>
                <a:gd name="T40" fmla="*/ 67 w 73"/>
                <a:gd name="T41" fmla="*/ 56 h 170"/>
                <a:gd name="T42" fmla="*/ 72 w 73"/>
                <a:gd name="T43" fmla="*/ 76 h 170"/>
                <a:gd name="T44" fmla="*/ 72 w 73"/>
                <a:gd name="T45" fmla="*/ 85 h 170"/>
                <a:gd name="T46" fmla="*/ 72 w 73"/>
                <a:gd name="T47" fmla="*/ 96 h 170"/>
                <a:gd name="T48" fmla="*/ 72 w 73"/>
                <a:gd name="T49" fmla="*/ 102 h 170"/>
                <a:gd name="T50" fmla="*/ 70 w 73"/>
                <a:gd name="T51" fmla="*/ 96 h 170"/>
                <a:gd name="T52" fmla="*/ 70 w 73"/>
                <a:gd name="T53" fmla="*/ 106 h 170"/>
                <a:gd name="T54" fmla="*/ 69 w 73"/>
                <a:gd name="T55" fmla="*/ 111 h 170"/>
                <a:gd name="T56" fmla="*/ 67 w 73"/>
                <a:gd name="T57" fmla="*/ 112 h 170"/>
                <a:gd name="T58" fmla="*/ 64 w 73"/>
                <a:gd name="T59" fmla="*/ 108 h 170"/>
                <a:gd name="T60" fmla="*/ 63 w 73"/>
                <a:gd name="T61" fmla="*/ 105 h 170"/>
                <a:gd name="T62" fmla="*/ 63 w 73"/>
                <a:gd name="T63" fmla="*/ 96 h 170"/>
                <a:gd name="T64" fmla="*/ 59 w 73"/>
                <a:gd name="T65" fmla="*/ 93 h 170"/>
                <a:gd name="T66" fmla="*/ 59 w 73"/>
                <a:gd name="T67" fmla="*/ 86 h 170"/>
                <a:gd name="T68" fmla="*/ 58 w 73"/>
                <a:gd name="T69" fmla="*/ 77 h 170"/>
                <a:gd name="T70" fmla="*/ 58 w 73"/>
                <a:gd name="T71" fmla="*/ 71 h 170"/>
                <a:gd name="T72" fmla="*/ 56 w 73"/>
                <a:gd name="T73" fmla="*/ 67 h 170"/>
                <a:gd name="T74" fmla="*/ 55 w 73"/>
                <a:gd name="T75" fmla="*/ 59 h 170"/>
                <a:gd name="T76" fmla="*/ 50 w 73"/>
                <a:gd name="T77" fmla="*/ 57 h 170"/>
                <a:gd name="T78" fmla="*/ 44 w 73"/>
                <a:gd name="T79" fmla="*/ 54 h 170"/>
                <a:gd name="T80" fmla="*/ 47 w 73"/>
                <a:gd name="T81" fmla="*/ 64 h 170"/>
                <a:gd name="T82" fmla="*/ 43 w 73"/>
                <a:gd name="T83" fmla="*/ 80 h 170"/>
                <a:gd name="T84" fmla="*/ 43 w 73"/>
                <a:gd name="T85" fmla="*/ 96 h 170"/>
                <a:gd name="T86" fmla="*/ 46 w 73"/>
                <a:gd name="T87" fmla="*/ 102 h 170"/>
                <a:gd name="T88" fmla="*/ 46 w 73"/>
                <a:gd name="T89" fmla="*/ 115 h 170"/>
                <a:gd name="T90" fmla="*/ 47 w 73"/>
                <a:gd name="T91" fmla="*/ 129 h 170"/>
                <a:gd name="T92" fmla="*/ 44 w 73"/>
                <a:gd name="T93" fmla="*/ 131 h 170"/>
                <a:gd name="T94" fmla="*/ 43 w 73"/>
                <a:gd name="T95" fmla="*/ 137 h 170"/>
                <a:gd name="T96" fmla="*/ 73 w 73"/>
                <a:gd name="T97" fmla="*/ 170 h 170"/>
                <a:gd name="T98" fmla="*/ 14 w 73"/>
                <a:gd name="T99" fmla="*/ 135 h 170"/>
                <a:gd name="T100" fmla="*/ 18 w 73"/>
                <a:gd name="T101" fmla="*/ 128 h 170"/>
                <a:gd name="T102" fmla="*/ 23 w 73"/>
                <a:gd name="T103" fmla="*/ 117 h 170"/>
                <a:gd name="T104" fmla="*/ 23 w 73"/>
                <a:gd name="T105" fmla="*/ 106 h 170"/>
                <a:gd name="T106" fmla="*/ 20 w 73"/>
                <a:gd name="T107" fmla="*/ 97 h 170"/>
                <a:gd name="T108" fmla="*/ 17 w 73"/>
                <a:gd name="T109" fmla="*/ 88 h 170"/>
                <a:gd name="T110" fmla="*/ 11 w 73"/>
                <a:gd name="T111" fmla="*/ 88 h 170"/>
                <a:gd name="T112" fmla="*/ 2 w 73"/>
                <a:gd name="T1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170">
                  <a:moveTo>
                    <a:pt x="32" y="99"/>
                  </a:moveTo>
                  <a:lnTo>
                    <a:pt x="32" y="99"/>
                  </a:lnTo>
                  <a:lnTo>
                    <a:pt x="32" y="102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4" y="109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1" y="114"/>
                  </a:lnTo>
                  <a:lnTo>
                    <a:pt x="29" y="117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21"/>
                  </a:lnTo>
                  <a:lnTo>
                    <a:pt x="26" y="125"/>
                  </a:lnTo>
                  <a:lnTo>
                    <a:pt x="26" y="128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1" y="135"/>
                  </a:lnTo>
                  <a:lnTo>
                    <a:pt x="21" y="134"/>
                  </a:lnTo>
                  <a:lnTo>
                    <a:pt x="21" y="134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18" y="138"/>
                  </a:lnTo>
                  <a:lnTo>
                    <a:pt x="21" y="138"/>
                  </a:lnTo>
                  <a:lnTo>
                    <a:pt x="24" y="138"/>
                  </a:lnTo>
                  <a:lnTo>
                    <a:pt x="26" y="137"/>
                  </a:lnTo>
                  <a:lnTo>
                    <a:pt x="27" y="137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4" y="135"/>
                  </a:lnTo>
                  <a:lnTo>
                    <a:pt x="34" y="135"/>
                  </a:lnTo>
                  <a:lnTo>
                    <a:pt x="35" y="134"/>
                  </a:lnTo>
                  <a:lnTo>
                    <a:pt x="35" y="132"/>
                  </a:lnTo>
                  <a:lnTo>
                    <a:pt x="37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0" y="117"/>
                  </a:lnTo>
                  <a:lnTo>
                    <a:pt x="40" y="115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1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7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0"/>
                  </a:lnTo>
                  <a:lnTo>
                    <a:pt x="34" y="100"/>
                  </a:lnTo>
                  <a:lnTo>
                    <a:pt x="32" y="99"/>
                  </a:lnTo>
                  <a:close/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5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5" y="47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5" y="48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9" y="50"/>
                  </a:lnTo>
                  <a:lnTo>
                    <a:pt x="61" y="51"/>
                  </a:lnTo>
                  <a:lnTo>
                    <a:pt x="64" y="53"/>
                  </a:lnTo>
                  <a:lnTo>
                    <a:pt x="67" y="56"/>
                  </a:lnTo>
                  <a:lnTo>
                    <a:pt x="69" y="59"/>
                  </a:lnTo>
                  <a:lnTo>
                    <a:pt x="70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72" y="71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0" y="77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2" y="93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99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69" y="97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09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6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8" y="77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8" y="71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5"/>
                  </a:lnTo>
                  <a:lnTo>
                    <a:pt x="56" y="64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55" y="61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6" y="57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7" y="61"/>
                  </a:lnTo>
                  <a:lnTo>
                    <a:pt x="47" y="64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1"/>
                  </a:lnTo>
                  <a:lnTo>
                    <a:pt x="46" y="74"/>
                  </a:lnTo>
                  <a:lnTo>
                    <a:pt x="44" y="77"/>
                  </a:lnTo>
                  <a:lnTo>
                    <a:pt x="43" y="80"/>
                  </a:lnTo>
                  <a:lnTo>
                    <a:pt x="40" y="83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0" y="89"/>
                  </a:lnTo>
                  <a:lnTo>
                    <a:pt x="43" y="94"/>
                  </a:lnTo>
                  <a:lnTo>
                    <a:pt x="43" y="96"/>
                  </a:lnTo>
                  <a:lnTo>
                    <a:pt x="44" y="96"/>
                  </a:lnTo>
                  <a:lnTo>
                    <a:pt x="44" y="97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20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47" y="126"/>
                  </a:lnTo>
                  <a:lnTo>
                    <a:pt x="47" y="129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9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4" y="131"/>
                  </a:lnTo>
                  <a:lnTo>
                    <a:pt x="43" y="132"/>
                  </a:lnTo>
                  <a:lnTo>
                    <a:pt x="43" y="134"/>
                  </a:lnTo>
                  <a:lnTo>
                    <a:pt x="44" y="134"/>
                  </a:lnTo>
                  <a:lnTo>
                    <a:pt x="44" y="135"/>
                  </a:lnTo>
                  <a:lnTo>
                    <a:pt x="43" y="137"/>
                  </a:lnTo>
                  <a:lnTo>
                    <a:pt x="44" y="138"/>
                  </a:lnTo>
                  <a:lnTo>
                    <a:pt x="53" y="147"/>
                  </a:lnTo>
                  <a:lnTo>
                    <a:pt x="61" y="147"/>
                  </a:lnTo>
                  <a:lnTo>
                    <a:pt x="61" y="158"/>
                  </a:lnTo>
                  <a:lnTo>
                    <a:pt x="73" y="158"/>
                  </a:lnTo>
                  <a:lnTo>
                    <a:pt x="73" y="170"/>
                  </a:lnTo>
                  <a:lnTo>
                    <a:pt x="0" y="170"/>
                  </a:lnTo>
                  <a:lnTo>
                    <a:pt x="0" y="138"/>
                  </a:lnTo>
                  <a:lnTo>
                    <a:pt x="11" y="138"/>
                  </a:lnTo>
                  <a:lnTo>
                    <a:pt x="12" y="137"/>
                  </a:lnTo>
                  <a:lnTo>
                    <a:pt x="12" y="137"/>
                  </a:lnTo>
                  <a:lnTo>
                    <a:pt x="14" y="135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8" y="129"/>
                  </a:lnTo>
                  <a:lnTo>
                    <a:pt x="18" y="128"/>
                  </a:lnTo>
                  <a:lnTo>
                    <a:pt x="20" y="126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1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0"/>
                  </a:lnTo>
                  <a:lnTo>
                    <a:pt x="20" y="99"/>
                  </a:lnTo>
                  <a:lnTo>
                    <a:pt x="20" y="97"/>
                  </a:lnTo>
                  <a:lnTo>
                    <a:pt x="20" y="96"/>
                  </a:lnTo>
                  <a:lnTo>
                    <a:pt x="20" y="93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1" y="88"/>
                  </a:lnTo>
                  <a:lnTo>
                    <a:pt x="8" y="89"/>
                  </a:lnTo>
                  <a:lnTo>
                    <a:pt x="5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15314" y="-55562"/>
            <a:ext cx="506412" cy="2221678"/>
            <a:chOff x="4479926" y="2749550"/>
            <a:chExt cx="196850" cy="863600"/>
          </a:xfrm>
        </p:grpSpPr>
        <p:sp>
          <p:nvSpPr>
            <p:cNvPr id="1088" name="Freeform 95"/>
            <p:cNvSpPr>
              <a:spLocks/>
            </p:cNvSpPr>
            <p:nvPr/>
          </p:nvSpPr>
          <p:spPr bwMode="auto">
            <a:xfrm>
              <a:off x="4479926" y="2749550"/>
              <a:ext cx="96838" cy="863600"/>
            </a:xfrm>
            <a:custGeom>
              <a:avLst/>
              <a:gdLst>
                <a:gd name="T0" fmla="*/ 61 w 61"/>
                <a:gd name="T1" fmla="*/ 0 h 544"/>
                <a:gd name="T2" fmla="*/ 61 w 61"/>
                <a:gd name="T3" fmla="*/ 0 h 544"/>
                <a:gd name="T4" fmla="*/ 61 w 61"/>
                <a:gd name="T5" fmla="*/ 207 h 544"/>
                <a:gd name="T6" fmla="*/ 48 w 61"/>
                <a:gd name="T7" fmla="*/ 210 h 544"/>
                <a:gd name="T8" fmla="*/ 37 w 61"/>
                <a:gd name="T9" fmla="*/ 219 h 544"/>
                <a:gd name="T10" fmla="*/ 29 w 61"/>
                <a:gd name="T11" fmla="*/ 233 h 544"/>
                <a:gd name="T12" fmla="*/ 28 w 61"/>
                <a:gd name="T13" fmla="*/ 248 h 544"/>
                <a:gd name="T14" fmla="*/ 29 w 61"/>
                <a:gd name="T15" fmla="*/ 265 h 544"/>
                <a:gd name="T16" fmla="*/ 37 w 61"/>
                <a:gd name="T17" fmla="*/ 277 h 544"/>
                <a:gd name="T18" fmla="*/ 48 w 61"/>
                <a:gd name="T19" fmla="*/ 286 h 544"/>
                <a:gd name="T20" fmla="*/ 61 w 61"/>
                <a:gd name="T21" fmla="*/ 291 h 544"/>
                <a:gd name="T22" fmla="*/ 61 w 61"/>
                <a:gd name="T23" fmla="*/ 544 h 544"/>
                <a:gd name="T24" fmla="*/ 5 w 61"/>
                <a:gd name="T25" fmla="*/ 544 h 544"/>
                <a:gd name="T26" fmla="*/ 5 w 61"/>
                <a:gd name="T27" fmla="*/ 308 h 544"/>
                <a:gd name="T28" fmla="*/ 0 w 61"/>
                <a:gd name="T29" fmla="*/ 308 h 544"/>
                <a:gd name="T30" fmla="*/ 0 w 61"/>
                <a:gd name="T31" fmla="*/ 193 h 544"/>
                <a:gd name="T32" fmla="*/ 5 w 61"/>
                <a:gd name="T33" fmla="*/ 193 h 544"/>
                <a:gd name="T34" fmla="*/ 5 w 61"/>
                <a:gd name="T35" fmla="*/ 172 h 544"/>
                <a:gd name="T36" fmla="*/ 7 w 61"/>
                <a:gd name="T37" fmla="*/ 172 h 544"/>
                <a:gd name="T38" fmla="*/ 31 w 61"/>
                <a:gd name="T39" fmla="*/ 131 h 544"/>
                <a:gd name="T40" fmla="*/ 31 w 61"/>
                <a:gd name="T41" fmla="*/ 90 h 544"/>
                <a:gd name="T42" fmla="*/ 31 w 61"/>
                <a:gd name="T43" fmla="*/ 90 h 544"/>
                <a:gd name="T44" fmla="*/ 61 w 61"/>
                <a:gd name="T45" fmla="*/ 21 h 544"/>
                <a:gd name="T46" fmla="*/ 61 w 61"/>
                <a:gd name="T4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544">
                  <a:moveTo>
                    <a:pt x="61" y="0"/>
                  </a:moveTo>
                  <a:lnTo>
                    <a:pt x="61" y="0"/>
                  </a:lnTo>
                  <a:lnTo>
                    <a:pt x="61" y="207"/>
                  </a:lnTo>
                  <a:lnTo>
                    <a:pt x="48" y="210"/>
                  </a:lnTo>
                  <a:lnTo>
                    <a:pt x="37" y="219"/>
                  </a:lnTo>
                  <a:lnTo>
                    <a:pt x="29" y="233"/>
                  </a:lnTo>
                  <a:lnTo>
                    <a:pt x="28" y="248"/>
                  </a:lnTo>
                  <a:lnTo>
                    <a:pt x="29" y="265"/>
                  </a:lnTo>
                  <a:lnTo>
                    <a:pt x="37" y="277"/>
                  </a:lnTo>
                  <a:lnTo>
                    <a:pt x="48" y="286"/>
                  </a:lnTo>
                  <a:lnTo>
                    <a:pt x="61" y="291"/>
                  </a:lnTo>
                  <a:lnTo>
                    <a:pt x="61" y="544"/>
                  </a:lnTo>
                  <a:lnTo>
                    <a:pt x="5" y="544"/>
                  </a:lnTo>
                  <a:lnTo>
                    <a:pt x="5" y="308"/>
                  </a:lnTo>
                  <a:lnTo>
                    <a:pt x="0" y="308"/>
                  </a:lnTo>
                  <a:lnTo>
                    <a:pt x="0" y="193"/>
                  </a:lnTo>
                  <a:lnTo>
                    <a:pt x="5" y="193"/>
                  </a:lnTo>
                  <a:lnTo>
                    <a:pt x="5" y="172"/>
                  </a:lnTo>
                  <a:lnTo>
                    <a:pt x="7" y="172"/>
                  </a:lnTo>
                  <a:lnTo>
                    <a:pt x="31" y="131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61" y="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" name="Freeform 96"/>
            <p:cNvSpPr>
              <a:spLocks/>
            </p:cNvSpPr>
            <p:nvPr/>
          </p:nvSpPr>
          <p:spPr bwMode="auto">
            <a:xfrm>
              <a:off x="4576763" y="2749550"/>
              <a:ext cx="100013" cy="863600"/>
            </a:xfrm>
            <a:custGeom>
              <a:avLst/>
              <a:gdLst>
                <a:gd name="T0" fmla="*/ 0 w 63"/>
                <a:gd name="T1" fmla="*/ 0 h 544"/>
                <a:gd name="T2" fmla="*/ 2 w 63"/>
                <a:gd name="T3" fmla="*/ 0 h 544"/>
                <a:gd name="T4" fmla="*/ 2 w 63"/>
                <a:gd name="T5" fmla="*/ 21 h 544"/>
                <a:gd name="T6" fmla="*/ 32 w 63"/>
                <a:gd name="T7" fmla="*/ 90 h 544"/>
                <a:gd name="T8" fmla="*/ 32 w 63"/>
                <a:gd name="T9" fmla="*/ 90 h 544"/>
                <a:gd name="T10" fmla="*/ 32 w 63"/>
                <a:gd name="T11" fmla="*/ 131 h 544"/>
                <a:gd name="T12" fmla="*/ 34 w 63"/>
                <a:gd name="T13" fmla="*/ 131 h 544"/>
                <a:gd name="T14" fmla="*/ 57 w 63"/>
                <a:gd name="T15" fmla="*/ 172 h 544"/>
                <a:gd name="T16" fmla="*/ 58 w 63"/>
                <a:gd name="T17" fmla="*/ 172 h 544"/>
                <a:gd name="T18" fmla="*/ 58 w 63"/>
                <a:gd name="T19" fmla="*/ 193 h 544"/>
                <a:gd name="T20" fmla="*/ 63 w 63"/>
                <a:gd name="T21" fmla="*/ 193 h 544"/>
                <a:gd name="T22" fmla="*/ 63 w 63"/>
                <a:gd name="T23" fmla="*/ 308 h 544"/>
                <a:gd name="T24" fmla="*/ 58 w 63"/>
                <a:gd name="T25" fmla="*/ 308 h 544"/>
                <a:gd name="T26" fmla="*/ 58 w 63"/>
                <a:gd name="T27" fmla="*/ 544 h 544"/>
                <a:gd name="T28" fmla="*/ 42 w 63"/>
                <a:gd name="T29" fmla="*/ 544 h 544"/>
                <a:gd name="T30" fmla="*/ 42 w 63"/>
                <a:gd name="T31" fmla="*/ 544 h 544"/>
                <a:gd name="T32" fmla="*/ 0 w 63"/>
                <a:gd name="T33" fmla="*/ 544 h 544"/>
                <a:gd name="T34" fmla="*/ 0 w 63"/>
                <a:gd name="T35" fmla="*/ 291 h 544"/>
                <a:gd name="T36" fmla="*/ 3 w 63"/>
                <a:gd name="T37" fmla="*/ 291 h 544"/>
                <a:gd name="T38" fmla="*/ 17 w 63"/>
                <a:gd name="T39" fmla="*/ 288 h 544"/>
                <a:gd name="T40" fmla="*/ 29 w 63"/>
                <a:gd name="T41" fmla="*/ 279 h 544"/>
                <a:gd name="T42" fmla="*/ 37 w 63"/>
                <a:gd name="T43" fmla="*/ 265 h 544"/>
                <a:gd name="T44" fmla="*/ 40 w 63"/>
                <a:gd name="T45" fmla="*/ 248 h 544"/>
                <a:gd name="T46" fmla="*/ 37 w 63"/>
                <a:gd name="T47" fmla="*/ 231 h 544"/>
                <a:gd name="T48" fmla="*/ 29 w 63"/>
                <a:gd name="T49" fmla="*/ 219 h 544"/>
                <a:gd name="T50" fmla="*/ 17 w 63"/>
                <a:gd name="T51" fmla="*/ 210 h 544"/>
                <a:gd name="T52" fmla="*/ 3 w 63"/>
                <a:gd name="T53" fmla="*/ 205 h 544"/>
                <a:gd name="T54" fmla="*/ 0 w 63"/>
                <a:gd name="T55" fmla="*/ 207 h 544"/>
                <a:gd name="T56" fmla="*/ 0 w 63"/>
                <a:gd name="T5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544">
                  <a:moveTo>
                    <a:pt x="0" y="0"/>
                  </a:moveTo>
                  <a:lnTo>
                    <a:pt x="2" y="0"/>
                  </a:lnTo>
                  <a:lnTo>
                    <a:pt x="2" y="21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131"/>
                  </a:lnTo>
                  <a:lnTo>
                    <a:pt x="34" y="131"/>
                  </a:lnTo>
                  <a:lnTo>
                    <a:pt x="57" y="172"/>
                  </a:lnTo>
                  <a:lnTo>
                    <a:pt x="58" y="172"/>
                  </a:lnTo>
                  <a:lnTo>
                    <a:pt x="58" y="193"/>
                  </a:lnTo>
                  <a:lnTo>
                    <a:pt x="63" y="193"/>
                  </a:lnTo>
                  <a:lnTo>
                    <a:pt x="63" y="308"/>
                  </a:lnTo>
                  <a:lnTo>
                    <a:pt x="58" y="308"/>
                  </a:lnTo>
                  <a:lnTo>
                    <a:pt x="58" y="544"/>
                  </a:lnTo>
                  <a:lnTo>
                    <a:pt x="42" y="544"/>
                  </a:lnTo>
                  <a:lnTo>
                    <a:pt x="42" y="544"/>
                  </a:lnTo>
                  <a:lnTo>
                    <a:pt x="0" y="544"/>
                  </a:lnTo>
                  <a:lnTo>
                    <a:pt x="0" y="291"/>
                  </a:lnTo>
                  <a:lnTo>
                    <a:pt x="3" y="291"/>
                  </a:lnTo>
                  <a:lnTo>
                    <a:pt x="17" y="288"/>
                  </a:lnTo>
                  <a:lnTo>
                    <a:pt x="29" y="279"/>
                  </a:lnTo>
                  <a:lnTo>
                    <a:pt x="37" y="265"/>
                  </a:lnTo>
                  <a:lnTo>
                    <a:pt x="40" y="248"/>
                  </a:lnTo>
                  <a:lnTo>
                    <a:pt x="37" y="231"/>
                  </a:lnTo>
                  <a:lnTo>
                    <a:pt x="29" y="219"/>
                  </a:lnTo>
                  <a:lnTo>
                    <a:pt x="17" y="210"/>
                  </a:lnTo>
                  <a:lnTo>
                    <a:pt x="3" y="205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" name="Freeform 97"/>
            <p:cNvSpPr>
              <a:spLocks/>
            </p:cNvSpPr>
            <p:nvPr/>
          </p:nvSpPr>
          <p:spPr bwMode="auto">
            <a:xfrm>
              <a:off x="4581526" y="3087688"/>
              <a:ext cx="25400" cy="55563"/>
            </a:xfrm>
            <a:custGeom>
              <a:avLst/>
              <a:gdLst>
                <a:gd name="T0" fmla="*/ 13 w 16"/>
                <a:gd name="T1" fmla="*/ 0 h 35"/>
                <a:gd name="T2" fmla="*/ 16 w 16"/>
                <a:gd name="T3" fmla="*/ 2 h 35"/>
                <a:gd name="T4" fmla="*/ 5 w 16"/>
                <a:gd name="T5" fmla="*/ 35 h 35"/>
                <a:gd name="T6" fmla="*/ 0 w 16"/>
                <a:gd name="T7" fmla="*/ 34 h 35"/>
                <a:gd name="T8" fmla="*/ 13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3" y="0"/>
                  </a:moveTo>
                  <a:lnTo>
                    <a:pt x="16" y="2"/>
                  </a:lnTo>
                  <a:lnTo>
                    <a:pt x="5" y="35"/>
                  </a:lnTo>
                  <a:lnTo>
                    <a:pt x="0" y="3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" name="Freeform 98"/>
            <p:cNvSpPr>
              <a:spLocks/>
            </p:cNvSpPr>
            <p:nvPr/>
          </p:nvSpPr>
          <p:spPr bwMode="auto">
            <a:xfrm>
              <a:off x="4538663" y="3141663"/>
              <a:ext cx="38100" cy="19050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1 h 12"/>
                <a:gd name="T4" fmla="*/ 24 w 24"/>
                <a:gd name="T5" fmla="*/ 6 h 12"/>
                <a:gd name="T6" fmla="*/ 2 w 24"/>
                <a:gd name="T7" fmla="*/ 12 h 12"/>
                <a:gd name="T8" fmla="*/ 0 w 24"/>
                <a:gd name="T9" fmla="*/ 7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1"/>
                  </a:lnTo>
                  <a:lnTo>
                    <a:pt x="24" y="6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" name="Freeform 99"/>
            <p:cNvSpPr>
              <a:spLocks/>
            </p:cNvSpPr>
            <p:nvPr/>
          </p:nvSpPr>
          <p:spPr bwMode="auto">
            <a:xfrm>
              <a:off x="4576763" y="3143250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5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98801" y="3475037"/>
            <a:ext cx="1577975" cy="3370903"/>
            <a:chOff x="2613026" y="2514600"/>
            <a:chExt cx="512763" cy="1095375"/>
          </a:xfrm>
        </p:grpSpPr>
        <p:sp>
          <p:nvSpPr>
            <p:cNvPr id="1093" name="Freeform 100"/>
            <p:cNvSpPr>
              <a:spLocks/>
            </p:cNvSpPr>
            <p:nvPr/>
          </p:nvSpPr>
          <p:spPr bwMode="auto">
            <a:xfrm>
              <a:off x="2613026" y="2514600"/>
              <a:ext cx="257175" cy="1095375"/>
            </a:xfrm>
            <a:custGeom>
              <a:avLst/>
              <a:gdLst>
                <a:gd name="T0" fmla="*/ 162 w 162"/>
                <a:gd name="T1" fmla="*/ 0 h 690"/>
                <a:gd name="T2" fmla="*/ 142 w 162"/>
                <a:gd name="T3" fmla="*/ 472 h 690"/>
                <a:gd name="T4" fmla="*/ 139 w 162"/>
                <a:gd name="T5" fmla="*/ 494 h 690"/>
                <a:gd name="T6" fmla="*/ 133 w 162"/>
                <a:gd name="T7" fmla="*/ 523 h 690"/>
                <a:gd name="T8" fmla="*/ 127 w 162"/>
                <a:gd name="T9" fmla="*/ 544 h 690"/>
                <a:gd name="T10" fmla="*/ 162 w 162"/>
                <a:gd name="T11" fmla="*/ 547 h 690"/>
                <a:gd name="T12" fmla="*/ 162 w 162"/>
                <a:gd name="T13" fmla="*/ 605 h 690"/>
                <a:gd name="T14" fmla="*/ 107 w 162"/>
                <a:gd name="T15" fmla="*/ 622 h 690"/>
                <a:gd name="T16" fmla="*/ 73 w 162"/>
                <a:gd name="T17" fmla="*/ 663 h 690"/>
                <a:gd name="T18" fmla="*/ 0 w 162"/>
                <a:gd name="T19" fmla="*/ 690 h 690"/>
                <a:gd name="T20" fmla="*/ 8 w 162"/>
                <a:gd name="T21" fmla="*/ 680 h 690"/>
                <a:gd name="T22" fmla="*/ 26 w 162"/>
                <a:gd name="T23" fmla="*/ 648 h 690"/>
                <a:gd name="T24" fmla="*/ 50 w 162"/>
                <a:gd name="T25" fmla="*/ 603 h 690"/>
                <a:gd name="T26" fmla="*/ 64 w 162"/>
                <a:gd name="T27" fmla="*/ 545 h 690"/>
                <a:gd name="T28" fmla="*/ 95 w 162"/>
                <a:gd name="T29" fmla="*/ 509 h 690"/>
                <a:gd name="T30" fmla="*/ 116 w 162"/>
                <a:gd name="T31" fmla="*/ 437 h 690"/>
                <a:gd name="T32" fmla="*/ 113 w 162"/>
                <a:gd name="T33" fmla="*/ 437 h 690"/>
                <a:gd name="T34" fmla="*/ 110 w 162"/>
                <a:gd name="T35" fmla="*/ 433 h 690"/>
                <a:gd name="T36" fmla="*/ 108 w 162"/>
                <a:gd name="T37" fmla="*/ 428 h 690"/>
                <a:gd name="T38" fmla="*/ 108 w 162"/>
                <a:gd name="T39" fmla="*/ 424 h 690"/>
                <a:gd name="T40" fmla="*/ 114 w 162"/>
                <a:gd name="T41" fmla="*/ 422 h 690"/>
                <a:gd name="T42" fmla="*/ 122 w 162"/>
                <a:gd name="T43" fmla="*/ 404 h 690"/>
                <a:gd name="T44" fmla="*/ 130 w 162"/>
                <a:gd name="T45" fmla="*/ 347 h 690"/>
                <a:gd name="T46" fmla="*/ 139 w 162"/>
                <a:gd name="T47" fmla="*/ 270 h 690"/>
                <a:gd name="T48" fmla="*/ 146 w 162"/>
                <a:gd name="T49" fmla="*/ 184 h 690"/>
                <a:gd name="T50" fmla="*/ 148 w 162"/>
                <a:gd name="T51" fmla="*/ 99 h 690"/>
                <a:gd name="T52" fmla="*/ 146 w 162"/>
                <a:gd name="T53" fmla="*/ 97 h 690"/>
                <a:gd name="T54" fmla="*/ 143 w 162"/>
                <a:gd name="T55" fmla="*/ 90 h 690"/>
                <a:gd name="T56" fmla="*/ 142 w 162"/>
                <a:gd name="T57" fmla="*/ 81 h 690"/>
                <a:gd name="T58" fmla="*/ 142 w 162"/>
                <a:gd name="T59" fmla="*/ 76 h 690"/>
                <a:gd name="T60" fmla="*/ 143 w 162"/>
                <a:gd name="T61" fmla="*/ 73 h 690"/>
                <a:gd name="T62" fmla="*/ 145 w 162"/>
                <a:gd name="T63" fmla="*/ 68 h 690"/>
                <a:gd name="T64" fmla="*/ 146 w 162"/>
                <a:gd name="T65" fmla="*/ 62 h 690"/>
                <a:gd name="T66" fmla="*/ 151 w 162"/>
                <a:gd name="T67" fmla="*/ 59 h 690"/>
                <a:gd name="T68" fmla="*/ 153 w 162"/>
                <a:gd name="T69" fmla="*/ 58 h 690"/>
                <a:gd name="T70" fmla="*/ 156 w 162"/>
                <a:gd name="T71" fmla="*/ 55 h 690"/>
                <a:gd name="T72" fmla="*/ 159 w 162"/>
                <a:gd name="T73" fmla="*/ 53 h 690"/>
                <a:gd name="T74" fmla="*/ 160 w 162"/>
                <a:gd name="T75" fmla="*/ 27 h 690"/>
                <a:gd name="T76" fmla="*/ 160 w 162"/>
                <a:gd name="T7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2" h="690">
                  <a:moveTo>
                    <a:pt x="160" y="0"/>
                  </a:moveTo>
                  <a:lnTo>
                    <a:pt x="162" y="0"/>
                  </a:lnTo>
                  <a:lnTo>
                    <a:pt x="162" y="472"/>
                  </a:lnTo>
                  <a:lnTo>
                    <a:pt x="142" y="472"/>
                  </a:lnTo>
                  <a:lnTo>
                    <a:pt x="142" y="480"/>
                  </a:lnTo>
                  <a:lnTo>
                    <a:pt x="139" y="494"/>
                  </a:lnTo>
                  <a:lnTo>
                    <a:pt x="136" y="507"/>
                  </a:lnTo>
                  <a:lnTo>
                    <a:pt x="133" y="523"/>
                  </a:lnTo>
                  <a:lnTo>
                    <a:pt x="128" y="535"/>
                  </a:lnTo>
                  <a:lnTo>
                    <a:pt x="127" y="544"/>
                  </a:lnTo>
                  <a:lnTo>
                    <a:pt x="125" y="547"/>
                  </a:lnTo>
                  <a:lnTo>
                    <a:pt x="162" y="547"/>
                  </a:lnTo>
                  <a:lnTo>
                    <a:pt x="162" y="605"/>
                  </a:lnTo>
                  <a:lnTo>
                    <a:pt x="162" y="605"/>
                  </a:lnTo>
                  <a:lnTo>
                    <a:pt x="133" y="609"/>
                  </a:lnTo>
                  <a:lnTo>
                    <a:pt x="107" y="622"/>
                  </a:lnTo>
                  <a:lnTo>
                    <a:pt x="87" y="640"/>
                  </a:lnTo>
                  <a:lnTo>
                    <a:pt x="73" y="663"/>
                  </a:lnTo>
                  <a:lnTo>
                    <a:pt x="69" y="690"/>
                  </a:lnTo>
                  <a:lnTo>
                    <a:pt x="0" y="690"/>
                  </a:lnTo>
                  <a:lnTo>
                    <a:pt x="2" y="687"/>
                  </a:lnTo>
                  <a:lnTo>
                    <a:pt x="8" y="680"/>
                  </a:lnTo>
                  <a:lnTo>
                    <a:pt x="15" y="666"/>
                  </a:lnTo>
                  <a:lnTo>
                    <a:pt x="26" y="648"/>
                  </a:lnTo>
                  <a:lnTo>
                    <a:pt x="38" y="628"/>
                  </a:lnTo>
                  <a:lnTo>
                    <a:pt x="50" y="603"/>
                  </a:lnTo>
                  <a:lnTo>
                    <a:pt x="64" y="577"/>
                  </a:lnTo>
                  <a:lnTo>
                    <a:pt x="64" y="545"/>
                  </a:lnTo>
                  <a:lnTo>
                    <a:pt x="79" y="545"/>
                  </a:lnTo>
                  <a:lnTo>
                    <a:pt x="95" y="509"/>
                  </a:lnTo>
                  <a:lnTo>
                    <a:pt x="107" y="472"/>
                  </a:lnTo>
                  <a:lnTo>
                    <a:pt x="116" y="437"/>
                  </a:lnTo>
                  <a:lnTo>
                    <a:pt x="114" y="437"/>
                  </a:lnTo>
                  <a:lnTo>
                    <a:pt x="113" y="437"/>
                  </a:lnTo>
                  <a:lnTo>
                    <a:pt x="111" y="434"/>
                  </a:lnTo>
                  <a:lnTo>
                    <a:pt x="110" y="433"/>
                  </a:lnTo>
                  <a:lnTo>
                    <a:pt x="108" y="430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4"/>
                  </a:lnTo>
                  <a:lnTo>
                    <a:pt x="111" y="422"/>
                  </a:lnTo>
                  <a:lnTo>
                    <a:pt x="114" y="422"/>
                  </a:lnTo>
                  <a:lnTo>
                    <a:pt x="119" y="422"/>
                  </a:lnTo>
                  <a:lnTo>
                    <a:pt x="122" y="404"/>
                  </a:lnTo>
                  <a:lnTo>
                    <a:pt x="125" y="378"/>
                  </a:lnTo>
                  <a:lnTo>
                    <a:pt x="130" y="347"/>
                  </a:lnTo>
                  <a:lnTo>
                    <a:pt x="134" y="311"/>
                  </a:lnTo>
                  <a:lnTo>
                    <a:pt x="139" y="270"/>
                  </a:lnTo>
                  <a:lnTo>
                    <a:pt x="143" y="227"/>
                  </a:lnTo>
                  <a:lnTo>
                    <a:pt x="146" y="184"/>
                  </a:lnTo>
                  <a:lnTo>
                    <a:pt x="148" y="140"/>
                  </a:lnTo>
                  <a:lnTo>
                    <a:pt x="148" y="99"/>
                  </a:lnTo>
                  <a:lnTo>
                    <a:pt x="148" y="99"/>
                  </a:lnTo>
                  <a:lnTo>
                    <a:pt x="146" y="97"/>
                  </a:lnTo>
                  <a:lnTo>
                    <a:pt x="145" y="94"/>
                  </a:lnTo>
                  <a:lnTo>
                    <a:pt x="143" y="90"/>
                  </a:lnTo>
                  <a:lnTo>
                    <a:pt x="143" y="85"/>
                  </a:lnTo>
                  <a:lnTo>
                    <a:pt x="142" y="81"/>
                  </a:lnTo>
                  <a:lnTo>
                    <a:pt x="142" y="78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3" y="73"/>
                  </a:lnTo>
                  <a:lnTo>
                    <a:pt x="146" y="71"/>
                  </a:lnTo>
                  <a:lnTo>
                    <a:pt x="145" y="68"/>
                  </a:lnTo>
                  <a:lnTo>
                    <a:pt x="145" y="65"/>
                  </a:lnTo>
                  <a:lnTo>
                    <a:pt x="146" y="62"/>
                  </a:lnTo>
                  <a:lnTo>
                    <a:pt x="148" y="61"/>
                  </a:lnTo>
                  <a:lnTo>
                    <a:pt x="151" y="59"/>
                  </a:lnTo>
                  <a:lnTo>
                    <a:pt x="154" y="59"/>
                  </a:lnTo>
                  <a:lnTo>
                    <a:pt x="153" y="58"/>
                  </a:lnTo>
                  <a:lnTo>
                    <a:pt x="154" y="56"/>
                  </a:lnTo>
                  <a:lnTo>
                    <a:pt x="156" y="55"/>
                  </a:lnTo>
                  <a:lnTo>
                    <a:pt x="157" y="53"/>
                  </a:lnTo>
                  <a:lnTo>
                    <a:pt x="159" y="53"/>
                  </a:lnTo>
                  <a:lnTo>
                    <a:pt x="159" y="29"/>
                  </a:lnTo>
                  <a:lnTo>
                    <a:pt x="160" y="27"/>
                  </a:lnTo>
                  <a:lnTo>
                    <a:pt x="160" y="2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" name="Freeform 101"/>
            <p:cNvSpPr>
              <a:spLocks/>
            </p:cNvSpPr>
            <p:nvPr/>
          </p:nvSpPr>
          <p:spPr bwMode="auto">
            <a:xfrm>
              <a:off x="2870201" y="2514600"/>
              <a:ext cx="255588" cy="1095375"/>
            </a:xfrm>
            <a:custGeom>
              <a:avLst/>
              <a:gdLst>
                <a:gd name="T0" fmla="*/ 1 w 161"/>
                <a:gd name="T1" fmla="*/ 0 h 690"/>
                <a:gd name="T2" fmla="*/ 3 w 161"/>
                <a:gd name="T3" fmla="*/ 27 h 690"/>
                <a:gd name="T4" fmla="*/ 3 w 161"/>
                <a:gd name="T5" fmla="*/ 53 h 690"/>
                <a:gd name="T6" fmla="*/ 7 w 161"/>
                <a:gd name="T7" fmla="*/ 55 h 690"/>
                <a:gd name="T8" fmla="*/ 9 w 161"/>
                <a:gd name="T9" fmla="*/ 58 h 690"/>
                <a:gd name="T10" fmla="*/ 10 w 161"/>
                <a:gd name="T11" fmla="*/ 59 h 690"/>
                <a:gd name="T12" fmla="*/ 16 w 161"/>
                <a:gd name="T13" fmla="*/ 62 h 690"/>
                <a:gd name="T14" fmla="*/ 16 w 161"/>
                <a:gd name="T15" fmla="*/ 68 h 690"/>
                <a:gd name="T16" fmla="*/ 18 w 161"/>
                <a:gd name="T17" fmla="*/ 73 h 690"/>
                <a:gd name="T18" fmla="*/ 19 w 161"/>
                <a:gd name="T19" fmla="*/ 76 h 690"/>
                <a:gd name="T20" fmla="*/ 19 w 161"/>
                <a:gd name="T21" fmla="*/ 81 h 690"/>
                <a:gd name="T22" fmla="*/ 18 w 161"/>
                <a:gd name="T23" fmla="*/ 90 h 690"/>
                <a:gd name="T24" fmla="*/ 15 w 161"/>
                <a:gd name="T25" fmla="*/ 97 h 690"/>
                <a:gd name="T26" fmla="*/ 13 w 161"/>
                <a:gd name="T27" fmla="*/ 99 h 690"/>
                <a:gd name="T28" fmla="*/ 16 w 161"/>
                <a:gd name="T29" fmla="*/ 184 h 690"/>
                <a:gd name="T30" fmla="*/ 23 w 161"/>
                <a:gd name="T31" fmla="*/ 270 h 690"/>
                <a:gd name="T32" fmla="*/ 32 w 161"/>
                <a:gd name="T33" fmla="*/ 347 h 690"/>
                <a:gd name="T34" fmla="*/ 41 w 161"/>
                <a:gd name="T35" fmla="*/ 404 h 690"/>
                <a:gd name="T36" fmla="*/ 48 w 161"/>
                <a:gd name="T37" fmla="*/ 422 h 690"/>
                <a:gd name="T38" fmla="*/ 53 w 161"/>
                <a:gd name="T39" fmla="*/ 424 h 690"/>
                <a:gd name="T40" fmla="*/ 55 w 161"/>
                <a:gd name="T41" fmla="*/ 428 h 690"/>
                <a:gd name="T42" fmla="*/ 53 w 161"/>
                <a:gd name="T43" fmla="*/ 433 h 690"/>
                <a:gd name="T44" fmla="*/ 50 w 161"/>
                <a:gd name="T45" fmla="*/ 437 h 690"/>
                <a:gd name="T46" fmla="*/ 45 w 161"/>
                <a:gd name="T47" fmla="*/ 437 h 690"/>
                <a:gd name="T48" fmla="*/ 67 w 161"/>
                <a:gd name="T49" fmla="*/ 509 h 690"/>
                <a:gd name="T50" fmla="*/ 97 w 161"/>
                <a:gd name="T51" fmla="*/ 545 h 690"/>
                <a:gd name="T52" fmla="*/ 111 w 161"/>
                <a:gd name="T53" fmla="*/ 603 h 690"/>
                <a:gd name="T54" fmla="*/ 135 w 161"/>
                <a:gd name="T55" fmla="*/ 648 h 690"/>
                <a:gd name="T56" fmla="*/ 154 w 161"/>
                <a:gd name="T57" fmla="*/ 680 h 690"/>
                <a:gd name="T58" fmla="*/ 161 w 161"/>
                <a:gd name="T59" fmla="*/ 690 h 690"/>
                <a:gd name="T60" fmla="*/ 88 w 161"/>
                <a:gd name="T61" fmla="*/ 663 h 690"/>
                <a:gd name="T62" fmla="*/ 55 w 161"/>
                <a:gd name="T63" fmla="*/ 622 h 690"/>
                <a:gd name="T64" fmla="*/ 0 w 161"/>
                <a:gd name="T65" fmla="*/ 605 h 690"/>
                <a:gd name="T66" fmla="*/ 36 w 161"/>
                <a:gd name="T67" fmla="*/ 547 h 690"/>
                <a:gd name="T68" fmla="*/ 29 w 161"/>
                <a:gd name="T69" fmla="*/ 521 h 690"/>
                <a:gd name="T70" fmla="*/ 23 w 161"/>
                <a:gd name="T71" fmla="*/ 488 h 690"/>
                <a:gd name="T72" fmla="*/ 19 w 161"/>
                <a:gd name="T73" fmla="*/ 472 h 690"/>
                <a:gd name="T74" fmla="*/ 0 w 161"/>
                <a:gd name="T75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690">
                  <a:moveTo>
                    <a:pt x="0" y="0"/>
                  </a:moveTo>
                  <a:lnTo>
                    <a:pt x="1" y="0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7" y="55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6" y="62"/>
                  </a:lnTo>
                  <a:lnTo>
                    <a:pt x="16" y="65"/>
                  </a:lnTo>
                  <a:lnTo>
                    <a:pt x="16" y="68"/>
                  </a:lnTo>
                  <a:lnTo>
                    <a:pt x="16" y="71"/>
                  </a:lnTo>
                  <a:lnTo>
                    <a:pt x="18" y="73"/>
                  </a:lnTo>
                  <a:lnTo>
                    <a:pt x="19" y="74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18" y="90"/>
                  </a:lnTo>
                  <a:lnTo>
                    <a:pt x="16" y="94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3" y="140"/>
                  </a:lnTo>
                  <a:lnTo>
                    <a:pt x="16" y="184"/>
                  </a:lnTo>
                  <a:lnTo>
                    <a:pt x="19" y="227"/>
                  </a:lnTo>
                  <a:lnTo>
                    <a:pt x="23" y="270"/>
                  </a:lnTo>
                  <a:lnTo>
                    <a:pt x="27" y="311"/>
                  </a:lnTo>
                  <a:lnTo>
                    <a:pt x="32" y="347"/>
                  </a:lnTo>
                  <a:lnTo>
                    <a:pt x="36" y="378"/>
                  </a:lnTo>
                  <a:lnTo>
                    <a:pt x="41" y="404"/>
                  </a:lnTo>
                  <a:lnTo>
                    <a:pt x="42" y="422"/>
                  </a:lnTo>
                  <a:lnTo>
                    <a:pt x="48" y="422"/>
                  </a:lnTo>
                  <a:lnTo>
                    <a:pt x="51" y="422"/>
                  </a:lnTo>
                  <a:lnTo>
                    <a:pt x="53" y="424"/>
                  </a:lnTo>
                  <a:lnTo>
                    <a:pt x="55" y="427"/>
                  </a:lnTo>
                  <a:lnTo>
                    <a:pt x="55" y="428"/>
                  </a:lnTo>
                  <a:lnTo>
                    <a:pt x="53" y="430"/>
                  </a:lnTo>
                  <a:lnTo>
                    <a:pt x="53" y="433"/>
                  </a:lnTo>
                  <a:lnTo>
                    <a:pt x="51" y="434"/>
                  </a:lnTo>
                  <a:lnTo>
                    <a:pt x="50" y="437"/>
                  </a:lnTo>
                  <a:lnTo>
                    <a:pt x="48" y="437"/>
                  </a:lnTo>
                  <a:lnTo>
                    <a:pt x="45" y="437"/>
                  </a:lnTo>
                  <a:lnTo>
                    <a:pt x="55" y="472"/>
                  </a:lnTo>
                  <a:lnTo>
                    <a:pt x="67" y="509"/>
                  </a:lnTo>
                  <a:lnTo>
                    <a:pt x="83" y="545"/>
                  </a:lnTo>
                  <a:lnTo>
                    <a:pt x="97" y="545"/>
                  </a:lnTo>
                  <a:lnTo>
                    <a:pt x="97" y="576"/>
                  </a:lnTo>
                  <a:lnTo>
                    <a:pt x="111" y="603"/>
                  </a:lnTo>
                  <a:lnTo>
                    <a:pt x="123" y="626"/>
                  </a:lnTo>
                  <a:lnTo>
                    <a:pt x="135" y="648"/>
                  </a:lnTo>
                  <a:lnTo>
                    <a:pt x="146" y="666"/>
                  </a:lnTo>
                  <a:lnTo>
                    <a:pt x="154" y="680"/>
                  </a:lnTo>
                  <a:lnTo>
                    <a:pt x="160" y="687"/>
                  </a:lnTo>
                  <a:lnTo>
                    <a:pt x="161" y="690"/>
                  </a:lnTo>
                  <a:lnTo>
                    <a:pt x="94" y="690"/>
                  </a:lnTo>
                  <a:lnTo>
                    <a:pt x="88" y="663"/>
                  </a:lnTo>
                  <a:lnTo>
                    <a:pt x="74" y="640"/>
                  </a:lnTo>
                  <a:lnTo>
                    <a:pt x="55" y="622"/>
                  </a:lnTo>
                  <a:lnTo>
                    <a:pt x="29" y="609"/>
                  </a:lnTo>
                  <a:lnTo>
                    <a:pt x="0" y="605"/>
                  </a:lnTo>
                  <a:lnTo>
                    <a:pt x="0" y="547"/>
                  </a:lnTo>
                  <a:lnTo>
                    <a:pt x="36" y="547"/>
                  </a:lnTo>
                  <a:lnTo>
                    <a:pt x="33" y="536"/>
                  </a:lnTo>
                  <a:lnTo>
                    <a:pt x="29" y="521"/>
                  </a:lnTo>
                  <a:lnTo>
                    <a:pt x="26" y="503"/>
                  </a:lnTo>
                  <a:lnTo>
                    <a:pt x="23" y="488"/>
                  </a:lnTo>
                  <a:lnTo>
                    <a:pt x="19" y="475"/>
                  </a:lnTo>
                  <a:lnTo>
                    <a:pt x="19" y="472"/>
                  </a:lnTo>
                  <a:lnTo>
                    <a:pt x="0" y="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60189" y="722109"/>
            <a:ext cx="2139654" cy="1443859"/>
            <a:chOff x="5578476" y="2908300"/>
            <a:chExt cx="1039812" cy="701675"/>
          </a:xfrm>
        </p:grpSpPr>
        <p:sp>
          <p:nvSpPr>
            <p:cNvPr id="1099" name="Freeform 106"/>
            <p:cNvSpPr>
              <a:spLocks noEditPoints="1"/>
            </p:cNvSpPr>
            <p:nvPr/>
          </p:nvSpPr>
          <p:spPr bwMode="auto">
            <a:xfrm>
              <a:off x="6100763" y="2908300"/>
              <a:ext cx="517525" cy="701675"/>
            </a:xfrm>
            <a:custGeom>
              <a:avLst/>
              <a:gdLst>
                <a:gd name="T0" fmla="*/ 195 w 326"/>
                <a:gd name="T1" fmla="*/ 392 h 442"/>
                <a:gd name="T2" fmla="*/ 49 w 326"/>
                <a:gd name="T3" fmla="*/ 393 h 442"/>
                <a:gd name="T4" fmla="*/ 124 w 326"/>
                <a:gd name="T5" fmla="*/ 378 h 442"/>
                <a:gd name="T6" fmla="*/ 284 w 326"/>
                <a:gd name="T7" fmla="*/ 380 h 442"/>
                <a:gd name="T8" fmla="*/ 108 w 326"/>
                <a:gd name="T9" fmla="*/ 358 h 442"/>
                <a:gd name="T10" fmla="*/ 256 w 326"/>
                <a:gd name="T11" fmla="*/ 326 h 442"/>
                <a:gd name="T12" fmla="*/ 183 w 326"/>
                <a:gd name="T13" fmla="*/ 323 h 442"/>
                <a:gd name="T14" fmla="*/ 110 w 326"/>
                <a:gd name="T15" fmla="*/ 323 h 442"/>
                <a:gd name="T16" fmla="*/ 44 w 326"/>
                <a:gd name="T17" fmla="*/ 322 h 442"/>
                <a:gd name="T18" fmla="*/ 104 w 326"/>
                <a:gd name="T19" fmla="*/ 268 h 442"/>
                <a:gd name="T20" fmla="*/ 180 w 326"/>
                <a:gd name="T21" fmla="*/ 267 h 442"/>
                <a:gd name="T22" fmla="*/ 157 w 326"/>
                <a:gd name="T23" fmla="*/ 229 h 442"/>
                <a:gd name="T24" fmla="*/ 153 w 326"/>
                <a:gd name="T25" fmla="*/ 240 h 442"/>
                <a:gd name="T26" fmla="*/ 160 w 326"/>
                <a:gd name="T27" fmla="*/ 240 h 442"/>
                <a:gd name="T28" fmla="*/ 67 w 326"/>
                <a:gd name="T29" fmla="*/ 215 h 442"/>
                <a:gd name="T30" fmla="*/ 81 w 326"/>
                <a:gd name="T31" fmla="*/ 142 h 442"/>
                <a:gd name="T32" fmla="*/ 23 w 326"/>
                <a:gd name="T33" fmla="*/ 145 h 442"/>
                <a:gd name="T34" fmla="*/ 70 w 326"/>
                <a:gd name="T35" fmla="*/ 119 h 442"/>
                <a:gd name="T36" fmla="*/ 47 w 326"/>
                <a:gd name="T37" fmla="*/ 115 h 442"/>
                <a:gd name="T38" fmla="*/ 23 w 326"/>
                <a:gd name="T39" fmla="*/ 113 h 442"/>
                <a:gd name="T40" fmla="*/ 32 w 326"/>
                <a:gd name="T41" fmla="*/ 98 h 442"/>
                <a:gd name="T42" fmla="*/ 14 w 326"/>
                <a:gd name="T43" fmla="*/ 98 h 442"/>
                <a:gd name="T44" fmla="*/ 15 w 326"/>
                <a:gd name="T45" fmla="*/ 60 h 442"/>
                <a:gd name="T46" fmla="*/ 6 w 326"/>
                <a:gd name="T47" fmla="*/ 60 h 442"/>
                <a:gd name="T48" fmla="*/ 2 w 326"/>
                <a:gd name="T49" fmla="*/ 3 h 442"/>
                <a:gd name="T50" fmla="*/ 2 w 326"/>
                <a:gd name="T51" fmla="*/ 23 h 442"/>
                <a:gd name="T52" fmla="*/ 20 w 326"/>
                <a:gd name="T53" fmla="*/ 46 h 442"/>
                <a:gd name="T54" fmla="*/ 28 w 326"/>
                <a:gd name="T55" fmla="*/ 75 h 442"/>
                <a:gd name="T56" fmla="*/ 104 w 326"/>
                <a:gd name="T57" fmla="*/ 163 h 442"/>
                <a:gd name="T58" fmla="*/ 102 w 326"/>
                <a:gd name="T59" fmla="*/ 183 h 442"/>
                <a:gd name="T60" fmla="*/ 121 w 326"/>
                <a:gd name="T61" fmla="*/ 224 h 442"/>
                <a:gd name="T62" fmla="*/ 128 w 326"/>
                <a:gd name="T63" fmla="*/ 215 h 442"/>
                <a:gd name="T64" fmla="*/ 151 w 326"/>
                <a:gd name="T65" fmla="*/ 177 h 442"/>
                <a:gd name="T66" fmla="*/ 159 w 326"/>
                <a:gd name="T67" fmla="*/ 166 h 442"/>
                <a:gd name="T68" fmla="*/ 166 w 326"/>
                <a:gd name="T69" fmla="*/ 176 h 442"/>
                <a:gd name="T70" fmla="*/ 191 w 326"/>
                <a:gd name="T71" fmla="*/ 214 h 442"/>
                <a:gd name="T72" fmla="*/ 200 w 326"/>
                <a:gd name="T73" fmla="*/ 223 h 442"/>
                <a:gd name="T74" fmla="*/ 207 w 326"/>
                <a:gd name="T75" fmla="*/ 243 h 442"/>
                <a:gd name="T76" fmla="*/ 215 w 326"/>
                <a:gd name="T77" fmla="*/ 229 h 442"/>
                <a:gd name="T78" fmla="*/ 218 w 326"/>
                <a:gd name="T79" fmla="*/ 243 h 442"/>
                <a:gd name="T80" fmla="*/ 227 w 326"/>
                <a:gd name="T81" fmla="*/ 243 h 442"/>
                <a:gd name="T82" fmla="*/ 227 w 326"/>
                <a:gd name="T83" fmla="*/ 240 h 442"/>
                <a:gd name="T84" fmla="*/ 244 w 326"/>
                <a:gd name="T85" fmla="*/ 235 h 442"/>
                <a:gd name="T86" fmla="*/ 250 w 326"/>
                <a:gd name="T87" fmla="*/ 226 h 442"/>
                <a:gd name="T88" fmla="*/ 253 w 326"/>
                <a:gd name="T89" fmla="*/ 223 h 442"/>
                <a:gd name="T90" fmla="*/ 265 w 326"/>
                <a:gd name="T91" fmla="*/ 221 h 442"/>
                <a:gd name="T92" fmla="*/ 271 w 326"/>
                <a:gd name="T93" fmla="*/ 224 h 442"/>
                <a:gd name="T94" fmla="*/ 275 w 326"/>
                <a:gd name="T95" fmla="*/ 232 h 442"/>
                <a:gd name="T96" fmla="*/ 288 w 326"/>
                <a:gd name="T97" fmla="*/ 240 h 442"/>
                <a:gd name="T98" fmla="*/ 299 w 326"/>
                <a:gd name="T99" fmla="*/ 241 h 442"/>
                <a:gd name="T100" fmla="*/ 302 w 326"/>
                <a:gd name="T101" fmla="*/ 250 h 442"/>
                <a:gd name="T102" fmla="*/ 302 w 326"/>
                <a:gd name="T103" fmla="*/ 240 h 442"/>
                <a:gd name="T104" fmla="*/ 307 w 326"/>
                <a:gd name="T105" fmla="*/ 232 h 442"/>
                <a:gd name="T106" fmla="*/ 311 w 326"/>
                <a:gd name="T107" fmla="*/ 238 h 442"/>
                <a:gd name="T108" fmla="*/ 314 w 326"/>
                <a:gd name="T109" fmla="*/ 247 h 442"/>
                <a:gd name="T110" fmla="*/ 319 w 326"/>
                <a:gd name="T111" fmla="*/ 262 h 442"/>
                <a:gd name="T112" fmla="*/ 322 w 326"/>
                <a:gd name="T113" fmla="*/ 297 h 442"/>
                <a:gd name="T114" fmla="*/ 0 w 326"/>
                <a:gd name="T115" fmla="*/ 342 h 442"/>
                <a:gd name="T116" fmla="*/ 8 w 326"/>
                <a:gd name="T117" fmla="*/ 195 h 442"/>
                <a:gd name="T118" fmla="*/ 0 w 326"/>
                <a:gd name="T119" fmla="*/ 113 h 442"/>
                <a:gd name="T120" fmla="*/ 5 w 326"/>
                <a:gd name="T121" fmla="*/ 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" h="442">
                  <a:moveTo>
                    <a:pt x="189" y="390"/>
                  </a:moveTo>
                  <a:lnTo>
                    <a:pt x="186" y="390"/>
                  </a:lnTo>
                  <a:lnTo>
                    <a:pt x="183" y="392"/>
                  </a:lnTo>
                  <a:lnTo>
                    <a:pt x="180" y="393"/>
                  </a:lnTo>
                  <a:lnTo>
                    <a:pt x="180" y="397"/>
                  </a:lnTo>
                  <a:lnTo>
                    <a:pt x="180" y="412"/>
                  </a:lnTo>
                  <a:lnTo>
                    <a:pt x="198" y="412"/>
                  </a:lnTo>
                  <a:lnTo>
                    <a:pt x="198" y="397"/>
                  </a:lnTo>
                  <a:lnTo>
                    <a:pt x="197" y="393"/>
                  </a:lnTo>
                  <a:lnTo>
                    <a:pt x="195" y="392"/>
                  </a:lnTo>
                  <a:lnTo>
                    <a:pt x="192" y="390"/>
                  </a:lnTo>
                  <a:lnTo>
                    <a:pt x="189" y="390"/>
                  </a:lnTo>
                  <a:close/>
                  <a:moveTo>
                    <a:pt x="44" y="390"/>
                  </a:moveTo>
                  <a:lnTo>
                    <a:pt x="41" y="392"/>
                  </a:lnTo>
                  <a:lnTo>
                    <a:pt x="38" y="393"/>
                  </a:lnTo>
                  <a:lnTo>
                    <a:pt x="38" y="397"/>
                  </a:lnTo>
                  <a:lnTo>
                    <a:pt x="38" y="412"/>
                  </a:lnTo>
                  <a:lnTo>
                    <a:pt x="51" y="412"/>
                  </a:lnTo>
                  <a:lnTo>
                    <a:pt x="51" y="397"/>
                  </a:lnTo>
                  <a:lnTo>
                    <a:pt x="49" y="393"/>
                  </a:lnTo>
                  <a:lnTo>
                    <a:pt x="47" y="392"/>
                  </a:lnTo>
                  <a:lnTo>
                    <a:pt x="44" y="390"/>
                  </a:lnTo>
                  <a:close/>
                  <a:moveTo>
                    <a:pt x="108" y="378"/>
                  </a:moveTo>
                  <a:lnTo>
                    <a:pt x="108" y="381"/>
                  </a:lnTo>
                  <a:lnTo>
                    <a:pt x="104" y="381"/>
                  </a:lnTo>
                  <a:lnTo>
                    <a:pt x="104" y="412"/>
                  </a:lnTo>
                  <a:lnTo>
                    <a:pt x="127" y="412"/>
                  </a:lnTo>
                  <a:lnTo>
                    <a:pt x="127" y="381"/>
                  </a:lnTo>
                  <a:lnTo>
                    <a:pt x="124" y="381"/>
                  </a:lnTo>
                  <a:lnTo>
                    <a:pt x="124" y="378"/>
                  </a:lnTo>
                  <a:lnTo>
                    <a:pt x="108" y="378"/>
                  </a:lnTo>
                  <a:close/>
                  <a:moveTo>
                    <a:pt x="265" y="368"/>
                  </a:moveTo>
                  <a:lnTo>
                    <a:pt x="259" y="369"/>
                  </a:lnTo>
                  <a:lnTo>
                    <a:pt x="253" y="371"/>
                  </a:lnTo>
                  <a:lnTo>
                    <a:pt x="250" y="374"/>
                  </a:lnTo>
                  <a:lnTo>
                    <a:pt x="247" y="377"/>
                  </a:lnTo>
                  <a:lnTo>
                    <a:pt x="246" y="380"/>
                  </a:lnTo>
                  <a:lnTo>
                    <a:pt x="246" y="412"/>
                  </a:lnTo>
                  <a:lnTo>
                    <a:pt x="284" y="412"/>
                  </a:lnTo>
                  <a:lnTo>
                    <a:pt x="284" y="380"/>
                  </a:lnTo>
                  <a:lnTo>
                    <a:pt x="282" y="377"/>
                  </a:lnTo>
                  <a:lnTo>
                    <a:pt x="281" y="374"/>
                  </a:lnTo>
                  <a:lnTo>
                    <a:pt x="276" y="371"/>
                  </a:lnTo>
                  <a:lnTo>
                    <a:pt x="271" y="369"/>
                  </a:lnTo>
                  <a:lnTo>
                    <a:pt x="265" y="368"/>
                  </a:lnTo>
                  <a:close/>
                  <a:moveTo>
                    <a:pt x="108" y="358"/>
                  </a:moveTo>
                  <a:lnTo>
                    <a:pt x="108" y="366"/>
                  </a:lnTo>
                  <a:lnTo>
                    <a:pt x="124" y="366"/>
                  </a:lnTo>
                  <a:lnTo>
                    <a:pt x="124" y="358"/>
                  </a:lnTo>
                  <a:lnTo>
                    <a:pt x="108" y="358"/>
                  </a:lnTo>
                  <a:close/>
                  <a:moveTo>
                    <a:pt x="37" y="358"/>
                  </a:moveTo>
                  <a:lnTo>
                    <a:pt x="37" y="366"/>
                  </a:lnTo>
                  <a:lnTo>
                    <a:pt x="52" y="366"/>
                  </a:lnTo>
                  <a:lnTo>
                    <a:pt x="52" y="358"/>
                  </a:lnTo>
                  <a:lnTo>
                    <a:pt x="37" y="358"/>
                  </a:lnTo>
                  <a:close/>
                  <a:moveTo>
                    <a:pt x="265" y="322"/>
                  </a:moveTo>
                  <a:lnTo>
                    <a:pt x="261" y="322"/>
                  </a:lnTo>
                  <a:lnTo>
                    <a:pt x="258" y="323"/>
                  </a:lnTo>
                  <a:lnTo>
                    <a:pt x="256" y="325"/>
                  </a:lnTo>
                  <a:lnTo>
                    <a:pt x="256" y="326"/>
                  </a:lnTo>
                  <a:lnTo>
                    <a:pt x="256" y="342"/>
                  </a:lnTo>
                  <a:lnTo>
                    <a:pt x="275" y="342"/>
                  </a:lnTo>
                  <a:lnTo>
                    <a:pt x="275" y="326"/>
                  </a:lnTo>
                  <a:lnTo>
                    <a:pt x="273" y="325"/>
                  </a:lnTo>
                  <a:lnTo>
                    <a:pt x="271" y="323"/>
                  </a:lnTo>
                  <a:lnTo>
                    <a:pt x="268" y="322"/>
                  </a:lnTo>
                  <a:lnTo>
                    <a:pt x="265" y="322"/>
                  </a:lnTo>
                  <a:close/>
                  <a:moveTo>
                    <a:pt x="189" y="322"/>
                  </a:moveTo>
                  <a:lnTo>
                    <a:pt x="186" y="322"/>
                  </a:lnTo>
                  <a:lnTo>
                    <a:pt x="183" y="323"/>
                  </a:lnTo>
                  <a:lnTo>
                    <a:pt x="183" y="326"/>
                  </a:lnTo>
                  <a:lnTo>
                    <a:pt x="183" y="342"/>
                  </a:lnTo>
                  <a:lnTo>
                    <a:pt x="195" y="342"/>
                  </a:lnTo>
                  <a:lnTo>
                    <a:pt x="195" y="326"/>
                  </a:lnTo>
                  <a:lnTo>
                    <a:pt x="194" y="323"/>
                  </a:lnTo>
                  <a:lnTo>
                    <a:pt x="192" y="322"/>
                  </a:lnTo>
                  <a:lnTo>
                    <a:pt x="189" y="322"/>
                  </a:lnTo>
                  <a:close/>
                  <a:moveTo>
                    <a:pt x="116" y="322"/>
                  </a:moveTo>
                  <a:lnTo>
                    <a:pt x="113" y="322"/>
                  </a:lnTo>
                  <a:lnTo>
                    <a:pt x="110" y="323"/>
                  </a:lnTo>
                  <a:lnTo>
                    <a:pt x="107" y="325"/>
                  </a:lnTo>
                  <a:lnTo>
                    <a:pt x="107" y="326"/>
                  </a:lnTo>
                  <a:lnTo>
                    <a:pt x="107" y="342"/>
                  </a:lnTo>
                  <a:lnTo>
                    <a:pt x="125" y="342"/>
                  </a:lnTo>
                  <a:lnTo>
                    <a:pt x="125" y="326"/>
                  </a:lnTo>
                  <a:lnTo>
                    <a:pt x="124" y="325"/>
                  </a:lnTo>
                  <a:lnTo>
                    <a:pt x="122" y="323"/>
                  </a:lnTo>
                  <a:lnTo>
                    <a:pt x="119" y="322"/>
                  </a:lnTo>
                  <a:lnTo>
                    <a:pt x="116" y="322"/>
                  </a:lnTo>
                  <a:close/>
                  <a:moveTo>
                    <a:pt x="44" y="322"/>
                  </a:moveTo>
                  <a:lnTo>
                    <a:pt x="41" y="322"/>
                  </a:lnTo>
                  <a:lnTo>
                    <a:pt x="38" y="323"/>
                  </a:lnTo>
                  <a:lnTo>
                    <a:pt x="38" y="326"/>
                  </a:lnTo>
                  <a:lnTo>
                    <a:pt x="38" y="342"/>
                  </a:lnTo>
                  <a:lnTo>
                    <a:pt x="51" y="342"/>
                  </a:lnTo>
                  <a:lnTo>
                    <a:pt x="51" y="326"/>
                  </a:lnTo>
                  <a:lnTo>
                    <a:pt x="49" y="323"/>
                  </a:lnTo>
                  <a:lnTo>
                    <a:pt x="47" y="322"/>
                  </a:lnTo>
                  <a:lnTo>
                    <a:pt x="44" y="322"/>
                  </a:lnTo>
                  <a:close/>
                  <a:moveTo>
                    <a:pt x="104" y="268"/>
                  </a:moveTo>
                  <a:lnTo>
                    <a:pt x="104" y="279"/>
                  </a:lnTo>
                  <a:lnTo>
                    <a:pt x="125" y="279"/>
                  </a:lnTo>
                  <a:lnTo>
                    <a:pt x="125" y="268"/>
                  </a:lnTo>
                  <a:lnTo>
                    <a:pt x="104" y="268"/>
                  </a:lnTo>
                  <a:close/>
                  <a:moveTo>
                    <a:pt x="32" y="268"/>
                  </a:moveTo>
                  <a:lnTo>
                    <a:pt x="32" y="281"/>
                  </a:lnTo>
                  <a:lnTo>
                    <a:pt x="46" y="281"/>
                  </a:lnTo>
                  <a:lnTo>
                    <a:pt x="46" y="268"/>
                  </a:lnTo>
                  <a:lnTo>
                    <a:pt x="32" y="268"/>
                  </a:lnTo>
                  <a:close/>
                  <a:moveTo>
                    <a:pt x="180" y="267"/>
                  </a:moveTo>
                  <a:lnTo>
                    <a:pt x="180" y="281"/>
                  </a:lnTo>
                  <a:lnTo>
                    <a:pt x="198" y="281"/>
                  </a:lnTo>
                  <a:lnTo>
                    <a:pt x="198" y="267"/>
                  </a:lnTo>
                  <a:lnTo>
                    <a:pt x="180" y="267"/>
                  </a:lnTo>
                  <a:close/>
                  <a:moveTo>
                    <a:pt x="256" y="265"/>
                  </a:moveTo>
                  <a:lnTo>
                    <a:pt x="256" y="284"/>
                  </a:lnTo>
                  <a:lnTo>
                    <a:pt x="275" y="284"/>
                  </a:lnTo>
                  <a:lnTo>
                    <a:pt x="275" y="265"/>
                  </a:lnTo>
                  <a:lnTo>
                    <a:pt x="256" y="265"/>
                  </a:lnTo>
                  <a:close/>
                  <a:moveTo>
                    <a:pt x="157" y="229"/>
                  </a:moveTo>
                  <a:lnTo>
                    <a:pt x="156" y="230"/>
                  </a:lnTo>
                  <a:lnTo>
                    <a:pt x="154" y="230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4" y="233"/>
                  </a:lnTo>
                  <a:lnTo>
                    <a:pt x="153" y="235"/>
                  </a:lnTo>
                  <a:lnTo>
                    <a:pt x="153" y="236"/>
                  </a:lnTo>
                  <a:lnTo>
                    <a:pt x="151" y="238"/>
                  </a:lnTo>
                  <a:lnTo>
                    <a:pt x="150" y="241"/>
                  </a:lnTo>
                  <a:lnTo>
                    <a:pt x="153" y="240"/>
                  </a:lnTo>
                  <a:lnTo>
                    <a:pt x="153" y="243"/>
                  </a:lnTo>
                  <a:lnTo>
                    <a:pt x="153" y="244"/>
                  </a:lnTo>
                  <a:lnTo>
                    <a:pt x="153" y="246"/>
                  </a:lnTo>
                  <a:lnTo>
                    <a:pt x="153" y="247"/>
                  </a:lnTo>
                  <a:lnTo>
                    <a:pt x="153" y="250"/>
                  </a:lnTo>
                  <a:lnTo>
                    <a:pt x="160" y="250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59" y="243"/>
                  </a:lnTo>
                  <a:lnTo>
                    <a:pt x="160" y="240"/>
                  </a:lnTo>
                  <a:lnTo>
                    <a:pt x="160" y="238"/>
                  </a:lnTo>
                  <a:lnTo>
                    <a:pt x="162" y="238"/>
                  </a:lnTo>
                  <a:lnTo>
                    <a:pt x="162" y="235"/>
                  </a:lnTo>
                  <a:lnTo>
                    <a:pt x="162" y="235"/>
                  </a:lnTo>
                  <a:lnTo>
                    <a:pt x="160" y="235"/>
                  </a:lnTo>
                  <a:lnTo>
                    <a:pt x="159" y="233"/>
                  </a:lnTo>
                  <a:lnTo>
                    <a:pt x="159" y="232"/>
                  </a:lnTo>
                  <a:lnTo>
                    <a:pt x="157" y="229"/>
                  </a:lnTo>
                  <a:close/>
                  <a:moveTo>
                    <a:pt x="67" y="195"/>
                  </a:moveTo>
                  <a:lnTo>
                    <a:pt x="67" y="215"/>
                  </a:lnTo>
                  <a:lnTo>
                    <a:pt x="75" y="215"/>
                  </a:lnTo>
                  <a:lnTo>
                    <a:pt x="75" y="195"/>
                  </a:lnTo>
                  <a:lnTo>
                    <a:pt x="67" y="195"/>
                  </a:lnTo>
                  <a:close/>
                  <a:moveTo>
                    <a:pt x="28" y="195"/>
                  </a:moveTo>
                  <a:lnTo>
                    <a:pt x="28" y="215"/>
                  </a:lnTo>
                  <a:lnTo>
                    <a:pt x="41" y="215"/>
                  </a:lnTo>
                  <a:lnTo>
                    <a:pt x="41" y="195"/>
                  </a:lnTo>
                  <a:lnTo>
                    <a:pt x="28" y="195"/>
                  </a:lnTo>
                  <a:close/>
                  <a:moveTo>
                    <a:pt x="84" y="142"/>
                  </a:moveTo>
                  <a:lnTo>
                    <a:pt x="81" y="142"/>
                  </a:lnTo>
                  <a:lnTo>
                    <a:pt x="81" y="145"/>
                  </a:lnTo>
                  <a:lnTo>
                    <a:pt x="84" y="145"/>
                  </a:lnTo>
                  <a:lnTo>
                    <a:pt x="84" y="142"/>
                  </a:lnTo>
                  <a:close/>
                  <a:moveTo>
                    <a:pt x="57" y="142"/>
                  </a:moveTo>
                  <a:lnTo>
                    <a:pt x="52" y="142"/>
                  </a:lnTo>
                  <a:lnTo>
                    <a:pt x="52" y="145"/>
                  </a:lnTo>
                  <a:lnTo>
                    <a:pt x="58" y="145"/>
                  </a:lnTo>
                  <a:lnTo>
                    <a:pt x="57" y="142"/>
                  </a:lnTo>
                  <a:close/>
                  <a:moveTo>
                    <a:pt x="23" y="140"/>
                  </a:moveTo>
                  <a:lnTo>
                    <a:pt x="23" y="145"/>
                  </a:lnTo>
                  <a:lnTo>
                    <a:pt x="31" y="145"/>
                  </a:lnTo>
                  <a:lnTo>
                    <a:pt x="31" y="140"/>
                  </a:lnTo>
                  <a:lnTo>
                    <a:pt x="23" y="140"/>
                  </a:lnTo>
                  <a:close/>
                  <a:moveTo>
                    <a:pt x="67" y="116"/>
                  </a:moveTo>
                  <a:lnTo>
                    <a:pt x="66" y="118"/>
                  </a:lnTo>
                  <a:lnTo>
                    <a:pt x="66" y="119"/>
                  </a:lnTo>
                  <a:lnTo>
                    <a:pt x="67" y="121"/>
                  </a:lnTo>
                  <a:lnTo>
                    <a:pt x="69" y="122"/>
                  </a:lnTo>
                  <a:lnTo>
                    <a:pt x="70" y="121"/>
                  </a:lnTo>
                  <a:lnTo>
                    <a:pt x="70" y="119"/>
                  </a:lnTo>
                  <a:lnTo>
                    <a:pt x="69" y="116"/>
                  </a:lnTo>
                  <a:lnTo>
                    <a:pt x="67" y="116"/>
                  </a:lnTo>
                  <a:close/>
                  <a:moveTo>
                    <a:pt x="44" y="115"/>
                  </a:moveTo>
                  <a:lnTo>
                    <a:pt x="43" y="116"/>
                  </a:lnTo>
                  <a:lnTo>
                    <a:pt x="43" y="118"/>
                  </a:lnTo>
                  <a:lnTo>
                    <a:pt x="44" y="119"/>
                  </a:lnTo>
                  <a:lnTo>
                    <a:pt x="46" y="121"/>
                  </a:lnTo>
                  <a:lnTo>
                    <a:pt x="47" y="119"/>
                  </a:lnTo>
                  <a:lnTo>
                    <a:pt x="49" y="118"/>
                  </a:lnTo>
                  <a:lnTo>
                    <a:pt x="47" y="115"/>
                  </a:lnTo>
                  <a:lnTo>
                    <a:pt x="44" y="115"/>
                  </a:lnTo>
                  <a:close/>
                  <a:moveTo>
                    <a:pt x="23" y="113"/>
                  </a:moveTo>
                  <a:lnTo>
                    <a:pt x="20" y="115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19"/>
                  </a:lnTo>
                  <a:lnTo>
                    <a:pt x="26" y="119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3" y="113"/>
                  </a:lnTo>
                  <a:close/>
                  <a:moveTo>
                    <a:pt x="47" y="99"/>
                  </a:moveTo>
                  <a:lnTo>
                    <a:pt x="47" y="99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9" y="104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7" y="99"/>
                  </a:lnTo>
                  <a:close/>
                  <a:moveTo>
                    <a:pt x="32" y="98"/>
                  </a:moveTo>
                  <a:lnTo>
                    <a:pt x="31" y="98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4" y="102"/>
                  </a:lnTo>
                  <a:lnTo>
                    <a:pt x="34" y="101"/>
                  </a:lnTo>
                  <a:lnTo>
                    <a:pt x="35" y="99"/>
                  </a:lnTo>
                  <a:lnTo>
                    <a:pt x="34" y="98"/>
                  </a:lnTo>
                  <a:lnTo>
                    <a:pt x="32" y="98"/>
                  </a:lnTo>
                  <a:close/>
                  <a:moveTo>
                    <a:pt x="17" y="96"/>
                  </a:moveTo>
                  <a:lnTo>
                    <a:pt x="14" y="98"/>
                  </a:lnTo>
                  <a:lnTo>
                    <a:pt x="14" y="99"/>
                  </a:lnTo>
                  <a:lnTo>
                    <a:pt x="14" y="101"/>
                  </a:lnTo>
                  <a:lnTo>
                    <a:pt x="17" y="101"/>
                  </a:lnTo>
                  <a:lnTo>
                    <a:pt x="19" y="101"/>
                  </a:lnTo>
                  <a:lnTo>
                    <a:pt x="20" y="99"/>
                  </a:lnTo>
                  <a:lnTo>
                    <a:pt x="19" y="98"/>
                  </a:lnTo>
                  <a:lnTo>
                    <a:pt x="17" y="96"/>
                  </a:lnTo>
                  <a:close/>
                  <a:moveTo>
                    <a:pt x="17" y="58"/>
                  </a:moveTo>
                  <a:lnTo>
                    <a:pt x="17" y="58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73"/>
                  </a:lnTo>
                  <a:lnTo>
                    <a:pt x="19" y="7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7" y="58"/>
                  </a:lnTo>
                  <a:close/>
                  <a:moveTo>
                    <a:pt x="9" y="58"/>
                  </a:moveTo>
                  <a:lnTo>
                    <a:pt x="8" y="58"/>
                  </a:lnTo>
                  <a:lnTo>
                    <a:pt x="6" y="60"/>
                  </a:lnTo>
                  <a:lnTo>
                    <a:pt x="6" y="63"/>
                  </a:lnTo>
                  <a:lnTo>
                    <a:pt x="6" y="73"/>
                  </a:lnTo>
                  <a:lnTo>
                    <a:pt x="11" y="73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9" y="58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11" y="38"/>
                  </a:lnTo>
                  <a:lnTo>
                    <a:pt x="12" y="40"/>
                  </a:lnTo>
                  <a:lnTo>
                    <a:pt x="15" y="40"/>
                  </a:lnTo>
                  <a:lnTo>
                    <a:pt x="17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9" y="47"/>
                  </a:lnTo>
                  <a:lnTo>
                    <a:pt x="17" y="49"/>
                  </a:lnTo>
                  <a:lnTo>
                    <a:pt x="19" y="51"/>
                  </a:lnTo>
                  <a:lnTo>
                    <a:pt x="20" y="52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1" y="76"/>
                  </a:lnTo>
                  <a:lnTo>
                    <a:pt x="32" y="78"/>
                  </a:lnTo>
                  <a:lnTo>
                    <a:pt x="34" y="79"/>
                  </a:lnTo>
                  <a:lnTo>
                    <a:pt x="34" y="86"/>
                  </a:lnTo>
                  <a:lnTo>
                    <a:pt x="57" y="95"/>
                  </a:lnTo>
                  <a:lnTo>
                    <a:pt x="76" y="107"/>
                  </a:lnTo>
                  <a:lnTo>
                    <a:pt x="90" y="124"/>
                  </a:lnTo>
                  <a:lnTo>
                    <a:pt x="101" y="142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7" y="165"/>
                  </a:lnTo>
                  <a:lnTo>
                    <a:pt x="110" y="166"/>
                  </a:lnTo>
                  <a:lnTo>
                    <a:pt x="110" y="168"/>
                  </a:lnTo>
                  <a:lnTo>
                    <a:pt x="110" y="169"/>
                  </a:lnTo>
                  <a:lnTo>
                    <a:pt x="107" y="171"/>
                  </a:lnTo>
                  <a:lnTo>
                    <a:pt x="105" y="171"/>
                  </a:lnTo>
                  <a:lnTo>
                    <a:pt x="104" y="171"/>
                  </a:lnTo>
                  <a:lnTo>
                    <a:pt x="102" y="180"/>
                  </a:lnTo>
                  <a:lnTo>
                    <a:pt x="102" y="183"/>
                  </a:lnTo>
                  <a:lnTo>
                    <a:pt x="118" y="183"/>
                  </a:lnTo>
                  <a:lnTo>
                    <a:pt x="118" y="186"/>
                  </a:lnTo>
                  <a:lnTo>
                    <a:pt x="115" y="186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5" y="194"/>
                  </a:lnTo>
                  <a:lnTo>
                    <a:pt x="118" y="250"/>
                  </a:lnTo>
                  <a:lnTo>
                    <a:pt x="119" y="250"/>
                  </a:lnTo>
                  <a:lnTo>
                    <a:pt x="119" y="224"/>
                  </a:lnTo>
                  <a:lnTo>
                    <a:pt x="121" y="224"/>
                  </a:lnTo>
                  <a:lnTo>
                    <a:pt x="121" y="223"/>
                  </a:lnTo>
                  <a:lnTo>
                    <a:pt x="118" y="221"/>
                  </a:lnTo>
                  <a:lnTo>
                    <a:pt x="118" y="221"/>
                  </a:lnTo>
                  <a:lnTo>
                    <a:pt x="128" y="220"/>
                  </a:lnTo>
                  <a:lnTo>
                    <a:pt x="128" y="218"/>
                  </a:lnTo>
                  <a:lnTo>
                    <a:pt x="127" y="217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4"/>
                  </a:lnTo>
                  <a:lnTo>
                    <a:pt x="130" y="208"/>
                  </a:lnTo>
                  <a:lnTo>
                    <a:pt x="133" y="201"/>
                  </a:lnTo>
                  <a:lnTo>
                    <a:pt x="137" y="197"/>
                  </a:lnTo>
                  <a:lnTo>
                    <a:pt x="145" y="194"/>
                  </a:lnTo>
                  <a:lnTo>
                    <a:pt x="153" y="192"/>
                  </a:lnTo>
                  <a:lnTo>
                    <a:pt x="153" y="180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7"/>
                  </a:lnTo>
                  <a:lnTo>
                    <a:pt x="153" y="176"/>
                  </a:lnTo>
                  <a:lnTo>
                    <a:pt x="156" y="174"/>
                  </a:lnTo>
                  <a:lnTo>
                    <a:pt x="156" y="172"/>
                  </a:lnTo>
                  <a:lnTo>
                    <a:pt x="159" y="172"/>
                  </a:lnTo>
                  <a:lnTo>
                    <a:pt x="159" y="171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0" y="171"/>
                  </a:lnTo>
                  <a:lnTo>
                    <a:pt x="162" y="172"/>
                  </a:lnTo>
                  <a:lnTo>
                    <a:pt x="163" y="172"/>
                  </a:lnTo>
                  <a:lnTo>
                    <a:pt x="163" y="174"/>
                  </a:lnTo>
                  <a:lnTo>
                    <a:pt x="166" y="176"/>
                  </a:lnTo>
                  <a:lnTo>
                    <a:pt x="168" y="177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92"/>
                  </a:lnTo>
                  <a:lnTo>
                    <a:pt x="175" y="194"/>
                  </a:lnTo>
                  <a:lnTo>
                    <a:pt x="182" y="197"/>
                  </a:lnTo>
                  <a:lnTo>
                    <a:pt x="186" y="201"/>
                  </a:lnTo>
                  <a:lnTo>
                    <a:pt x="189" y="208"/>
                  </a:lnTo>
                  <a:lnTo>
                    <a:pt x="191" y="214"/>
                  </a:lnTo>
                  <a:lnTo>
                    <a:pt x="191" y="215"/>
                  </a:lnTo>
                  <a:lnTo>
                    <a:pt x="191" y="215"/>
                  </a:lnTo>
                  <a:lnTo>
                    <a:pt x="192" y="215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200" y="223"/>
                  </a:lnTo>
                  <a:lnTo>
                    <a:pt x="200" y="224"/>
                  </a:lnTo>
                  <a:lnTo>
                    <a:pt x="200" y="224"/>
                  </a:lnTo>
                  <a:lnTo>
                    <a:pt x="200" y="250"/>
                  </a:lnTo>
                  <a:lnTo>
                    <a:pt x="211" y="250"/>
                  </a:lnTo>
                  <a:lnTo>
                    <a:pt x="211" y="250"/>
                  </a:lnTo>
                  <a:lnTo>
                    <a:pt x="211" y="249"/>
                  </a:lnTo>
                  <a:lnTo>
                    <a:pt x="209" y="246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07" y="243"/>
                  </a:lnTo>
                  <a:lnTo>
                    <a:pt x="207" y="241"/>
                  </a:lnTo>
                  <a:lnTo>
                    <a:pt x="209" y="240"/>
                  </a:lnTo>
                  <a:lnTo>
                    <a:pt x="209" y="238"/>
                  </a:lnTo>
                  <a:lnTo>
                    <a:pt x="211" y="236"/>
                  </a:lnTo>
                  <a:lnTo>
                    <a:pt x="211" y="235"/>
                  </a:lnTo>
                  <a:lnTo>
                    <a:pt x="212" y="233"/>
                  </a:lnTo>
                  <a:lnTo>
                    <a:pt x="214" y="233"/>
                  </a:lnTo>
                  <a:lnTo>
                    <a:pt x="214" y="232"/>
                  </a:lnTo>
                  <a:lnTo>
                    <a:pt x="214" y="230"/>
                  </a:lnTo>
                  <a:lnTo>
                    <a:pt x="215" y="229"/>
                  </a:lnTo>
                  <a:lnTo>
                    <a:pt x="217" y="230"/>
                  </a:lnTo>
                  <a:lnTo>
                    <a:pt x="218" y="232"/>
                  </a:lnTo>
                  <a:lnTo>
                    <a:pt x="218" y="233"/>
                  </a:lnTo>
                  <a:lnTo>
                    <a:pt x="220" y="235"/>
                  </a:lnTo>
                  <a:lnTo>
                    <a:pt x="223" y="236"/>
                  </a:lnTo>
                  <a:lnTo>
                    <a:pt x="223" y="238"/>
                  </a:lnTo>
                  <a:lnTo>
                    <a:pt x="221" y="238"/>
                  </a:lnTo>
                  <a:lnTo>
                    <a:pt x="220" y="240"/>
                  </a:lnTo>
                  <a:lnTo>
                    <a:pt x="218" y="241"/>
                  </a:lnTo>
                  <a:lnTo>
                    <a:pt x="218" y="243"/>
                  </a:lnTo>
                  <a:lnTo>
                    <a:pt x="220" y="246"/>
                  </a:lnTo>
                  <a:lnTo>
                    <a:pt x="220" y="247"/>
                  </a:lnTo>
                  <a:lnTo>
                    <a:pt x="220" y="249"/>
                  </a:lnTo>
                  <a:lnTo>
                    <a:pt x="220" y="250"/>
                  </a:lnTo>
                  <a:lnTo>
                    <a:pt x="223" y="250"/>
                  </a:lnTo>
                  <a:lnTo>
                    <a:pt x="223" y="247"/>
                  </a:lnTo>
                  <a:lnTo>
                    <a:pt x="224" y="247"/>
                  </a:lnTo>
                  <a:lnTo>
                    <a:pt x="226" y="246"/>
                  </a:lnTo>
                  <a:lnTo>
                    <a:pt x="226" y="244"/>
                  </a:lnTo>
                  <a:lnTo>
                    <a:pt x="227" y="243"/>
                  </a:lnTo>
                  <a:lnTo>
                    <a:pt x="227" y="243"/>
                  </a:lnTo>
                  <a:lnTo>
                    <a:pt x="227" y="241"/>
                  </a:lnTo>
                  <a:lnTo>
                    <a:pt x="226" y="241"/>
                  </a:lnTo>
                  <a:lnTo>
                    <a:pt x="224" y="241"/>
                  </a:lnTo>
                  <a:lnTo>
                    <a:pt x="223" y="240"/>
                  </a:lnTo>
                  <a:lnTo>
                    <a:pt x="221" y="240"/>
                  </a:lnTo>
                  <a:lnTo>
                    <a:pt x="223" y="238"/>
                  </a:lnTo>
                  <a:lnTo>
                    <a:pt x="224" y="238"/>
                  </a:lnTo>
                  <a:lnTo>
                    <a:pt x="226" y="240"/>
                  </a:lnTo>
                  <a:lnTo>
                    <a:pt x="227" y="240"/>
                  </a:lnTo>
                  <a:lnTo>
                    <a:pt x="229" y="240"/>
                  </a:lnTo>
                  <a:lnTo>
                    <a:pt x="230" y="240"/>
                  </a:lnTo>
                  <a:lnTo>
                    <a:pt x="232" y="240"/>
                  </a:lnTo>
                  <a:lnTo>
                    <a:pt x="233" y="240"/>
                  </a:lnTo>
                  <a:lnTo>
                    <a:pt x="235" y="240"/>
                  </a:lnTo>
                  <a:lnTo>
                    <a:pt x="236" y="240"/>
                  </a:lnTo>
                  <a:lnTo>
                    <a:pt x="238" y="238"/>
                  </a:lnTo>
                  <a:lnTo>
                    <a:pt x="239" y="238"/>
                  </a:lnTo>
                  <a:lnTo>
                    <a:pt x="243" y="236"/>
                  </a:lnTo>
                  <a:lnTo>
                    <a:pt x="244" y="235"/>
                  </a:lnTo>
                  <a:lnTo>
                    <a:pt x="246" y="235"/>
                  </a:lnTo>
                  <a:lnTo>
                    <a:pt x="249" y="233"/>
                  </a:lnTo>
                  <a:lnTo>
                    <a:pt x="249" y="233"/>
                  </a:lnTo>
                  <a:lnTo>
                    <a:pt x="249" y="232"/>
                  </a:lnTo>
                  <a:lnTo>
                    <a:pt x="249" y="232"/>
                  </a:lnTo>
                  <a:lnTo>
                    <a:pt x="249" y="230"/>
                  </a:lnTo>
                  <a:lnTo>
                    <a:pt x="250" y="229"/>
                  </a:lnTo>
                  <a:lnTo>
                    <a:pt x="250" y="227"/>
                  </a:lnTo>
                  <a:lnTo>
                    <a:pt x="250" y="226"/>
                  </a:lnTo>
                  <a:lnTo>
                    <a:pt x="250" y="226"/>
                  </a:lnTo>
                  <a:lnTo>
                    <a:pt x="250" y="226"/>
                  </a:lnTo>
                  <a:lnTo>
                    <a:pt x="249" y="226"/>
                  </a:lnTo>
                  <a:lnTo>
                    <a:pt x="250" y="224"/>
                  </a:lnTo>
                  <a:lnTo>
                    <a:pt x="250" y="224"/>
                  </a:lnTo>
                  <a:lnTo>
                    <a:pt x="252" y="224"/>
                  </a:lnTo>
                  <a:lnTo>
                    <a:pt x="252" y="224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3" y="223"/>
                  </a:lnTo>
                  <a:lnTo>
                    <a:pt x="253" y="223"/>
                  </a:lnTo>
                  <a:lnTo>
                    <a:pt x="253" y="221"/>
                  </a:lnTo>
                  <a:lnTo>
                    <a:pt x="255" y="221"/>
                  </a:lnTo>
                  <a:lnTo>
                    <a:pt x="258" y="223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61" y="220"/>
                  </a:lnTo>
                  <a:lnTo>
                    <a:pt x="261" y="220"/>
                  </a:lnTo>
                  <a:lnTo>
                    <a:pt x="261" y="220"/>
                  </a:lnTo>
                  <a:lnTo>
                    <a:pt x="264" y="221"/>
                  </a:lnTo>
                  <a:lnTo>
                    <a:pt x="265" y="221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8" y="221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68" y="224"/>
                  </a:lnTo>
                  <a:lnTo>
                    <a:pt x="268" y="224"/>
                  </a:lnTo>
                  <a:lnTo>
                    <a:pt x="270" y="224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73" y="224"/>
                  </a:lnTo>
                  <a:lnTo>
                    <a:pt x="273" y="226"/>
                  </a:lnTo>
                  <a:lnTo>
                    <a:pt x="273" y="226"/>
                  </a:lnTo>
                  <a:lnTo>
                    <a:pt x="273" y="226"/>
                  </a:lnTo>
                  <a:lnTo>
                    <a:pt x="271" y="226"/>
                  </a:lnTo>
                  <a:lnTo>
                    <a:pt x="273" y="227"/>
                  </a:lnTo>
                  <a:lnTo>
                    <a:pt x="273" y="229"/>
                  </a:lnTo>
                  <a:lnTo>
                    <a:pt x="275" y="230"/>
                  </a:lnTo>
                  <a:lnTo>
                    <a:pt x="275" y="232"/>
                  </a:lnTo>
                  <a:lnTo>
                    <a:pt x="275" y="232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76" y="235"/>
                  </a:lnTo>
                  <a:lnTo>
                    <a:pt x="278" y="235"/>
                  </a:lnTo>
                  <a:lnTo>
                    <a:pt x="279" y="236"/>
                  </a:lnTo>
                  <a:lnTo>
                    <a:pt x="284" y="238"/>
                  </a:lnTo>
                  <a:lnTo>
                    <a:pt x="284" y="238"/>
                  </a:lnTo>
                  <a:lnTo>
                    <a:pt x="285" y="240"/>
                  </a:lnTo>
                  <a:lnTo>
                    <a:pt x="287" y="240"/>
                  </a:lnTo>
                  <a:lnTo>
                    <a:pt x="288" y="240"/>
                  </a:lnTo>
                  <a:lnTo>
                    <a:pt x="290" y="240"/>
                  </a:lnTo>
                  <a:lnTo>
                    <a:pt x="291" y="240"/>
                  </a:lnTo>
                  <a:lnTo>
                    <a:pt x="293" y="240"/>
                  </a:lnTo>
                  <a:lnTo>
                    <a:pt x="294" y="240"/>
                  </a:lnTo>
                  <a:lnTo>
                    <a:pt x="296" y="240"/>
                  </a:lnTo>
                  <a:lnTo>
                    <a:pt x="297" y="238"/>
                  </a:lnTo>
                  <a:lnTo>
                    <a:pt x="300" y="238"/>
                  </a:lnTo>
                  <a:lnTo>
                    <a:pt x="300" y="240"/>
                  </a:lnTo>
                  <a:lnTo>
                    <a:pt x="300" y="240"/>
                  </a:lnTo>
                  <a:lnTo>
                    <a:pt x="299" y="241"/>
                  </a:lnTo>
                  <a:lnTo>
                    <a:pt x="297" y="241"/>
                  </a:lnTo>
                  <a:lnTo>
                    <a:pt x="296" y="241"/>
                  </a:lnTo>
                  <a:lnTo>
                    <a:pt x="294" y="243"/>
                  </a:lnTo>
                  <a:lnTo>
                    <a:pt x="296" y="243"/>
                  </a:lnTo>
                  <a:lnTo>
                    <a:pt x="296" y="244"/>
                  </a:lnTo>
                  <a:lnTo>
                    <a:pt x="297" y="246"/>
                  </a:lnTo>
                  <a:lnTo>
                    <a:pt x="297" y="247"/>
                  </a:lnTo>
                  <a:lnTo>
                    <a:pt x="299" y="247"/>
                  </a:lnTo>
                  <a:lnTo>
                    <a:pt x="299" y="250"/>
                  </a:lnTo>
                  <a:lnTo>
                    <a:pt x="302" y="250"/>
                  </a:lnTo>
                  <a:lnTo>
                    <a:pt x="303" y="249"/>
                  </a:lnTo>
                  <a:lnTo>
                    <a:pt x="303" y="249"/>
                  </a:lnTo>
                  <a:lnTo>
                    <a:pt x="303" y="247"/>
                  </a:lnTo>
                  <a:lnTo>
                    <a:pt x="302" y="246"/>
                  </a:lnTo>
                  <a:lnTo>
                    <a:pt x="302" y="246"/>
                  </a:lnTo>
                  <a:lnTo>
                    <a:pt x="302" y="244"/>
                  </a:lnTo>
                  <a:lnTo>
                    <a:pt x="302" y="243"/>
                  </a:lnTo>
                  <a:lnTo>
                    <a:pt x="300" y="241"/>
                  </a:lnTo>
                  <a:lnTo>
                    <a:pt x="302" y="240"/>
                  </a:lnTo>
                  <a:lnTo>
                    <a:pt x="302" y="240"/>
                  </a:lnTo>
                  <a:lnTo>
                    <a:pt x="300" y="238"/>
                  </a:lnTo>
                  <a:lnTo>
                    <a:pt x="300" y="236"/>
                  </a:lnTo>
                  <a:lnTo>
                    <a:pt x="300" y="236"/>
                  </a:lnTo>
                  <a:lnTo>
                    <a:pt x="302" y="235"/>
                  </a:lnTo>
                  <a:lnTo>
                    <a:pt x="303" y="235"/>
                  </a:lnTo>
                  <a:lnTo>
                    <a:pt x="303" y="233"/>
                  </a:lnTo>
                  <a:lnTo>
                    <a:pt x="303" y="233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7" y="232"/>
                  </a:lnTo>
                  <a:lnTo>
                    <a:pt x="308" y="232"/>
                  </a:lnTo>
                  <a:lnTo>
                    <a:pt x="308" y="232"/>
                  </a:lnTo>
                  <a:lnTo>
                    <a:pt x="308" y="233"/>
                  </a:lnTo>
                  <a:lnTo>
                    <a:pt x="308" y="233"/>
                  </a:lnTo>
                  <a:lnTo>
                    <a:pt x="308" y="235"/>
                  </a:lnTo>
                  <a:lnTo>
                    <a:pt x="310" y="235"/>
                  </a:lnTo>
                  <a:lnTo>
                    <a:pt x="311" y="235"/>
                  </a:lnTo>
                  <a:lnTo>
                    <a:pt x="311" y="236"/>
                  </a:lnTo>
                  <a:lnTo>
                    <a:pt x="311" y="238"/>
                  </a:lnTo>
                  <a:lnTo>
                    <a:pt x="311" y="238"/>
                  </a:lnTo>
                  <a:lnTo>
                    <a:pt x="311" y="240"/>
                  </a:lnTo>
                  <a:lnTo>
                    <a:pt x="313" y="240"/>
                  </a:lnTo>
                  <a:lnTo>
                    <a:pt x="313" y="241"/>
                  </a:lnTo>
                  <a:lnTo>
                    <a:pt x="311" y="243"/>
                  </a:lnTo>
                  <a:lnTo>
                    <a:pt x="311" y="243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46"/>
                  </a:lnTo>
                  <a:lnTo>
                    <a:pt x="313" y="246"/>
                  </a:lnTo>
                  <a:lnTo>
                    <a:pt x="314" y="247"/>
                  </a:lnTo>
                  <a:lnTo>
                    <a:pt x="314" y="247"/>
                  </a:lnTo>
                  <a:lnTo>
                    <a:pt x="314" y="250"/>
                  </a:lnTo>
                  <a:lnTo>
                    <a:pt x="316" y="250"/>
                  </a:lnTo>
                  <a:lnTo>
                    <a:pt x="316" y="255"/>
                  </a:lnTo>
                  <a:lnTo>
                    <a:pt x="319" y="256"/>
                  </a:lnTo>
                  <a:lnTo>
                    <a:pt x="320" y="258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61"/>
                  </a:lnTo>
                  <a:lnTo>
                    <a:pt x="319" y="262"/>
                  </a:lnTo>
                  <a:lnTo>
                    <a:pt x="316" y="262"/>
                  </a:lnTo>
                  <a:lnTo>
                    <a:pt x="316" y="288"/>
                  </a:lnTo>
                  <a:lnTo>
                    <a:pt x="322" y="288"/>
                  </a:lnTo>
                  <a:lnTo>
                    <a:pt x="323" y="290"/>
                  </a:lnTo>
                  <a:lnTo>
                    <a:pt x="326" y="291"/>
                  </a:lnTo>
                  <a:lnTo>
                    <a:pt x="326" y="293"/>
                  </a:lnTo>
                  <a:lnTo>
                    <a:pt x="326" y="294"/>
                  </a:lnTo>
                  <a:lnTo>
                    <a:pt x="326" y="296"/>
                  </a:lnTo>
                  <a:lnTo>
                    <a:pt x="323" y="297"/>
                  </a:lnTo>
                  <a:lnTo>
                    <a:pt x="322" y="297"/>
                  </a:lnTo>
                  <a:lnTo>
                    <a:pt x="320" y="297"/>
                  </a:lnTo>
                  <a:lnTo>
                    <a:pt x="320" y="442"/>
                  </a:lnTo>
                  <a:lnTo>
                    <a:pt x="0" y="442"/>
                  </a:lnTo>
                  <a:lnTo>
                    <a:pt x="0" y="412"/>
                  </a:lnTo>
                  <a:lnTo>
                    <a:pt x="12" y="412"/>
                  </a:lnTo>
                  <a:lnTo>
                    <a:pt x="12" y="381"/>
                  </a:lnTo>
                  <a:lnTo>
                    <a:pt x="9" y="381"/>
                  </a:lnTo>
                  <a:lnTo>
                    <a:pt x="9" y="378"/>
                  </a:lnTo>
                  <a:lnTo>
                    <a:pt x="0" y="378"/>
                  </a:lnTo>
                  <a:lnTo>
                    <a:pt x="0" y="342"/>
                  </a:lnTo>
                  <a:lnTo>
                    <a:pt x="11" y="342"/>
                  </a:lnTo>
                  <a:lnTo>
                    <a:pt x="11" y="326"/>
                  </a:lnTo>
                  <a:lnTo>
                    <a:pt x="11" y="325"/>
                  </a:lnTo>
                  <a:lnTo>
                    <a:pt x="8" y="323"/>
                  </a:lnTo>
                  <a:lnTo>
                    <a:pt x="5" y="322"/>
                  </a:lnTo>
                  <a:lnTo>
                    <a:pt x="2" y="322"/>
                  </a:lnTo>
                  <a:lnTo>
                    <a:pt x="0" y="322"/>
                  </a:lnTo>
                  <a:lnTo>
                    <a:pt x="0" y="215"/>
                  </a:lnTo>
                  <a:lnTo>
                    <a:pt x="8" y="215"/>
                  </a:lnTo>
                  <a:lnTo>
                    <a:pt x="8" y="195"/>
                  </a:lnTo>
                  <a:lnTo>
                    <a:pt x="0" y="195"/>
                  </a:lnTo>
                  <a:lnTo>
                    <a:pt x="0" y="145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19"/>
                  </a:lnTo>
                  <a:lnTo>
                    <a:pt x="3" y="118"/>
                  </a:lnTo>
                  <a:lnTo>
                    <a:pt x="5" y="116"/>
                  </a:lnTo>
                  <a:lnTo>
                    <a:pt x="3" y="115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73"/>
                  </a:lnTo>
                  <a:lnTo>
                    <a:pt x="5" y="73"/>
                  </a:lnTo>
                  <a:lnTo>
                    <a:pt x="5" y="63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9688"/>
            </a:solidFill>
            <a:ln w="0">
              <a:solidFill>
                <a:srgbClr val="8D96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" name="Freeform 107"/>
            <p:cNvSpPr>
              <a:spLocks noEditPoints="1"/>
            </p:cNvSpPr>
            <p:nvPr/>
          </p:nvSpPr>
          <p:spPr bwMode="auto">
            <a:xfrm>
              <a:off x="5578476" y="2908300"/>
              <a:ext cx="522288" cy="701675"/>
            </a:xfrm>
            <a:custGeom>
              <a:avLst/>
              <a:gdLst>
                <a:gd name="T0" fmla="*/ 287 w 329"/>
                <a:gd name="T1" fmla="*/ 390 h 442"/>
                <a:gd name="T2" fmla="*/ 149 w 329"/>
                <a:gd name="T3" fmla="*/ 392 h 442"/>
                <a:gd name="T4" fmla="*/ 226 w 329"/>
                <a:gd name="T5" fmla="*/ 378 h 442"/>
                <a:gd name="T6" fmla="*/ 84 w 329"/>
                <a:gd name="T7" fmla="*/ 380 h 442"/>
                <a:gd name="T8" fmla="*/ 279 w 329"/>
                <a:gd name="T9" fmla="*/ 358 h 442"/>
                <a:gd name="T10" fmla="*/ 281 w 329"/>
                <a:gd name="T11" fmla="*/ 342 h 442"/>
                <a:gd name="T12" fmla="*/ 209 w 329"/>
                <a:gd name="T13" fmla="*/ 326 h 442"/>
                <a:gd name="T14" fmla="*/ 137 w 329"/>
                <a:gd name="T15" fmla="*/ 323 h 442"/>
                <a:gd name="T16" fmla="*/ 60 w 329"/>
                <a:gd name="T17" fmla="*/ 323 h 442"/>
                <a:gd name="T18" fmla="*/ 207 w 329"/>
                <a:gd name="T19" fmla="*/ 268 h 442"/>
                <a:gd name="T20" fmla="*/ 134 w 329"/>
                <a:gd name="T21" fmla="*/ 267 h 442"/>
                <a:gd name="T22" fmla="*/ 162 w 329"/>
                <a:gd name="T23" fmla="*/ 230 h 442"/>
                <a:gd name="T24" fmla="*/ 160 w 329"/>
                <a:gd name="T25" fmla="*/ 246 h 442"/>
                <a:gd name="T26" fmla="*/ 168 w 329"/>
                <a:gd name="T27" fmla="*/ 240 h 442"/>
                <a:gd name="T28" fmla="*/ 287 w 329"/>
                <a:gd name="T29" fmla="*/ 215 h 442"/>
                <a:gd name="T30" fmla="*/ 268 w 329"/>
                <a:gd name="T31" fmla="*/ 145 h 442"/>
                <a:gd name="T32" fmla="*/ 296 w 329"/>
                <a:gd name="T33" fmla="*/ 144 h 442"/>
                <a:gd name="T34" fmla="*/ 264 w 329"/>
                <a:gd name="T35" fmla="*/ 118 h 442"/>
                <a:gd name="T36" fmla="*/ 287 w 329"/>
                <a:gd name="T37" fmla="*/ 116 h 442"/>
                <a:gd name="T38" fmla="*/ 306 w 329"/>
                <a:gd name="T39" fmla="*/ 113 h 442"/>
                <a:gd name="T40" fmla="*/ 299 w 329"/>
                <a:gd name="T41" fmla="*/ 98 h 442"/>
                <a:gd name="T42" fmla="*/ 312 w 329"/>
                <a:gd name="T43" fmla="*/ 98 h 442"/>
                <a:gd name="T44" fmla="*/ 320 w 329"/>
                <a:gd name="T45" fmla="*/ 60 h 442"/>
                <a:gd name="T46" fmla="*/ 312 w 329"/>
                <a:gd name="T47" fmla="*/ 60 h 442"/>
                <a:gd name="T48" fmla="*/ 329 w 329"/>
                <a:gd name="T49" fmla="*/ 58 h 442"/>
                <a:gd name="T50" fmla="*/ 329 w 329"/>
                <a:gd name="T51" fmla="*/ 101 h 442"/>
                <a:gd name="T52" fmla="*/ 325 w 329"/>
                <a:gd name="T53" fmla="*/ 145 h 442"/>
                <a:gd name="T54" fmla="*/ 322 w 329"/>
                <a:gd name="T55" fmla="*/ 342 h 442"/>
                <a:gd name="T56" fmla="*/ 8 w 329"/>
                <a:gd name="T57" fmla="*/ 297 h 442"/>
                <a:gd name="T58" fmla="*/ 12 w 329"/>
                <a:gd name="T59" fmla="*/ 262 h 442"/>
                <a:gd name="T60" fmla="*/ 18 w 329"/>
                <a:gd name="T61" fmla="*/ 249 h 442"/>
                <a:gd name="T62" fmla="*/ 17 w 329"/>
                <a:gd name="T63" fmla="*/ 240 h 442"/>
                <a:gd name="T64" fmla="*/ 18 w 329"/>
                <a:gd name="T65" fmla="*/ 233 h 442"/>
                <a:gd name="T66" fmla="*/ 26 w 329"/>
                <a:gd name="T67" fmla="*/ 230 h 442"/>
                <a:gd name="T68" fmla="*/ 28 w 329"/>
                <a:gd name="T69" fmla="*/ 240 h 442"/>
                <a:gd name="T70" fmla="*/ 35 w 329"/>
                <a:gd name="T71" fmla="*/ 244 h 442"/>
                <a:gd name="T72" fmla="*/ 35 w 329"/>
                <a:gd name="T73" fmla="*/ 240 h 442"/>
                <a:gd name="T74" fmla="*/ 52 w 329"/>
                <a:gd name="T75" fmla="*/ 235 h 442"/>
                <a:gd name="T76" fmla="*/ 58 w 329"/>
                <a:gd name="T77" fmla="*/ 226 h 442"/>
                <a:gd name="T78" fmla="*/ 61 w 329"/>
                <a:gd name="T79" fmla="*/ 223 h 442"/>
                <a:gd name="T80" fmla="*/ 73 w 329"/>
                <a:gd name="T81" fmla="*/ 223 h 442"/>
                <a:gd name="T82" fmla="*/ 79 w 329"/>
                <a:gd name="T83" fmla="*/ 224 h 442"/>
                <a:gd name="T84" fmla="*/ 82 w 329"/>
                <a:gd name="T85" fmla="*/ 232 h 442"/>
                <a:gd name="T86" fmla="*/ 98 w 329"/>
                <a:gd name="T87" fmla="*/ 241 h 442"/>
                <a:gd name="T88" fmla="*/ 107 w 329"/>
                <a:gd name="T89" fmla="*/ 241 h 442"/>
                <a:gd name="T90" fmla="*/ 111 w 329"/>
                <a:gd name="T91" fmla="*/ 246 h 442"/>
                <a:gd name="T92" fmla="*/ 111 w 329"/>
                <a:gd name="T93" fmla="*/ 233 h 442"/>
                <a:gd name="T94" fmla="*/ 117 w 329"/>
                <a:gd name="T95" fmla="*/ 232 h 442"/>
                <a:gd name="T96" fmla="*/ 119 w 329"/>
                <a:gd name="T97" fmla="*/ 236 h 442"/>
                <a:gd name="T98" fmla="*/ 121 w 329"/>
                <a:gd name="T99" fmla="*/ 246 h 442"/>
                <a:gd name="T100" fmla="*/ 127 w 329"/>
                <a:gd name="T101" fmla="*/ 221 h 442"/>
                <a:gd name="T102" fmla="*/ 139 w 329"/>
                <a:gd name="T103" fmla="*/ 208 h 442"/>
                <a:gd name="T104" fmla="*/ 163 w 329"/>
                <a:gd name="T105" fmla="*/ 174 h 442"/>
                <a:gd name="T106" fmla="*/ 168 w 329"/>
                <a:gd name="T107" fmla="*/ 168 h 442"/>
                <a:gd name="T108" fmla="*/ 177 w 329"/>
                <a:gd name="T109" fmla="*/ 179 h 442"/>
                <a:gd name="T110" fmla="*/ 200 w 329"/>
                <a:gd name="T111" fmla="*/ 215 h 442"/>
                <a:gd name="T112" fmla="*/ 207 w 329"/>
                <a:gd name="T113" fmla="*/ 224 h 442"/>
                <a:gd name="T114" fmla="*/ 227 w 329"/>
                <a:gd name="T115" fmla="*/ 171 h 442"/>
                <a:gd name="T116" fmla="*/ 230 w 329"/>
                <a:gd name="T117" fmla="*/ 142 h 442"/>
                <a:gd name="T118" fmla="*/ 306 w 329"/>
                <a:gd name="T119" fmla="*/ 60 h 442"/>
                <a:gd name="T120" fmla="*/ 311 w 329"/>
                <a:gd name="T121" fmla="*/ 43 h 442"/>
                <a:gd name="T122" fmla="*/ 328 w 329"/>
                <a:gd name="T123" fmla="*/ 1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" h="442">
                  <a:moveTo>
                    <a:pt x="287" y="390"/>
                  </a:moveTo>
                  <a:lnTo>
                    <a:pt x="284" y="392"/>
                  </a:lnTo>
                  <a:lnTo>
                    <a:pt x="281" y="393"/>
                  </a:lnTo>
                  <a:lnTo>
                    <a:pt x="281" y="397"/>
                  </a:lnTo>
                  <a:lnTo>
                    <a:pt x="281" y="412"/>
                  </a:lnTo>
                  <a:lnTo>
                    <a:pt x="293" y="412"/>
                  </a:lnTo>
                  <a:lnTo>
                    <a:pt x="293" y="397"/>
                  </a:lnTo>
                  <a:lnTo>
                    <a:pt x="291" y="393"/>
                  </a:lnTo>
                  <a:lnTo>
                    <a:pt x="290" y="392"/>
                  </a:lnTo>
                  <a:lnTo>
                    <a:pt x="287" y="390"/>
                  </a:lnTo>
                  <a:close/>
                  <a:moveTo>
                    <a:pt x="142" y="390"/>
                  </a:moveTo>
                  <a:lnTo>
                    <a:pt x="139" y="390"/>
                  </a:lnTo>
                  <a:lnTo>
                    <a:pt x="136" y="392"/>
                  </a:lnTo>
                  <a:lnTo>
                    <a:pt x="134" y="393"/>
                  </a:lnTo>
                  <a:lnTo>
                    <a:pt x="134" y="397"/>
                  </a:lnTo>
                  <a:lnTo>
                    <a:pt x="134" y="412"/>
                  </a:lnTo>
                  <a:lnTo>
                    <a:pt x="151" y="412"/>
                  </a:lnTo>
                  <a:lnTo>
                    <a:pt x="151" y="397"/>
                  </a:lnTo>
                  <a:lnTo>
                    <a:pt x="151" y="393"/>
                  </a:lnTo>
                  <a:lnTo>
                    <a:pt x="149" y="392"/>
                  </a:lnTo>
                  <a:lnTo>
                    <a:pt x="146" y="390"/>
                  </a:lnTo>
                  <a:lnTo>
                    <a:pt x="142" y="390"/>
                  </a:lnTo>
                  <a:close/>
                  <a:moveTo>
                    <a:pt x="210" y="378"/>
                  </a:moveTo>
                  <a:lnTo>
                    <a:pt x="210" y="381"/>
                  </a:lnTo>
                  <a:lnTo>
                    <a:pt x="207" y="381"/>
                  </a:lnTo>
                  <a:lnTo>
                    <a:pt x="207" y="412"/>
                  </a:lnTo>
                  <a:lnTo>
                    <a:pt x="229" y="412"/>
                  </a:lnTo>
                  <a:lnTo>
                    <a:pt x="229" y="381"/>
                  </a:lnTo>
                  <a:lnTo>
                    <a:pt x="226" y="381"/>
                  </a:lnTo>
                  <a:lnTo>
                    <a:pt x="226" y="378"/>
                  </a:lnTo>
                  <a:lnTo>
                    <a:pt x="210" y="378"/>
                  </a:lnTo>
                  <a:close/>
                  <a:moveTo>
                    <a:pt x="66" y="368"/>
                  </a:moveTo>
                  <a:lnTo>
                    <a:pt x="60" y="369"/>
                  </a:lnTo>
                  <a:lnTo>
                    <a:pt x="55" y="371"/>
                  </a:lnTo>
                  <a:lnTo>
                    <a:pt x="50" y="374"/>
                  </a:lnTo>
                  <a:lnTo>
                    <a:pt x="47" y="377"/>
                  </a:lnTo>
                  <a:lnTo>
                    <a:pt x="47" y="380"/>
                  </a:lnTo>
                  <a:lnTo>
                    <a:pt x="47" y="412"/>
                  </a:lnTo>
                  <a:lnTo>
                    <a:pt x="84" y="412"/>
                  </a:lnTo>
                  <a:lnTo>
                    <a:pt x="84" y="380"/>
                  </a:lnTo>
                  <a:lnTo>
                    <a:pt x="84" y="377"/>
                  </a:lnTo>
                  <a:lnTo>
                    <a:pt x="81" y="374"/>
                  </a:lnTo>
                  <a:lnTo>
                    <a:pt x="76" y="371"/>
                  </a:lnTo>
                  <a:lnTo>
                    <a:pt x="72" y="369"/>
                  </a:lnTo>
                  <a:lnTo>
                    <a:pt x="66" y="368"/>
                  </a:lnTo>
                  <a:close/>
                  <a:moveTo>
                    <a:pt x="279" y="358"/>
                  </a:moveTo>
                  <a:lnTo>
                    <a:pt x="279" y="366"/>
                  </a:lnTo>
                  <a:lnTo>
                    <a:pt x="294" y="366"/>
                  </a:lnTo>
                  <a:lnTo>
                    <a:pt x="294" y="358"/>
                  </a:lnTo>
                  <a:lnTo>
                    <a:pt x="279" y="358"/>
                  </a:lnTo>
                  <a:close/>
                  <a:moveTo>
                    <a:pt x="210" y="358"/>
                  </a:moveTo>
                  <a:lnTo>
                    <a:pt x="210" y="366"/>
                  </a:lnTo>
                  <a:lnTo>
                    <a:pt x="226" y="366"/>
                  </a:lnTo>
                  <a:lnTo>
                    <a:pt x="226" y="358"/>
                  </a:lnTo>
                  <a:lnTo>
                    <a:pt x="210" y="358"/>
                  </a:lnTo>
                  <a:close/>
                  <a:moveTo>
                    <a:pt x="287" y="322"/>
                  </a:moveTo>
                  <a:lnTo>
                    <a:pt x="284" y="322"/>
                  </a:lnTo>
                  <a:lnTo>
                    <a:pt x="281" y="323"/>
                  </a:lnTo>
                  <a:lnTo>
                    <a:pt x="281" y="326"/>
                  </a:lnTo>
                  <a:lnTo>
                    <a:pt x="281" y="342"/>
                  </a:lnTo>
                  <a:lnTo>
                    <a:pt x="293" y="342"/>
                  </a:lnTo>
                  <a:lnTo>
                    <a:pt x="293" y="326"/>
                  </a:lnTo>
                  <a:lnTo>
                    <a:pt x="291" y="323"/>
                  </a:lnTo>
                  <a:lnTo>
                    <a:pt x="290" y="322"/>
                  </a:lnTo>
                  <a:lnTo>
                    <a:pt x="287" y="322"/>
                  </a:lnTo>
                  <a:close/>
                  <a:moveTo>
                    <a:pt x="218" y="322"/>
                  </a:moveTo>
                  <a:lnTo>
                    <a:pt x="215" y="322"/>
                  </a:lnTo>
                  <a:lnTo>
                    <a:pt x="212" y="323"/>
                  </a:lnTo>
                  <a:lnTo>
                    <a:pt x="209" y="325"/>
                  </a:lnTo>
                  <a:lnTo>
                    <a:pt x="209" y="326"/>
                  </a:lnTo>
                  <a:lnTo>
                    <a:pt x="209" y="342"/>
                  </a:lnTo>
                  <a:lnTo>
                    <a:pt x="227" y="342"/>
                  </a:lnTo>
                  <a:lnTo>
                    <a:pt x="227" y="326"/>
                  </a:lnTo>
                  <a:lnTo>
                    <a:pt x="226" y="325"/>
                  </a:lnTo>
                  <a:lnTo>
                    <a:pt x="224" y="323"/>
                  </a:lnTo>
                  <a:lnTo>
                    <a:pt x="221" y="322"/>
                  </a:lnTo>
                  <a:lnTo>
                    <a:pt x="218" y="322"/>
                  </a:lnTo>
                  <a:close/>
                  <a:moveTo>
                    <a:pt x="142" y="322"/>
                  </a:moveTo>
                  <a:lnTo>
                    <a:pt x="139" y="322"/>
                  </a:lnTo>
                  <a:lnTo>
                    <a:pt x="137" y="323"/>
                  </a:lnTo>
                  <a:lnTo>
                    <a:pt x="136" y="326"/>
                  </a:lnTo>
                  <a:lnTo>
                    <a:pt x="136" y="342"/>
                  </a:lnTo>
                  <a:lnTo>
                    <a:pt x="149" y="342"/>
                  </a:lnTo>
                  <a:lnTo>
                    <a:pt x="149" y="326"/>
                  </a:lnTo>
                  <a:lnTo>
                    <a:pt x="148" y="323"/>
                  </a:lnTo>
                  <a:lnTo>
                    <a:pt x="146" y="322"/>
                  </a:lnTo>
                  <a:lnTo>
                    <a:pt x="142" y="322"/>
                  </a:lnTo>
                  <a:close/>
                  <a:moveTo>
                    <a:pt x="66" y="322"/>
                  </a:moveTo>
                  <a:lnTo>
                    <a:pt x="63" y="322"/>
                  </a:lnTo>
                  <a:lnTo>
                    <a:pt x="60" y="323"/>
                  </a:lnTo>
                  <a:lnTo>
                    <a:pt x="57" y="325"/>
                  </a:lnTo>
                  <a:lnTo>
                    <a:pt x="57" y="326"/>
                  </a:lnTo>
                  <a:lnTo>
                    <a:pt x="57" y="342"/>
                  </a:lnTo>
                  <a:lnTo>
                    <a:pt x="75" y="342"/>
                  </a:lnTo>
                  <a:lnTo>
                    <a:pt x="75" y="326"/>
                  </a:lnTo>
                  <a:lnTo>
                    <a:pt x="73" y="325"/>
                  </a:lnTo>
                  <a:lnTo>
                    <a:pt x="72" y="323"/>
                  </a:lnTo>
                  <a:lnTo>
                    <a:pt x="69" y="322"/>
                  </a:lnTo>
                  <a:lnTo>
                    <a:pt x="66" y="322"/>
                  </a:lnTo>
                  <a:close/>
                  <a:moveTo>
                    <a:pt x="207" y="268"/>
                  </a:moveTo>
                  <a:lnTo>
                    <a:pt x="207" y="279"/>
                  </a:lnTo>
                  <a:lnTo>
                    <a:pt x="229" y="279"/>
                  </a:lnTo>
                  <a:lnTo>
                    <a:pt x="229" y="268"/>
                  </a:lnTo>
                  <a:lnTo>
                    <a:pt x="207" y="268"/>
                  </a:lnTo>
                  <a:close/>
                  <a:moveTo>
                    <a:pt x="285" y="268"/>
                  </a:moveTo>
                  <a:lnTo>
                    <a:pt x="285" y="281"/>
                  </a:lnTo>
                  <a:lnTo>
                    <a:pt x="300" y="281"/>
                  </a:lnTo>
                  <a:lnTo>
                    <a:pt x="300" y="268"/>
                  </a:lnTo>
                  <a:lnTo>
                    <a:pt x="285" y="268"/>
                  </a:lnTo>
                  <a:close/>
                  <a:moveTo>
                    <a:pt x="134" y="267"/>
                  </a:moveTo>
                  <a:lnTo>
                    <a:pt x="134" y="281"/>
                  </a:lnTo>
                  <a:lnTo>
                    <a:pt x="151" y="281"/>
                  </a:lnTo>
                  <a:lnTo>
                    <a:pt x="151" y="267"/>
                  </a:lnTo>
                  <a:lnTo>
                    <a:pt x="134" y="267"/>
                  </a:lnTo>
                  <a:close/>
                  <a:moveTo>
                    <a:pt x="58" y="265"/>
                  </a:moveTo>
                  <a:lnTo>
                    <a:pt x="58" y="284"/>
                  </a:lnTo>
                  <a:lnTo>
                    <a:pt x="76" y="284"/>
                  </a:lnTo>
                  <a:lnTo>
                    <a:pt x="76" y="265"/>
                  </a:lnTo>
                  <a:lnTo>
                    <a:pt x="58" y="265"/>
                  </a:lnTo>
                  <a:close/>
                  <a:moveTo>
                    <a:pt x="162" y="230"/>
                  </a:moveTo>
                  <a:lnTo>
                    <a:pt x="160" y="233"/>
                  </a:lnTo>
                  <a:lnTo>
                    <a:pt x="162" y="235"/>
                  </a:lnTo>
                  <a:lnTo>
                    <a:pt x="160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7" y="238"/>
                  </a:lnTo>
                  <a:lnTo>
                    <a:pt x="160" y="240"/>
                  </a:lnTo>
                  <a:lnTo>
                    <a:pt x="160" y="241"/>
                  </a:lnTo>
                  <a:lnTo>
                    <a:pt x="162" y="243"/>
                  </a:lnTo>
                  <a:lnTo>
                    <a:pt x="160" y="246"/>
                  </a:lnTo>
                  <a:lnTo>
                    <a:pt x="160" y="249"/>
                  </a:lnTo>
                  <a:lnTo>
                    <a:pt x="159" y="250"/>
                  </a:lnTo>
                  <a:lnTo>
                    <a:pt x="168" y="252"/>
                  </a:lnTo>
                  <a:lnTo>
                    <a:pt x="166" y="249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9" y="241"/>
                  </a:lnTo>
                  <a:lnTo>
                    <a:pt x="168" y="240"/>
                  </a:lnTo>
                  <a:lnTo>
                    <a:pt x="168" y="236"/>
                  </a:lnTo>
                  <a:lnTo>
                    <a:pt x="166" y="235"/>
                  </a:lnTo>
                  <a:lnTo>
                    <a:pt x="166" y="235"/>
                  </a:lnTo>
                  <a:lnTo>
                    <a:pt x="165" y="233"/>
                  </a:lnTo>
                  <a:lnTo>
                    <a:pt x="165" y="232"/>
                  </a:lnTo>
                  <a:lnTo>
                    <a:pt x="166" y="232"/>
                  </a:lnTo>
                  <a:lnTo>
                    <a:pt x="165" y="230"/>
                  </a:lnTo>
                  <a:lnTo>
                    <a:pt x="162" y="230"/>
                  </a:lnTo>
                  <a:close/>
                  <a:moveTo>
                    <a:pt x="287" y="195"/>
                  </a:moveTo>
                  <a:lnTo>
                    <a:pt x="287" y="215"/>
                  </a:lnTo>
                  <a:lnTo>
                    <a:pt x="300" y="215"/>
                  </a:lnTo>
                  <a:lnTo>
                    <a:pt x="300" y="195"/>
                  </a:lnTo>
                  <a:lnTo>
                    <a:pt x="287" y="195"/>
                  </a:lnTo>
                  <a:close/>
                  <a:moveTo>
                    <a:pt x="253" y="195"/>
                  </a:moveTo>
                  <a:lnTo>
                    <a:pt x="253" y="215"/>
                  </a:lnTo>
                  <a:lnTo>
                    <a:pt x="261" y="215"/>
                  </a:lnTo>
                  <a:lnTo>
                    <a:pt x="261" y="195"/>
                  </a:lnTo>
                  <a:lnTo>
                    <a:pt x="253" y="195"/>
                  </a:lnTo>
                  <a:close/>
                  <a:moveTo>
                    <a:pt x="270" y="142"/>
                  </a:moveTo>
                  <a:lnTo>
                    <a:pt x="268" y="145"/>
                  </a:lnTo>
                  <a:lnTo>
                    <a:pt x="274" y="145"/>
                  </a:lnTo>
                  <a:lnTo>
                    <a:pt x="274" y="142"/>
                  </a:lnTo>
                  <a:lnTo>
                    <a:pt x="270" y="142"/>
                  </a:lnTo>
                  <a:close/>
                  <a:moveTo>
                    <a:pt x="242" y="142"/>
                  </a:moveTo>
                  <a:lnTo>
                    <a:pt x="242" y="145"/>
                  </a:lnTo>
                  <a:lnTo>
                    <a:pt x="245" y="145"/>
                  </a:lnTo>
                  <a:lnTo>
                    <a:pt x="245" y="142"/>
                  </a:lnTo>
                  <a:lnTo>
                    <a:pt x="242" y="142"/>
                  </a:lnTo>
                  <a:close/>
                  <a:moveTo>
                    <a:pt x="296" y="140"/>
                  </a:moveTo>
                  <a:lnTo>
                    <a:pt x="296" y="144"/>
                  </a:lnTo>
                  <a:lnTo>
                    <a:pt x="303" y="144"/>
                  </a:lnTo>
                  <a:lnTo>
                    <a:pt x="303" y="140"/>
                  </a:lnTo>
                  <a:lnTo>
                    <a:pt x="296" y="140"/>
                  </a:lnTo>
                  <a:close/>
                  <a:moveTo>
                    <a:pt x="262" y="115"/>
                  </a:moveTo>
                  <a:lnTo>
                    <a:pt x="261" y="115"/>
                  </a:lnTo>
                  <a:lnTo>
                    <a:pt x="259" y="116"/>
                  </a:lnTo>
                  <a:lnTo>
                    <a:pt x="259" y="119"/>
                  </a:lnTo>
                  <a:lnTo>
                    <a:pt x="261" y="119"/>
                  </a:lnTo>
                  <a:lnTo>
                    <a:pt x="262" y="119"/>
                  </a:lnTo>
                  <a:lnTo>
                    <a:pt x="264" y="118"/>
                  </a:lnTo>
                  <a:lnTo>
                    <a:pt x="264" y="116"/>
                  </a:lnTo>
                  <a:lnTo>
                    <a:pt x="262" y="115"/>
                  </a:lnTo>
                  <a:close/>
                  <a:moveTo>
                    <a:pt x="285" y="115"/>
                  </a:moveTo>
                  <a:lnTo>
                    <a:pt x="282" y="115"/>
                  </a:lnTo>
                  <a:lnTo>
                    <a:pt x="282" y="116"/>
                  </a:lnTo>
                  <a:lnTo>
                    <a:pt x="282" y="119"/>
                  </a:lnTo>
                  <a:lnTo>
                    <a:pt x="284" y="119"/>
                  </a:lnTo>
                  <a:lnTo>
                    <a:pt x="285" y="119"/>
                  </a:lnTo>
                  <a:lnTo>
                    <a:pt x="287" y="118"/>
                  </a:lnTo>
                  <a:lnTo>
                    <a:pt x="287" y="116"/>
                  </a:lnTo>
                  <a:lnTo>
                    <a:pt x="285" y="115"/>
                  </a:lnTo>
                  <a:close/>
                  <a:moveTo>
                    <a:pt x="306" y="113"/>
                  </a:moveTo>
                  <a:lnTo>
                    <a:pt x="305" y="115"/>
                  </a:lnTo>
                  <a:lnTo>
                    <a:pt x="303" y="116"/>
                  </a:lnTo>
                  <a:lnTo>
                    <a:pt x="305" y="119"/>
                  </a:lnTo>
                  <a:lnTo>
                    <a:pt x="306" y="119"/>
                  </a:lnTo>
                  <a:lnTo>
                    <a:pt x="309" y="119"/>
                  </a:lnTo>
                  <a:lnTo>
                    <a:pt x="311" y="116"/>
                  </a:lnTo>
                  <a:lnTo>
                    <a:pt x="309" y="115"/>
                  </a:lnTo>
                  <a:lnTo>
                    <a:pt x="306" y="113"/>
                  </a:lnTo>
                  <a:close/>
                  <a:moveTo>
                    <a:pt x="284" y="98"/>
                  </a:moveTo>
                  <a:lnTo>
                    <a:pt x="282" y="99"/>
                  </a:lnTo>
                  <a:lnTo>
                    <a:pt x="281" y="101"/>
                  </a:lnTo>
                  <a:lnTo>
                    <a:pt x="281" y="102"/>
                  </a:lnTo>
                  <a:lnTo>
                    <a:pt x="282" y="102"/>
                  </a:lnTo>
                  <a:lnTo>
                    <a:pt x="284" y="102"/>
                  </a:lnTo>
                  <a:lnTo>
                    <a:pt x="284" y="101"/>
                  </a:lnTo>
                  <a:lnTo>
                    <a:pt x="284" y="99"/>
                  </a:lnTo>
                  <a:lnTo>
                    <a:pt x="284" y="98"/>
                  </a:lnTo>
                  <a:close/>
                  <a:moveTo>
                    <a:pt x="299" y="98"/>
                  </a:moveTo>
                  <a:lnTo>
                    <a:pt x="297" y="99"/>
                  </a:lnTo>
                  <a:lnTo>
                    <a:pt x="296" y="101"/>
                  </a:lnTo>
                  <a:lnTo>
                    <a:pt x="296" y="102"/>
                  </a:lnTo>
                  <a:lnTo>
                    <a:pt x="297" y="102"/>
                  </a:lnTo>
                  <a:lnTo>
                    <a:pt x="299" y="102"/>
                  </a:lnTo>
                  <a:lnTo>
                    <a:pt x="300" y="101"/>
                  </a:lnTo>
                  <a:lnTo>
                    <a:pt x="300" y="99"/>
                  </a:lnTo>
                  <a:lnTo>
                    <a:pt x="299" y="98"/>
                  </a:lnTo>
                  <a:close/>
                  <a:moveTo>
                    <a:pt x="314" y="98"/>
                  </a:moveTo>
                  <a:lnTo>
                    <a:pt x="312" y="98"/>
                  </a:lnTo>
                  <a:lnTo>
                    <a:pt x="311" y="99"/>
                  </a:lnTo>
                  <a:lnTo>
                    <a:pt x="312" y="101"/>
                  </a:lnTo>
                  <a:lnTo>
                    <a:pt x="314" y="102"/>
                  </a:lnTo>
                  <a:lnTo>
                    <a:pt x="316" y="101"/>
                  </a:lnTo>
                  <a:lnTo>
                    <a:pt x="317" y="99"/>
                  </a:lnTo>
                  <a:lnTo>
                    <a:pt x="316" y="98"/>
                  </a:lnTo>
                  <a:lnTo>
                    <a:pt x="314" y="98"/>
                  </a:lnTo>
                  <a:close/>
                  <a:moveTo>
                    <a:pt x="322" y="58"/>
                  </a:moveTo>
                  <a:lnTo>
                    <a:pt x="320" y="58"/>
                  </a:lnTo>
                  <a:lnTo>
                    <a:pt x="320" y="60"/>
                  </a:lnTo>
                  <a:lnTo>
                    <a:pt x="320" y="63"/>
                  </a:lnTo>
                  <a:lnTo>
                    <a:pt x="320" y="73"/>
                  </a:lnTo>
                  <a:lnTo>
                    <a:pt x="325" y="73"/>
                  </a:lnTo>
                  <a:lnTo>
                    <a:pt x="325" y="63"/>
                  </a:lnTo>
                  <a:lnTo>
                    <a:pt x="323" y="60"/>
                  </a:lnTo>
                  <a:lnTo>
                    <a:pt x="323" y="58"/>
                  </a:lnTo>
                  <a:lnTo>
                    <a:pt x="322" y="58"/>
                  </a:lnTo>
                  <a:close/>
                  <a:moveTo>
                    <a:pt x="314" y="58"/>
                  </a:moveTo>
                  <a:lnTo>
                    <a:pt x="312" y="58"/>
                  </a:lnTo>
                  <a:lnTo>
                    <a:pt x="312" y="60"/>
                  </a:lnTo>
                  <a:lnTo>
                    <a:pt x="312" y="63"/>
                  </a:lnTo>
                  <a:lnTo>
                    <a:pt x="312" y="73"/>
                  </a:lnTo>
                  <a:lnTo>
                    <a:pt x="316" y="73"/>
                  </a:lnTo>
                  <a:lnTo>
                    <a:pt x="316" y="63"/>
                  </a:lnTo>
                  <a:lnTo>
                    <a:pt x="316" y="60"/>
                  </a:lnTo>
                  <a:lnTo>
                    <a:pt x="314" y="58"/>
                  </a:lnTo>
                  <a:lnTo>
                    <a:pt x="314" y="58"/>
                  </a:lnTo>
                  <a:close/>
                  <a:moveTo>
                    <a:pt x="329" y="0"/>
                  </a:moveTo>
                  <a:lnTo>
                    <a:pt x="329" y="0"/>
                  </a:lnTo>
                  <a:lnTo>
                    <a:pt x="329" y="58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6" y="63"/>
                  </a:lnTo>
                  <a:lnTo>
                    <a:pt x="326" y="73"/>
                  </a:lnTo>
                  <a:lnTo>
                    <a:pt x="329" y="73"/>
                  </a:lnTo>
                  <a:lnTo>
                    <a:pt x="329" y="96"/>
                  </a:lnTo>
                  <a:lnTo>
                    <a:pt x="328" y="98"/>
                  </a:lnTo>
                  <a:lnTo>
                    <a:pt x="326" y="99"/>
                  </a:lnTo>
                  <a:lnTo>
                    <a:pt x="328" y="101"/>
                  </a:lnTo>
                  <a:lnTo>
                    <a:pt x="329" y="101"/>
                  </a:lnTo>
                  <a:lnTo>
                    <a:pt x="329" y="113"/>
                  </a:lnTo>
                  <a:lnTo>
                    <a:pt x="329" y="113"/>
                  </a:lnTo>
                  <a:lnTo>
                    <a:pt x="326" y="115"/>
                  </a:lnTo>
                  <a:lnTo>
                    <a:pt x="326" y="116"/>
                  </a:lnTo>
                  <a:lnTo>
                    <a:pt x="326" y="118"/>
                  </a:lnTo>
                  <a:lnTo>
                    <a:pt x="329" y="119"/>
                  </a:lnTo>
                  <a:lnTo>
                    <a:pt x="329" y="119"/>
                  </a:lnTo>
                  <a:lnTo>
                    <a:pt x="329" y="140"/>
                  </a:lnTo>
                  <a:lnTo>
                    <a:pt x="325" y="140"/>
                  </a:lnTo>
                  <a:lnTo>
                    <a:pt x="325" y="145"/>
                  </a:lnTo>
                  <a:lnTo>
                    <a:pt x="329" y="145"/>
                  </a:lnTo>
                  <a:lnTo>
                    <a:pt x="329" y="195"/>
                  </a:lnTo>
                  <a:lnTo>
                    <a:pt x="320" y="195"/>
                  </a:lnTo>
                  <a:lnTo>
                    <a:pt x="320" y="215"/>
                  </a:lnTo>
                  <a:lnTo>
                    <a:pt x="329" y="215"/>
                  </a:lnTo>
                  <a:lnTo>
                    <a:pt x="329" y="322"/>
                  </a:lnTo>
                  <a:lnTo>
                    <a:pt x="326" y="322"/>
                  </a:lnTo>
                  <a:lnTo>
                    <a:pt x="323" y="325"/>
                  </a:lnTo>
                  <a:lnTo>
                    <a:pt x="322" y="326"/>
                  </a:lnTo>
                  <a:lnTo>
                    <a:pt x="322" y="342"/>
                  </a:lnTo>
                  <a:lnTo>
                    <a:pt x="329" y="342"/>
                  </a:lnTo>
                  <a:lnTo>
                    <a:pt x="329" y="378"/>
                  </a:lnTo>
                  <a:lnTo>
                    <a:pt x="323" y="378"/>
                  </a:lnTo>
                  <a:lnTo>
                    <a:pt x="323" y="381"/>
                  </a:lnTo>
                  <a:lnTo>
                    <a:pt x="320" y="381"/>
                  </a:lnTo>
                  <a:lnTo>
                    <a:pt x="320" y="412"/>
                  </a:lnTo>
                  <a:lnTo>
                    <a:pt x="329" y="412"/>
                  </a:lnTo>
                  <a:lnTo>
                    <a:pt x="329" y="442"/>
                  </a:lnTo>
                  <a:lnTo>
                    <a:pt x="8" y="442"/>
                  </a:lnTo>
                  <a:lnTo>
                    <a:pt x="8" y="297"/>
                  </a:lnTo>
                  <a:lnTo>
                    <a:pt x="6" y="297"/>
                  </a:lnTo>
                  <a:lnTo>
                    <a:pt x="3" y="297"/>
                  </a:lnTo>
                  <a:lnTo>
                    <a:pt x="2" y="296"/>
                  </a:lnTo>
                  <a:lnTo>
                    <a:pt x="0" y="294"/>
                  </a:lnTo>
                  <a:lnTo>
                    <a:pt x="0" y="293"/>
                  </a:lnTo>
                  <a:lnTo>
                    <a:pt x="2" y="291"/>
                  </a:lnTo>
                  <a:lnTo>
                    <a:pt x="3" y="290"/>
                  </a:lnTo>
                  <a:lnTo>
                    <a:pt x="6" y="288"/>
                  </a:lnTo>
                  <a:lnTo>
                    <a:pt x="12" y="288"/>
                  </a:lnTo>
                  <a:lnTo>
                    <a:pt x="12" y="262"/>
                  </a:lnTo>
                  <a:lnTo>
                    <a:pt x="9" y="262"/>
                  </a:lnTo>
                  <a:lnTo>
                    <a:pt x="8" y="261"/>
                  </a:lnTo>
                  <a:lnTo>
                    <a:pt x="8" y="259"/>
                  </a:lnTo>
                  <a:lnTo>
                    <a:pt x="8" y="259"/>
                  </a:lnTo>
                  <a:lnTo>
                    <a:pt x="8" y="258"/>
                  </a:lnTo>
                  <a:lnTo>
                    <a:pt x="9" y="256"/>
                  </a:lnTo>
                  <a:lnTo>
                    <a:pt x="12" y="255"/>
                  </a:lnTo>
                  <a:lnTo>
                    <a:pt x="12" y="250"/>
                  </a:lnTo>
                  <a:lnTo>
                    <a:pt x="18" y="250"/>
                  </a:lnTo>
                  <a:lnTo>
                    <a:pt x="18" y="249"/>
                  </a:lnTo>
                  <a:lnTo>
                    <a:pt x="17" y="249"/>
                  </a:lnTo>
                  <a:lnTo>
                    <a:pt x="17" y="247"/>
                  </a:lnTo>
                  <a:lnTo>
                    <a:pt x="17" y="247"/>
                  </a:lnTo>
                  <a:lnTo>
                    <a:pt x="18" y="246"/>
                  </a:lnTo>
                  <a:lnTo>
                    <a:pt x="18" y="244"/>
                  </a:lnTo>
                  <a:lnTo>
                    <a:pt x="17" y="244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18" y="241"/>
                  </a:lnTo>
                  <a:lnTo>
                    <a:pt x="17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7" y="236"/>
                  </a:lnTo>
                  <a:lnTo>
                    <a:pt x="17" y="236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8" y="233"/>
                  </a:lnTo>
                  <a:lnTo>
                    <a:pt x="18" y="232"/>
                  </a:lnTo>
                  <a:lnTo>
                    <a:pt x="20" y="232"/>
                  </a:lnTo>
                  <a:lnTo>
                    <a:pt x="21" y="232"/>
                  </a:lnTo>
                  <a:lnTo>
                    <a:pt x="20" y="232"/>
                  </a:lnTo>
                  <a:lnTo>
                    <a:pt x="20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3" y="229"/>
                  </a:lnTo>
                  <a:lnTo>
                    <a:pt x="25" y="230"/>
                  </a:lnTo>
                  <a:lnTo>
                    <a:pt x="26" y="230"/>
                  </a:lnTo>
                  <a:lnTo>
                    <a:pt x="25" y="232"/>
                  </a:lnTo>
                  <a:lnTo>
                    <a:pt x="25" y="232"/>
                  </a:lnTo>
                  <a:lnTo>
                    <a:pt x="25" y="233"/>
                  </a:lnTo>
                  <a:lnTo>
                    <a:pt x="26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9" y="240"/>
                  </a:lnTo>
                  <a:lnTo>
                    <a:pt x="28" y="240"/>
                  </a:lnTo>
                  <a:lnTo>
                    <a:pt x="26" y="241"/>
                  </a:lnTo>
                  <a:lnTo>
                    <a:pt x="28" y="243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9" y="247"/>
                  </a:lnTo>
                  <a:lnTo>
                    <a:pt x="31" y="247"/>
                  </a:lnTo>
                  <a:lnTo>
                    <a:pt x="32" y="247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4" y="241"/>
                  </a:lnTo>
                  <a:lnTo>
                    <a:pt x="32" y="241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38"/>
                  </a:lnTo>
                  <a:lnTo>
                    <a:pt x="32" y="238"/>
                  </a:lnTo>
                  <a:lnTo>
                    <a:pt x="34" y="240"/>
                  </a:lnTo>
                  <a:lnTo>
                    <a:pt x="35" y="240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40" y="240"/>
                  </a:lnTo>
                  <a:lnTo>
                    <a:pt x="41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7" y="238"/>
                  </a:lnTo>
                  <a:lnTo>
                    <a:pt x="50" y="236"/>
                  </a:lnTo>
                  <a:lnTo>
                    <a:pt x="52" y="235"/>
                  </a:lnTo>
                  <a:lnTo>
                    <a:pt x="53" y="235"/>
                  </a:lnTo>
                  <a:lnTo>
                    <a:pt x="57" y="233"/>
                  </a:lnTo>
                  <a:lnTo>
                    <a:pt x="57" y="233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0"/>
                  </a:lnTo>
                  <a:lnTo>
                    <a:pt x="58" y="229"/>
                  </a:lnTo>
                  <a:lnTo>
                    <a:pt x="58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58" y="224"/>
                  </a:lnTo>
                  <a:lnTo>
                    <a:pt x="58" y="224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3" y="224"/>
                  </a:lnTo>
                  <a:lnTo>
                    <a:pt x="61" y="224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1"/>
                  </a:lnTo>
                  <a:lnTo>
                    <a:pt x="63" y="221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1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72" y="221"/>
                  </a:lnTo>
                  <a:lnTo>
                    <a:pt x="73" y="223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6" y="221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8" y="224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1" y="229"/>
                  </a:lnTo>
                  <a:lnTo>
                    <a:pt x="82" y="230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4" y="235"/>
                  </a:lnTo>
                  <a:lnTo>
                    <a:pt x="85" y="235"/>
                  </a:lnTo>
                  <a:lnTo>
                    <a:pt x="87" y="236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3" y="240"/>
                  </a:lnTo>
                  <a:lnTo>
                    <a:pt x="95" y="241"/>
                  </a:lnTo>
                  <a:lnTo>
                    <a:pt x="98" y="241"/>
                  </a:lnTo>
                  <a:lnTo>
                    <a:pt x="98" y="240"/>
                  </a:lnTo>
                  <a:lnTo>
                    <a:pt x="99" y="240"/>
                  </a:lnTo>
                  <a:lnTo>
                    <a:pt x="101" y="240"/>
                  </a:lnTo>
                  <a:lnTo>
                    <a:pt x="102" y="240"/>
                  </a:lnTo>
                  <a:lnTo>
                    <a:pt x="104" y="240"/>
                  </a:lnTo>
                  <a:lnTo>
                    <a:pt x="105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7" y="241"/>
                  </a:lnTo>
                  <a:lnTo>
                    <a:pt x="105" y="241"/>
                  </a:lnTo>
                  <a:lnTo>
                    <a:pt x="104" y="241"/>
                  </a:lnTo>
                  <a:lnTo>
                    <a:pt x="102" y="243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5" y="246"/>
                  </a:lnTo>
                  <a:lnTo>
                    <a:pt x="105" y="247"/>
                  </a:lnTo>
                  <a:lnTo>
                    <a:pt x="108" y="247"/>
                  </a:lnTo>
                  <a:lnTo>
                    <a:pt x="110" y="247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11" y="243"/>
                  </a:lnTo>
                  <a:lnTo>
                    <a:pt x="111" y="241"/>
                  </a:lnTo>
                  <a:lnTo>
                    <a:pt x="111" y="240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10" y="236"/>
                  </a:lnTo>
                  <a:lnTo>
                    <a:pt x="111" y="235"/>
                  </a:lnTo>
                  <a:lnTo>
                    <a:pt x="111" y="233"/>
                  </a:lnTo>
                  <a:lnTo>
                    <a:pt x="111" y="233"/>
                  </a:lnTo>
                  <a:lnTo>
                    <a:pt x="114" y="233"/>
                  </a:lnTo>
                  <a:lnTo>
                    <a:pt x="114" y="232"/>
                  </a:lnTo>
                  <a:lnTo>
                    <a:pt x="113" y="232"/>
                  </a:lnTo>
                  <a:lnTo>
                    <a:pt x="113" y="230"/>
                  </a:lnTo>
                  <a:lnTo>
                    <a:pt x="113" y="230"/>
                  </a:lnTo>
                  <a:lnTo>
                    <a:pt x="116" y="229"/>
                  </a:lnTo>
                  <a:lnTo>
                    <a:pt x="116" y="229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17" y="232"/>
                  </a:lnTo>
                  <a:lnTo>
                    <a:pt x="117" y="232"/>
                  </a:lnTo>
                  <a:lnTo>
                    <a:pt x="117" y="232"/>
                  </a:lnTo>
                  <a:lnTo>
                    <a:pt x="119" y="232"/>
                  </a:lnTo>
                  <a:lnTo>
                    <a:pt x="121" y="233"/>
                  </a:lnTo>
                  <a:lnTo>
                    <a:pt x="122" y="235"/>
                  </a:lnTo>
                  <a:lnTo>
                    <a:pt x="122" y="235"/>
                  </a:lnTo>
                  <a:lnTo>
                    <a:pt x="122" y="236"/>
                  </a:lnTo>
                  <a:lnTo>
                    <a:pt x="121" y="236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121" y="240"/>
                  </a:lnTo>
                  <a:lnTo>
                    <a:pt x="121" y="240"/>
                  </a:lnTo>
                  <a:lnTo>
                    <a:pt x="121" y="241"/>
                  </a:lnTo>
                  <a:lnTo>
                    <a:pt x="121" y="243"/>
                  </a:lnTo>
                  <a:lnTo>
                    <a:pt x="121" y="24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21" y="246"/>
                  </a:lnTo>
                  <a:lnTo>
                    <a:pt x="121" y="247"/>
                  </a:lnTo>
                  <a:lnTo>
                    <a:pt x="122" y="247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1" y="250"/>
                  </a:lnTo>
                  <a:lnTo>
                    <a:pt x="128" y="250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7" y="221"/>
                  </a:lnTo>
                  <a:lnTo>
                    <a:pt x="127" y="221"/>
                  </a:lnTo>
                  <a:lnTo>
                    <a:pt x="136" y="220"/>
                  </a:lnTo>
                  <a:lnTo>
                    <a:pt x="136" y="218"/>
                  </a:lnTo>
                  <a:lnTo>
                    <a:pt x="136" y="217"/>
                  </a:lnTo>
                  <a:lnTo>
                    <a:pt x="134" y="217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37" y="215"/>
                  </a:lnTo>
                  <a:lnTo>
                    <a:pt x="137" y="214"/>
                  </a:lnTo>
                  <a:lnTo>
                    <a:pt x="139" y="208"/>
                  </a:lnTo>
                  <a:lnTo>
                    <a:pt x="142" y="201"/>
                  </a:lnTo>
                  <a:lnTo>
                    <a:pt x="146" y="197"/>
                  </a:lnTo>
                  <a:lnTo>
                    <a:pt x="153" y="194"/>
                  </a:lnTo>
                  <a:lnTo>
                    <a:pt x="160" y="192"/>
                  </a:lnTo>
                  <a:lnTo>
                    <a:pt x="160" y="180"/>
                  </a:lnTo>
                  <a:lnTo>
                    <a:pt x="160" y="179"/>
                  </a:lnTo>
                  <a:lnTo>
                    <a:pt x="160" y="179"/>
                  </a:lnTo>
                  <a:lnTo>
                    <a:pt x="160" y="177"/>
                  </a:lnTo>
                  <a:lnTo>
                    <a:pt x="162" y="176"/>
                  </a:lnTo>
                  <a:lnTo>
                    <a:pt x="163" y="174"/>
                  </a:lnTo>
                  <a:lnTo>
                    <a:pt x="165" y="172"/>
                  </a:lnTo>
                  <a:lnTo>
                    <a:pt x="166" y="172"/>
                  </a:lnTo>
                  <a:lnTo>
                    <a:pt x="168" y="171"/>
                  </a:lnTo>
                  <a:lnTo>
                    <a:pt x="168" y="168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8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68" y="168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8" y="168"/>
                  </a:lnTo>
                  <a:lnTo>
                    <a:pt x="168" y="171"/>
                  </a:lnTo>
                  <a:lnTo>
                    <a:pt x="169" y="172"/>
                  </a:lnTo>
                  <a:lnTo>
                    <a:pt x="171" y="172"/>
                  </a:lnTo>
                  <a:lnTo>
                    <a:pt x="172" y="174"/>
                  </a:lnTo>
                  <a:lnTo>
                    <a:pt x="175" y="176"/>
                  </a:lnTo>
                  <a:lnTo>
                    <a:pt x="177" y="177"/>
                  </a:lnTo>
                  <a:lnTo>
                    <a:pt x="177" y="179"/>
                  </a:lnTo>
                  <a:lnTo>
                    <a:pt x="175" y="179"/>
                  </a:lnTo>
                  <a:lnTo>
                    <a:pt x="175" y="180"/>
                  </a:lnTo>
                  <a:lnTo>
                    <a:pt x="175" y="192"/>
                  </a:lnTo>
                  <a:lnTo>
                    <a:pt x="183" y="194"/>
                  </a:lnTo>
                  <a:lnTo>
                    <a:pt x="189" y="197"/>
                  </a:lnTo>
                  <a:lnTo>
                    <a:pt x="195" y="201"/>
                  </a:lnTo>
                  <a:lnTo>
                    <a:pt x="198" y="208"/>
                  </a:lnTo>
                  <a:lnTo>
                    <a:pt x="200" y="214"/>
                  </a:lnTo>
                  <a:lnTo>
                    <a:pt x="198" y="215"/>
                  </a:lnTo>
                  <a:lnTo>
                    <a:pt x="200" y="215"/>
                  </a:lnTo>
                  <a:lnTo>
                    <a:pt x="201" y="215"/>
                  </a:lnTo>
                  <a:lnTo>
                    <a:pt x="201" y="217"/>
                  </a:lnTo>
                  <a:lnTo>
                    <a:pt x="201" y="217"/>
                  </a:lnTo>
                  <a:lnTo>
                    <a:pt x="200" y="218"/>
                  </a:lnTo>
                  <a:lnTo>
                    <a:pt x="200" y="220"/>
                  </a:lnTo>
                  <a:lnTo>
                    <a:pt x="210" y="221"/>
                  </a:lnTo>
                  <a:lnTo>
                    <a:pt x="210" y="221"/>
                  </a:lnTo>
                  <a:lnTo>
                    <a:pt x="207" y="223"/>
                  </a:lnTo>
                  <a:lnTo>
                    <a:pt x="207" y="224"/>
                  </a:lnTo>
                  <a:lnTo>
                    <a:pt x="207" y="224"/>
                  </a:lnTo>
                  <a:lnTo>
                    <a:pt x="207" y="250"/>
                  </a:lnTo>
                  <a:lnTo>
                    <a:pt x="210" y="250"/>
                  </a:lnTo>
                  <a:lnTo>
                    <a:pt x="213" y="194"/>
                  </a:lnTo>
                  <a:lnTo>
                    <a:pt x="210" y="192"/>
                  </a:lnTo>
                  <a:lnTo>
                    <a:pt x="212" y="191"/>
                  </a:lnTo>
                  <a:lnTo>
                    <a:pt x="213" y="186"/>
                  </a:lnTo>
                  <a:lnTo>
                    <a:pt x="210" y="186"/>
                  </a:lnTo>
                  <a:lnTo>
                    <a:pt x="210" y="183"/>
                  </a:lnTo>
                  <a:lnTo>
                    <a:pt x="226" y="183"/>
                  </a:lnTo>
                  <a:lnTo>
                    <a:pt x="227" y="171"/>
                  </a:lnTo>
                  <a:lnTo>
                    <a:pt x="226" y="171"/>
                  </a:lnTo>
                  <a:lnTo>
                    <a:pt x="223" y="171"/>
                  </a:lnTo>
                  <a:lnTo>
                    <a:pt x="221" y="169"/>
                  </a:lnTo>
                  <a:lnTo>
                    <a:pt x="221" y="168"/>
                  </a:lnTo>
                  <a:lnTo>
                    <a:pt x="221" y="166"/>
                  </a:lnTo>
                  <a:lnTo>
                    <a:pt x="223" y="165"/>
                  </a:lnTo>
                  <a:lnTo>
                    <a:pt x="226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30" y="142"/>
                  </a:lnTo>
                  <a:lnTo>
                    <a:pt x="239" y="124"/>
                  </a:lnTo>
                  <a:lnTo>
                    <a:pt x="255" y="107"/>
                  </a:lnTo>
                  <a:lnTo>
                    <a:pt x="274" y="95"/>
                  </a:lnTo>
                  <a:lnTo>
                    <a:pt x="297" y="86"/>
                  </a:lnTo>
                  <a:lnTo>
                    <a:pt x="297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2" y="75"/>
                  </a:lnTo>
                  <a:lnTo>
                    <a:pt x="306" y="75"/>
                  </a:lnTo>
                  <a:lnTo>
                    <a:pt x="306" y="60"/>
                  </a:lnTo>
                  <a:lnTo>
                    <a:pt x="306" y="58"/>
                  </a:lnTo>
                  <a:lnTo>
                    <a:pt x="308" y="57"/>
                  </a:lnTo>
                  <a:lnTo>
                    <a:pt x="311" y="57"/>
                  </a:lnTo>
                  <a:lnTo>
                    <a:pt x="311" y="52"/>
                  </a:lnTo>
                  <a:lnTo>
                    <a:pt x="311" y="51"/>
                  </a:lnTo>
                  <a:lnTo>
                    <a:pt x="312" y="49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1" y="44"/>
                  </a:lnTo>
                  <a:lnTo>
                    <a:pt x="311" y="43"/>
                  </a:lnTo>
                  <a:lnTo>
                    <a:pt x="312" y="41"/>
                  </a:lnTo>
                  <a:lnTo>
                    <a:pt x="316" y="40"/>
                  </a:lnTo>
                  <a:lnTo>
                    <a:pt x="319" y="40"/>
                  </a:lnTo>
                  <a:lnTo>
                    <a:pt x="320" y="38"/>
                  </a:lnTo>
                  <a:lnTo>
                    <a:pt x="322" y="37"/>
                  </a:lnTo>
                  <a:lnTo>
                    <a:pt x="323" y="32"/>
                  </a:lnTo>
                  <a:lnTo>
                    <a:pt x="326" y="28"/>
                  </a:lnTo>
                  <a:lnTo>
                    <a:pt x="328" y="23"/>
                  </a:lnTo>
                  <a:lnTo>
                    <a:pt x="329" y="19"/>
                  </a:lnTo>
                  <a:lnTo>
                    <a:pt x="328" y="19"/>
                  </a:lnTo>
                  <a:lnTo>
                    <a:pt x="326" y="17"/>
                  </a:lnTo>
                  <a:lnTo>
                    <a:pt x="325" y="15"/>
                  </a:lnTo>
                  <a:lnTo>
                    <a:pt x="326" y="14"/>
                  </a:lnTo>
                  <a:lnTo>
                    <a:pt x="329" y="12"/>
                  </a:lnTo>
                  <a:lnTo>
                    <a:pt x="329" y="5"/>
                  </a:lnTo>
                  <a:lnTo>
                    <a:pt x="325" y="5"/>
                  </a:lnTo>
                  <a:lnTo>
                    <a:pt x="325" y="3"/>
                  </a:lnTo>
                  <a:lnTo>
                    <a:pt x="329" y="3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88840" y="346493"/>
            <a:ext cx="1351511" cy="1819475"/>
            <a:chOff x="6897688" y="2782888"/>
            <a:chExt cx="614363" cy="827088"/>
          </a:xfrm>
        </p:grpSpPr>
        <p:sp>
          <p:nvSpPr>
            <p:cNvPr id="1121" name="Freeform 128"/>
            <p:cNvSpPr>
              <a:spLocks/>
            </p:cNvSpPr>
            <p:nvPr/>
          </p:nvSpPr>
          <p:spPr bwMode="auto">
            <a:xfrm>
              <a:off x="7116763" y="2782888"/>
              <a:ext cx="85725" cy="254000"/>
            </a:xfrm>
            <a:custGeom>
              <a:avLst/>
              <a:gdLst>
                <a:gd name="T0" fmla="*/ 54 w 54"/>
                <a:gd name="T1" fmla="*/ 0 h 160"/>
                <a:gd name="T2" fmla="*/ 54 w 54"/>
                <a:gd name="T3" fmla="*/ 0 h 160"/>
                <a:gd name="T4" fmla="*/ 54 w 54"/>
                <a:gd name="T5" fmla="*/ 160 h 160"/>
                <a:gd name="T6" fmla="*/ 6 w 54"/>
                <a:gd name="T7" fmla="*/ 160 h 160"/>
                <a:gd name="T8" fmla="*/ 2 w 54"/>
                <a:gd name="T9" fmla="*/ 143 h 160"/>
                <a:gd name="T10" fmla="*/ 0 w 54"/>
                <a:gd name="T11" fmla="*/ 123 h 160"/>
                <a:gd name="T12" fmla="*/ 3 w 54"/>
                <a:gd name="T13" fmla="*/ 104 h 160"/>
                <a:gd name="T14" fmla="*/ 12 w 54"/>
                <a:gd name="T15" fmla="*/ 85 h 160"/>
                <a:gd name="T16" fmla="*/ 23 w 54"/>
                <a:gd name="T17" fmla="*/ 69 h 160"/>
                <a:gd name="T18" fmla="*/ 35 w 54"/>
                <a:gd name="T19" fmla="*/ 56 h 160"/>
                <a:gd name="T20" fmla="*/ 46 w 54"/>
                <a:gd name="T21" fmla="*/ 46 h 160"/>
                <a:gd name="T22" fmla="*/ 54 w 54"/>
                <a:gd name="T23" fmla="*/ 41 h 160"/>
                <a:gd name="T24" fmla="*/ 54 w 54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60">
                  <a:moveTo>
                    <a:pt x="54" y="0"/>
                  </a:moveTo>
                  <a:lnTo>
                    <a:pt x="54" y="0"/>
                  </a:lnTo>
                  <a:lnTo>
                    <a:pt x="54" y="160"/>
                  </a:lnTo>
                  <a:lnTo>
                    <a:pt x="6" y="160"/>
                  </a:lnTo>
                  <a:lnTo>
                    <a:pt x="2" y="143"/>
                  </a:lnTo>
                  <a:lnTo>
                    <a:pt x="0" y="123"/>
                  </a:lnTo>
                  <a:lnTo>
                    <a:pt x="3" y="104"/>
                  </a:lnTo>
                  <a:lnTo>
                    <a:pt x="12" y="85"/>
                  </a:lnTo>
                  <a:lnTo>
                    <a:pt x="23" y="69"/>
                  </a:lnTo>
                  <a:lnTo>
                    <a:pt x="35" y="56"/>
                  </a:lnTo>
                  <a:lnTo>
                    <a:pt x="46" y="46"/>
                  </a:lnTo>
                  <a:lnTo>
                    <a:pt x="54" y="4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2" name="Freeform 129"/>
            <p:cNvSpPr>
              <a:spLocks/>
            </p:cNvSpPr>
            <p:nvPr/>
          </p:nvSpPr>
          <p:spPr bwMode="auto">
            <a:xfrm>
              <a:off x="7202488" y="2782888"/>
              <a:ext cx="85725" cy="254000"/>
            </a:xfrm>
            <a:custGeom>
              <a:avLst/>
              <a:gdLst>
                <a:gd name="T0" fmla="*/ 0 w 54"/>
                <a:gd name="T1" fmla="*/ 0 h 160"/>
                <a:gd name="T2" fmla="*/ 3 w 54"/>
                <a:gd name="T3" fmla="*/ 0 h 160"/>
                <a:gd name="T4" fmla="*/ 3 w 54"/>
                <a:gd name="T5" fmla="*/ 41 h 160"/>
                <a:gd name="T6" fmla="*/ 9 w 54"/>
                <a:gd name="T7" fmla="*/ 46 h 160"/>
                <a:gd name="T8" fmla="*/ 19 w 54"/>
                <a:gd name="T9" fmla="*/ 56 h 160"/>
                <a:gd name="T10" fmla="*/ 32 w 54"/>
                <a:gd name="T11" fmla="*/ 69 h 160"/>
                <a:gd name="T12" fmla="*/ 42 w 54"/>
                <a:gd name="T13" fmla="*/ 85 h 160"/>
                <a:gd name="T14" fmla="*/ 51 w 54"/>
                <a:gd name="T15" fmla="*/ 104 h 160"/>
                <a:gd name="T16" fmla="*/ 54 w 54"/>
                <a:gd name="T17" fmla="*/ 123 h 160"/>
                <a:gd name="T18" fmla="*/ 53 w 54"/>
                <a:gd name="T19" fmla="*/ 143 h 160"/>
                <a:gd name="T20" fmla="*/ 50 w 54"/>
                <a:gd name="T21" fmla="*/ 160 h 160"/>
                <a:gd name="T22" fmla="*/ 0 w 54"/>
                <a:gd name="T23" fmla="*/ 160 h 160"/>
                <a:gd name="T24" fmla="*/ 0 w 54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160">
                  <a:moveTo>
                    <a:pt x="0" y="0"/>
                  </a:moveTo>
                  <a:lnTo>
                    <a:pt x="3" y="0"/>
                  </a:lnTo>
                  <a:lnTo>
                    <a:pt x="3" y="41"/>
                  </a:lnTo>
                  <a:lnTo>
                    <a:pt x="9" y="46"/>
                  </a:lnTo>
                  <a:lnTo>
                    <a:pt x="19" y="56"/>
                  </a:lnTo>
                  <a:lnTo>
                    <a:pt x="32" y="69"/>
                  </a:lnTo>
                  <a:lnTo>
                    <a:pt x="42" y="85"/>
                  </a:lnTo>
                  <a:lnTo>
                    <a:pt x="51" y="104"/>
                  </a:lnTo>
                  <a:lnTo>
                    <a:pt x="54" y="123"/>
                  </a:lnTo>
                  <a:lnTo>
                    <a:pt x="53" y="143"/>
                  </a:lnTo>
                  <a:lnTo>
                    <a:pt x="50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3" name="Rectangle 130"/>
            <p:cNvSpPr>
              <a:spLocks noChangeArrowheads="1"/>
            </p:cNvSpPr>
            <p:nvPr/>
          </p:nvSpPr>
          <p:spPr bwMode="auto">
            <a:xfrm>
              <a:off x="7116763" y="3040063"/>
              <a:ext cx="85725" cy="14288"/>
            </a:xfrm>
            <a:prstGeom prst="rect">
              <a:avLst/>
            </a:pr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" name="Rectangle 131"/>
            <p:cNvSpPr>
              <a:spLocks noChangeArrowheads="1"/>
            </p:cNvSpPr>
            <p:nvPr/>
          </p:nvSpPr>
          <p:spPr bwMode="auto">
            <a:xfrm>
              <a:off x="7202488" y="3040063"/>
              <a:ext cx="85725" cy="14288"/>
            </a:xfrm>
            <a:prstGeom prst="rect">
              <a:avLst/>
            </a:pr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" name="Freeform 132"/>
            <p:cNvSpPr>
              <a:spLocks noEditPoints="1"/>
            </p:cNvSpPr>
            <p:nvPr/>
          </p:nvSpPr>
          <p:spPr bwMode="auto">
            <a:xfrm>
              <a:off x="6897688" y="3059113"/>
              <a:ext cx="304800" cy="550863"/>
            </a:xfrm>
            <a:custGeom>
              <a:avLst/>
              <a:gdLst>
                <a:gd name="T0" fmla="*/ 109 w 192"/>
                <a:gd name="T1" fmla="*/ 263 h 347"/>
                <a:gd name="T2" fmla="*/ 102 w 192"/>
                <a:gd name="T3" fmla="*/ 271 h 347"/>
                <a:gd name="T4" fmla="*/ 100 w 192"/>
                <a:gd name="T5" fmla="*/ 305 h 347"/>
                <a:gd name="T6" fmla="*/ 131 w 192"/>
                <a:gd name="T7" fmla="*/ 298 h 347"/>
                <a:gd name="T8" fmla="*/ 129 w 192"/>
                <a:gd name="T9" fmla="*/ 280 h 347"/>
                <a:gd name="T10" fmla="*/ 129 w 192"/>
                <a:gd name="T11" fmla="*/ 276 h 347"/>
                <a:gd name="T12" fmla="*/ 124 w 192"/>
                <a:gd name="T13" fmla="*/ 266 h 347"/>
                <a:gd name="T14" fmla="*/ 115 w 192"/>
                <a:gd name="T15" fmla="*/ 262 h 347"/>
                <a:gd name="T16" fmla="*/ 109 w 192"/>
                <a:gd name="T17" fmla="*/ 207 h 347"/>
                <a:gd name="T18" fmla="*/ 102 w 192"/>
                <a:gd name="T19" fmla="*/ 215 h 347"/>
                <a:gd name="T20" fmla="*/ 100 w 192"/>
                <a:gd name="T21" fmla="*/ 248 h 347"/>
                <a:gd name="T22" fmla="*/ 131 w 192"/>
                <a:gd name="T23" fmla="*/ 242 h 347"/>
                <a:gd name="T24" fmla="*/ 129 w 192"/>
                <a:gd name="T25" fmla="*/ 224 h 347"/>
                <a:gd name="T26" fmla="*/ 129 w 192"/>
                <a:gd name="T27" fmla="*/ 219 h 347"/>
                <a:gd name="T28" fmla="*/ 124 w 192"/>
                <a:gd name="T29" fmla="*/ 210 h 347"/>
                <a:gd name="T30" fmla="*/ 115 w 192"/>
                <a:gd name="T31" fmla="*/ 206 h 347"/>
                <a:gd name="T32" fmla="*/ 51 w 192"/>
                <a:gd name="T33" fmla="*/ 187 h 347"/>
                <a:gd name="T34" fmla="*/ 44 w 192"/>
                <a:gd name="T35" fmla="*/ 195 h 347"/>
                <a:gd name="T36" fmla="*/ 38 w 192"/>
                <a:gd name="T37" fmla="*/ 216 h 347"/>
                <a:gd name="T38" fmla="*/ 36 w 192"/>
                <a:gd name="T39" fmla="*/ 323 h 347"/>
                <a:gd name="T40" fmla="*/ 76 w 192"/>
                <a:gd name="T41" fmla="*/ 308 h 347"/>
                <a:gd name="T42" fmla="*/ 76 w 192"/>
                <a:gd name="T43" fmla="*/ 271 h 347"/>
                <a:gd name="T44" fmla="*/ 74 w 192"/>
                <a:gd name="T45" fmla="*/ 241 h 347"/>
                <a:gd name="T46" fmla="*/ 73 w 192"/>
                <a:gd name="T47" fmla="*/ 216 h 347"/>
                <a:gd name="T48" fmla="*/ 67 w 192"/>
                <a:gd name="T49" fmla="*/ 195 h 347"/>
                <a:gd name="T50" fmla="*/ 59 w 192"/>
                <a:gd name="T51" fmla="*/ 187 h 347"/>
                <a:gd name="T52" fmla="*/ 89 w 192"/>
                <a:gd name="T53" fmla="*/ 58 h 347"/>
                <a:gd name="T54" fmla="*/ 120 w 192"/>
                <a:gd name="T55" fmla="*/ 125 h 347"/>
                <a:gd name="T56" fmla="*/ 118 w 192"/>
                <a:gd name="T57" fmla="*/ 100 h 347"/>
                <a:gd name="T58" fmla="*/ 118 w 192"/>
                <a:gd name="T59" fmla="*/ 65 h 347"/>
                <a:gd name="T60" fmla="*/ 89 w 192"/>
                <a:gd name="T61" fmla="*/ 58 h 347"/>
                <a:gd name="T62" fmla="*/ 97 w 192"/>
                <a:gd name="T63" fmla="*/ 27 h 347"/>
                <a:gd name="T64" fmla="*/ 89 w 192"/>
                <a:gd name="T65" fmla="*/ 50 h 347"/>
                <a:gd name="T66" fmla="*/ 115 w 192"/>
                <a:gd name="T67" fmla="*/ 36 h 347"/>
                <a:gd name="T68" fmla="*/ 103 w 192"/>
                <a:gd name="T69" fmla="*/ 24 h 347"/>
                <a:gd name="T70" fmla="*/ 192 w 192"/>
                <a:gd name="T71" fmla="*/ 0 h 347"/>
                <a:gd name="T72" fmla="*/ 181 w 192"/>
                <a:gd name="T73" fmla="*/ 41 h 347"/>
                <a:gd name="T74" fmla="*/ 166 w 192"/>
                <a:gd name="T75" fmla="*/ 61 h 347"/>
                <a:gd name="T76" fmla="*/ 166 w 192"/>
                <a:gd name="T77" fmla="*/ 91 h 347"/>
                <a:gd name="T78" fmla="*/ 181 w 192"/>
                <a:gd name="T79" fmla="*/ 111 h 347"/>
                <a:gd name="T80" fmla="*/ 192 w 192"/>
                <a:gd name="T81" fmla="*/ 146 h 347"/>
                <a:gd name="T82" fmla="*/ 178 w 192"/>
                <a:gd name="T83" fmla="*/ 151 h 347"/>
                <a:gd name="T84" fmla="*/ 160 w 192"/>
                <a:gd name="T85" fmla="*/ 184 h 347"/>
                <a:gd name="T86" fmla="*/ 192 w 192"/>
                <a:gd name="T87" fmla="*/ 192 h 347"/>
                <a:gd name="T88" fmla="*/ 158 w 192"/>
                <a:gd name="T89" fmla="*/ 198 h 347"/>
                <a:gd name="T90" fmla="*/ 156 w 192"/>
                <a:gd name="T91" fmla="*/ 323 h 347"/>
                <a:gd name="T92" fmla="*/ 192 w 192"/>
                <a:gd name="T93" fmla="*/ 347 h 347"/>
                <a:gd name="T94" fmla="*/ 0 w 192"/>
                <a:gd name="T95" fmla="*/ 332 h 347"/>
                <a:gd name="T96" fmla="*/ 10 w 192"/>
                <a:gd name="T97" fmla="*/ 324 h 347"/>
                <a:gd name="T98" fmla="*/ 16 w 192"/>
                <a:gd name="T99" fmla="*/ 221 h 347"/>
                <a:gd name="T100" fmla="*/ 18 w 192"/>
                <a:gd name="T101" fmla="*/ 169 h 347"/>
                <a:gd name="T102" fmla="*/ 67 w 192"/>
                <a:gd name="T103" fmla="*/ 141 h 347"/>
                <a:gd name="T104" fmla="*/ 67 w 192"/>
                <a:gd name="T105" fmla="*/ 126 h 347"/>
                <a:gd name="T106" fmla="*/ 67 w 192"/>
                <a:gd name="T107" fmla="*/ 2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347">
                  <a:moveTo>
                    <a:pt x="115" y="262"/>
                  </a:moveTo>
                  <a:lnTo>
                    <a:pt x="109" y="263"/>
                  </a:lnTo>
                  <a:lnTo>
                    <a:pt x="105" y="266"/>
                  </a:lnTo>
                  <a:lnTo>
                    <a:pt x="102" y="271"/>
                  </a:lnTo>
                  <a:lnTo>
                    <a:pt x="100" y="276"/>
                  </a:lnTo>
                  <a:lnTo>
                    <a:pt x="100" y="305"/>
                  </a:lnTo>
                  <a:lnTo>
                    <a:pt x="131" y="305"/>
                  </a:lnTo>
                  <a:lnTo>
                    <a:pt x="131" y="298"/>
                  </a:lnTo>
                  <a:lnTo>
                    <a:pt x="131" y="289"/>
                  </a:lnTo>
                  <a:lnTo>
                    <a:pt x="129" y="280"/>
                  </a:lnTo>
                  <a:lnTo>
                    <a:pt x="129" y="276"/>
                  </a:lnTo>
                  <a:lnTo>
                    <a:pt x="129" y="276"/>
                  </a:lnTo>
                  <a:lnTo>
                    <a:pt x="129" y="271"/>
                  </a:lnTo>
                  <a:lnTo>
                    <a:pt x="124" y="266"/>
                  </a:lnTo>
                  <a:lnTo>
                    <a:pt x="120" y="263"/>
                  </a:lnTo>
                  <a:lnTo>
                    <a:pt x="115" y="262"/>
                  </a:lnTo>
                  <a:close/>
                  <a:moveTo>
                    <a:pt x="115" y="206"/>
                  </a:moveTo>
                  <a:lnTo>
                    <a:pt x="109" y="207"/>
                  </a:lnTo>
                  <a:lnTo>
                    <a:pt x="105" y="210"/>
                  </a:lnTo>
                  <a:lnTo>
                    <a:pt x="102" y="215"/>
                  </a:lnTo>
                  <a:lnTo>
                    <a:pt x="100" y="219"/>
                  </a:lnTo>
                  <a:lnTo>
                    <a:pt x="100" y="248"/>
                  </a:lnTo>
                  <a:lnTo>
                    <a:pt x="131" y="248"/>
                  </a:lnTo>
                  <a:lnTo>
                    <a:pt x="131" y="242"/>
                  </a:lnTo>
                  <a:lnTo>
                    <a:pt x="131" y="233"/>
                  </a:lnTo>
                  <a:lnTo>
                    <a:pt x="129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5"/>
                  </a:lnTo>
                  <a:lnTo>
                    <a:pt x="124" y="210"/>
                  </a:lnTo>
                  <a:lnTo>
                    <a:pt x="120" y="207"/>
                  </a:lnTo>
                  <a:lnTo>
                    <a:pt x="115" y="206"/>
                  </a:lnTo>
                  <a:close/>
                  <a:moveTo>
                    <a:pt x="54" y="187"/>
                  </a:moveTo>
                  <a:lnTo>
                    <a:pt x="51" y="187"/>
                  </a:lnTo>
                  <a:lnTo>
                    <a:pt x="48" y="190"/>
                  </a:lnTo>
                  <a:lnTo>
                    <a:pt x="44" y="195"/>
                  </a:lnTo>
                  <a:lnTo>
                    <a:pt x="41" y="201"/>
                  </a:lnTo>
                  <a:lnTo>
                    <a:pt x="38" y="216"/>
                  </a:lnTo>
                  <a:lnTo>
                    <a:pt x="36" y="234"/>
                  </a:lnTo>
                  <a:lnTo>
                    <a:pt x="36" y="323"/>
                  </a:lnTo>
                  <a:lnTo>
                    <a:pt x="76" y="323"/>
                  </a:lnTo>
                  <a:lnTo>
                    <a:pt x="76" y="308"/>
                  </a:lnTo>
                  <a:lnTo>
                    <a:pt x="76" y="289"/>
                  </a:lnTo>
                  <a:lnTo>
                    <a:pt x="76" y="271"/>
                  </a:lnTo>
                  <a:lnTo>
                    <a:pt x="74" y="254"/>
                  </a:lnTo>
                  <a:lnTo>
                    <a:pt x="74" y="241"/>
                  </a:lnTo>
                  <a:lnTo>
                    <a:pt x="74" y="234"/>
                  </a:lnTo>
                  <a:lnTo>
                    <a:pt x="73" y="216"/>
                  </a:lnTo>
                  <a:lnTo>
                    <a:pt x="70" y="201"/>
                  </a:lnTo>
                  <a:lnTo>
                    <a:pt x="67" y="195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4" y="187"/>
                  </a:lnTo>
                  <a:close/>
                  <a:moveTo>
                    <a:pt x="89" y="58"/>
                  </a:moveTo>
                  <a:lnTo>
                    <a:pt x="89" y="125"/>
                  </a:lnTo>
                  <a:lnTo>
                    <a:pt x="120" y="125"/>
                  </a:lnTo>
                  <a:lnTo>
                    <a:pt x="120" y="116"/>
                  </a:lnTo>
                  <a:lnTo>
                    <a:pt x="118" y="100"/>
                  </a:lnTo>
                  <a:lnTo>
                    <a:pt x="118" y="82"/>
                  </a:lnTo>
                  <a:lnTo>
                    <a:pt x="118" y="65"/>
                  </a:lnTo>
                  <a:lnTo>
                    <a:pt x="118" y="58"/>
                  </a:lnTo>
                  <a:lnTo>
                    <a:pt x="89" y="58"/>
                  </a:lnTo>
                  <a:close/>
                  <a:moveTo>
                    <a:pt x="103" y="24"/>
                  </a:moveTo>
                  <a:lnTo>
                    <a:pt x="97" y="27"/>
                  </a:lnTo>
                  <a:lnTo>
                    <a:pt x="92" y="36"/>
                  </a:lnTo>
                  <a:lnTo>
                    <a:pt x="89" y="50"/>
                  </a:lnTo>
                  <a:lnTo>
                    <a:pt x="118" y="50"/>
                  </a:lnTo>
                  <a:lnTo>
                    <a:pt x="115" y="36"/>
                  </a:lnTo>
                  <a:lnTo>
                    <a:pt x="111" y="27"/>
                  </a:lnTo>
                  <a:lnTo>
                    <a:pt x="103" y="24"/>
                  </a:lnTo>
                  <a:close/>
                  <a:moveTo>
                    <a:pt x="131" y="0"/>
                  </a:moveTo>
                  <a:lnTo>
                    <a:pt x="192" y="0"/>
                  </a:lnTo>
                  <a:lnTo>
                    <a:pt x="192" y="38"/>
                  </a:lnTo>
                  <a:lnTo>
                    <a:pt x="181" y="41"/>
                  </a:lnTo>
                  <a:lnTo>
                    <a:pt x="172" y="49"/>
                  </a:lnTo>
                  <a:lnTo>
                    <a:pt x="166" y="61"/>
                  </a:lnTo>
                  <a:lnTo>
                    <a:pt x="163" y="76"/>
                  </a:lnTo>
                  <a:lnTo>
                    <a:pt x="166" y="91"/>
                  </a:lnTo>
                  <a:lnTo>
                    <a:pt x="172" y="103"/>
                  </a:lnTo>
                  <a:lnTo>
                    <a:pt x="181" y="111"/>
                  </a:lnTo>
                  <a:lnTo>
                    <a:pt x="192" y="114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78" y="151"/>
                  </a:lnTo>
                  <a:lnTo>
                    <a:pt x="167" y="164"/>
                  </a:lnTo>
                  <a:lnTo>
                    <a:pt x="160" y="184"/>
                  </a:lnTo>
                  <a:lnTo>
                    <a:pt x="192" y="184"/>
                  </a:lnTo>
                  <a:lnTo>
                    <a:pt x="192" y="192"/>
                  </a:lnTo>
                  <a:lnTo>
                    <a:pt x="158" y="192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6" y="323"/>
                  </a:lnTo>
                  <a:lnTo>
                    <a:pt x="192" y="323"/>
                  </a:lnTo>
                  <a:lnTo>
                    <a:pt x="192" y="347"/>
                  </a:lnTo>
                  <a:lnTo>
                    <a:pt x="0" y="347"/>
                  </a:lnTo>
                  <a:lnTo>
                    <a:pt x="0" y="332"/>
                  </a:lnTo>
                  <a:lnTo>
                    <a:pt x="10" y="332"/>
                  </a:lnTo>
                  <a:lnTo>
                    <a:pt x="10" y="324"/>
                  </a:lnTo>
                  <a:lnTo>
                    <a:pt x="16" y="324"/>
                  </a:lnTo>
                  <a:lnTo>
                    <a:pt x="16" y="221"/>
                  </a:lnTo>
                  <a:lnTo>
                    <a:pt x="18" y="221"/>
                  </a:lnTo>
                  <a:lnTo>
                    <a:pt x="18" y="169"/>
                  </a:lnTo>
                  <a:lnTo>
                    <a:pt x="67" y="154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" name="Freeform 133"/>
            <p:cNvSpPr>
              <a:spLocks noEditPoints="1"/>
            </p:cNvSpPr>
            <p:nvPr/>
          </p:nvSpPr>
          <p:spPr bwMode="auto">
            <a:xfrm>
              <a:off x="7202488" y="3059113"/>
              <a:ext cx="309563" cy="550863"/>
            </a:xfrm>
            <a:custGeom>
              <a:avLst/>
              <a:gdLst>
                <a:gd name="T0" fmla="*/ 73 w 195"/>
                <a:gd name="T1" fmla="*/ 263 h 347"/>
                <a:gd name="T2" fmla="*/ 65 w 195"/>
                <a:gd name="T3" fmla="*/ 271 h 347"/>
                <a:gd name="T4" fmla="*/ 64 w 195"/>
                <a:gd name="T5" fmla="*/ 305 h 347"/>
                <a:gd name="T6" fmla="*/ 92 w 195"/>
                <a:gd name="T7" fmla="*/ 298 h 347"/>
                <a:gd name="T8" fmla="*/ 92 w 195"/>
                <a:gd name="T9" fmla="*/ 280 h 347"/>
                <a:gd name="T10" fmla="*/ 91 w 195"/>
                <a:gd name="T11" fmla="*/ 271 h 347"/>
                <a:gd name="T12" fmla="*/ 83 w 195"/>
                <a:gd name="T13" fmla="*/ 263 h 347"/>
                <a:gd name="T14" fmla="*/ 77 w 195"/>
                <a:gd name="T15" fmla="*/ 206 h 347"/>
                <a:gd name="T16" fmla="*/ 68 w 195"/>
                <a:gd name="T17" fmla="*/ 210 h 347"/>
                <a:gd name="T18" fmla="*/ 64 w 195"/>
                <a:gd name="T19" fmla="*/ 219 h 347"/>
                <a:gd name="T20" fmla="*/ 94 w 195"/>
                <a:gd name="T21" fmla="*/ 248 h 347"/>
                <a:gd name="T22" fmla="*/ 92 w 195"/>
                <a:gd name="T23" fmla="*/ 233 h 347"/>
                <a:gd name="T24" fmla="*/ 92 w 195"/>
                <a:gd name="T25" fmla="*/ 219 h 347"/>
                <a:gd name="T26" fmla="*/ 91 w 195"/>
                <a:gd name="T27" fmla="*/ 215 h 347"/>
                <a:gd name="T28" fmla="*/ 83 w 195"/>
                <a:gd name="T29" fmla="*/ 207 h 347"/>
                <a:gd name="T30" fmla="*/ 138 w 195"/>
                <a:gd name="T31" fmla="*/ 181 h 347"/>
                <a:gd name="T32" fmla="*/ 131 w 195"/>
                <a:gd name="T33" fmla="*/ 186 h 347"/>
                <a:gd name="T34" fmla="*/ 124 w 195"/>
                <a:gd name="T35" fmla="*/ 195 h 347"/>
                <a:gd name="T36" fmla="*/ 118 w 195"/>
                <a:gd name="T37" fmla="*/ 230 h 347"/>
                <a:gd name="T38" fmla="*/ 158 w 195"/>
                <a:gd name="T39" fmla="*/ 323 h 347"/>
                <a:gd name="T40" fmla="*/ 158 w 195"/>
                <a:gd name="T41" fmla="*/ 291 h 347"/>
                <a:gd name="T42" fmla="*/ 158 w 195"/>
                <a:gd name="T43" fmla="*/ 251 h 347"/>
                <a:gd name="T44" fmla="*/ 158 w 195"/>
                <a:gd name="T45" fmla="*/ 230 h 347"/>
                <a:gd name="T46" fmla="*/ 152 w 195"/>
                <a:gd name="T47" fmla="*/ 195 h 347"/>
                <a:gd name="T48" fmla="*/ 146 w 195"/>
                <a:gd name="T49" fmla="*/ 186 h 347"/>
                <a:gd name="T50" fmla="*/ 138 w 195"/>
                <a:gd name="T51" fmla="*/ 181 h 347"/>
                <a:gd name="T52" fmla="*/ 74 w 195"/>
                <a:gd name="T53" fmla="*/ 125 h 347"/>
                <a:gd name="T54" fmla="*/ 105 w 195"/>
                <a:gd name="T55" fmla="*/ 116 h 347"/>
                <a:gd name="T56" fmla="*/ 103 w 195"/>
                <a:gd name="T57" fmla="*/ 82 h 347"/>
                <a:gd name="T58" fmla="*/ 103 w 195"/>
                <a:gd name="T59" fmla="*/ 58 h 347"/>
                <a:gd name="T60" fmla="*/ 89 w 195"/>
                <a:gd name="T61" fmla="*/ 24 h 347"/>
                <a:gd name="T62" fmla="*/ 77 w 195"/>
                <a:gd name="T63" fmla="*/ 36 h 347"/>
                <a:gd name="T64" fmla="*/ 103 w 195"/>
                <a:gd name="T65" fmla="*/ 50 h 347"/>
                <a:gd name="T66" fmla="*/ 96 w 195"/>
                <a:gd name="T67" fmla="*/ 27 h 347"/>
                <a:gd name="T68" fmla="*/ 0 w 195"/>
                <a:gd name="T69" fmla="*/ 0 h 347"/>
                <a:gd name="T70" fmla="*/ 126 w 195"/>
                <a:gd name="T71" fmla="*/ 27 h 347"/>
                <a:gd name="T72" fmla="*/ 126 w 195"/>
                <a:gd name="T73" fmla="*/ 126 h 347"/>
                <a:gd name="T74" fmla="*/ 126 w 195"/>
                <a:gd name="T75" fmla="*/ 141 h 347"/>
                <a:gd name="T76" fmla="*/ 176 w 195"/>
                <a:gd name="T77" fmla="*/ 169 h 347"/>
                <a:gd name="T78" fmla="*/ 176 w 195"/>
                <a:gd name="T79" fmla="*/ 221 h 347"/>
                <a:gd name="T80" fmla="*/ 184 w 195"/>
                <a:gd name="T81" fmla="*/ 324 h 347"/>
                <a:gd name="T82" fmla="*/ 195 w 195"/>
                <a:gd name="T83" fmla="*/ 332 h 347"/>
                <a:gd name="T84" fmla="*/ 0 w 195"/>
                <a:gd name="T85" fmla="*/ 347 h 347"/>
                <a:gd name="T86" fmla="*/ 36 w 195"/>
                <a:gd name="T87" fmla="*/ 323 h 347"/>
                <a:gd name="T88" fmla="*/ 36 w 195"/>
                <a:gd name="T89" fmla="*/ 289 h 347"/>
                <a:gd name="T90" fmla="*/ 35 w 195"/>
                <a:gd name="T91" fmla="*/ 247 h 347"/>
                <a:gd name="T92" fmla="*/ 35 w 195"/>
                <a:gd name="T93" fmla="*/ 212 h 347"/>
                <a:gd name="T94" fmla="*/ 35 w 195"/>
                <a:gd name="T95" fmla="*/ 198 h 347"/>
                <a:gd name="T96" fmla="*/ 0 w 195"/>
                <a:gd name="T97" fmla="*/ 192 h 347"/>
                <a:gd name="T98" fmla="*/ 32 w 195"/>
                <a:gd name="T99" fmla="*/ 184 h 347"/>
                <a:gd name="T100" fmla="*/ 13 w 195"/>
                <a:gd name="T101" fmla="*/ 151 h 347"/>
                <a:gd name="T102" fmla="*/ 0 w 195"/>
                <a:gd name="T103" fmla="*/ 114 h 347"/>
                <a:gd name="T104" fmla="*/ 12 w 195"/>
                <a:gd name="T105" fmla="*/ 111 h 347"/>
                <a:gd name="T106" fmla="*/ 27 w 195"/>
                <a:gd name="T107" fmla="*/ 91 h 347"/>
                <a:gd name="T108" fmla="*/ 27 w 195"/>
                <a:gd name="T109" fmla="*/ 61 h 347"/>
                <a:gd name="T110" fmla="*/ 12 w 195"/>
                <a:gd name="T111" fmla="*/ 41 h 347"/>
                <a:gd name="T112" fmla="*/ 0 w 195"/>
                <a:gd name="T113" fmla="*/ 3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5" h="347">
                  <a:moveTo>
                    <a:pt x="77" y="262"/>
                  </a:moveTo>
                  <a:lnTo>
                    <a:pt x="73" y="263"/>
                  </a:lnTo>
                  <a:lnTo>
                    <a:pt x="68" y="266"/>
                  </a:lnTo>
                  <a:lnTo>
                    <a:pt x="65" y="271"/>
                  </a:lnTo>
                  <a:lnTo>
                    <a:pt x="64" y="276"/>
                  </a:lnTo>
                  <a:lnTo>
                    <a:pt x="64" y="305"/>
                  </a:lnTo>
                  <a:lnTo>
                    <a:pt x="94" y="305"/>
                  </a:lnTo>
                  <a:lnTo>
                    <a:pt x="92" y="298"/>
                  </a:lnTo>
                  <a:lnTo>
                    <a:pt x="92" y="289"/>
                  </a:lnTo>
                  <a:lnTo>
                    <a:pt x="92" y="280"/>
                  </a:lnTo>
                  <a:lnTo>
                    <a:pt x="92" y="276"/>
                  </a:lnTo>
                  <a:lnTo>
                    <a:pt x="91" y="271"/>
                  </a:lnTo>
                  <a:lnTo>
                    <a:pt x="88" y="266"/>
                  </a:lnTo>
                  <a:lnTo>
                    <a:pt x="83" y="263"/>
                  </a:lnTo>
                  <a:lnTo>
                    <a:pt x="77" y="262"/>
                  </a:lnTo>
                  <a:close/>
                  <a:moveTo>
                    <a:pt x="77" y="206"/>
                  </a:moveTo>
                  <a:lnTo>
                    <a:pt x="73" y="207"/>
                  </a:lnTo>
                  <a:lnTo>
                    <a:pt x="68" y="210"/>
                  </a:lnTo>
                  <a:lnTo>
                    <a:pt x="65" y="215"/>
                  </a:lnTo>
                  <a:lnTo>
                    <a:pt x="64" y="219"/>
                  </a:lnTo>
                  <a:lnTo>
                    <a:pt x="64" y="248"/>
                  </a:lnTo>
                  <a:lnTo>
                    <a:pt x="94" y="248"/>
                  </a:lnTo>
                  <a:lnTo>
                    <a:pt x="92" y="242"/>
                  </a:lnTo>
                  <a:lnTo>
                    <a:pt x="92" y="233"/>
                  </a:lnTo>
                  <a:lnTo>
                    <a:pt x="92" y="224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1" y="215"/>
                  </a:lnTo>
                  <a:lnTo>
                    <a:pt x="88" y="210"/>
                  </a:lnTo>
                  <a:lnTo>
                    <a:pt x="83" y="207"/>
                  </a:lnTo>
                  <a:lnTo>
                    <a:pt x="77" y="206"/>
                  </a:lnTo>
                  <a:close/>
                  <a:moveTo>
                    <a:pt x="138" y="181"/>
                  </a:moveTo>
                  <a:lnTo>
                    <a:pt x="135" y="183"/>
                  </a:lnTo>
                  <a:lnTo>
                    <a:pt x="131" y="186"/>
                  </a:lnTo>
                  <a:lnTo>
                    <a:pt x="127" y="190"/>
                  </a:lnTo>
                  <a:lnTo>
                    <a:pt x="124" y="195"/>
                  </a:lnTo>
                  <a:lnTo>
                    <a:pt x="120" y="210"/>
                  </a:lnTo>
                  <a:lnTo>
                    <a:pt x="118" y="230"/>
                  </a:lnTo>
                  <a:lnTo>
                    <a:pt x="118" y="323"/>
                  </a:lnTo>
                  <a:lnTo>
                    <a:pt x="158" y="323"/>
                  </a:lnTo>
                  <a:lnTo>
                    <a:pt x="158" y="309"/>
                  </a:lnTo>
                  <a:lnTo>
                    <a:pt x="158" y="291"/>
                  </a:lnTo>
                  <a:lnTo>
                    <a:pt x="158" y="270"/>
                  </a:lnTo>
                  <a:lnTo>
                    <a:pt x="158" y="251"/>
                  </a:lnTo>
                  <a:lnTo>
                    <a:pt x="158" y="236"/>
                  </a:lnTo>
                  <a:lnTo>
                    <a:pt x="158" y="230"/>
                  </a:lnTo>
                  <a:lnTo>
                    <a:pt x="156" y="210"/>
                  </a:lnTo>
                  <a:lnTo>
                    <a:pt x="152" y="195"/>
                  </a:lnTo>
                  <a:lnTo>
                    <a:pt x="149" y="190"/>
                  </a:lnTo>
                  <a:lnTo>
                    <a:pt x="146" y="186"/>
                  </a:lnTo>
                  <a:lnTo>
                    <a:pt x="143" y="183"/>
                  </a:lnTo>
                  <a:lnTo>
                    <a:pt x="138" y="181"/>
                  </a:lnTo>
                  <a:close/>
                  <a:moveTo>
                    <a:pt x="74" y="58"/>
                  </a:moveTo>
                  <a:lnTo>
                    <a:pt x="74" y="125"/>
                  </a:lnTo>
                  <a:lnTo>
                    <a:pt x="105" y="125"/>
                  </a:lnTo>
                  <a:lnTo>
                    <a:pt x="105" y="116"/>
                  </a:lnTo>
                  <a:lnTo>
                    <a:pt x="105" y="100"/>
                  </a:lnTo>
                  <a:lnTo>
                    <a:pt x="103" y="82"/>
                  </a:lnTo>
                  <a:lnTo>
                    <a:pt x="103" y="65"/>
                  </a:lnTo>
                  <a:lnTo>
                    <a:pt x="103" y="58"/>
                  </a:lnTo>
                  <a:lnTo>
                    <a:pt x="74" y="58"/>
                  </a:lnTo>
                  <a:close/>
                  <a:moveTo>
                    <a:pt x="89" y="24"/>
                  </a:moveTo>
                  <a:lnTo>
                    <a:pt x="82" y="27"/>
                  </a:lnTo>
                  <a:lnTo>
                    <a:pt x="77" y="36"/>
                  </a:lnTo>
                  <a:lnTo>
                    <a:pt x="74" y="50"/>
                  </a:lnTo>
                  <a:lnTo>
                    <a:pt x="103" y="50"/>
                  </a:lnTo>
                  <a:lnTo>
                    <a:pt x="100" y="36"/>
                  </a:lnTo>
                  <a:lnTo>
                    <a:pt x="96" y="27"/>
                  </a:lnTo>
                  <a:lnTo>
                    <a:pt x="89" y="24"/>
                  </a:lnTo>
                  <a:close/>
                  <a:moveTo>
                    <a:pt x="0" y="0"/>
                  </a:moveTo>
                  <a:lnTo>
                    <a:pt x="65" y="0"/>
                  </a:lnTo>
                  <a:lnTo>
                    <a:pt x="126" y="27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54"/>
                  </a:lnTo>
                  <a:lnTo>
                    <a:pt x="176" y="169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6" y="324"/>
                  </a:lnTo>
                  <a:lnTo>
                    <a:pt x="184" y="324"/>
                  </a:lnTo>
                  <a:lnTo>
                    <a:pt x="184" y="332"/>
                  </a:lnTo>
                  <a:lnTo>
                    <a:pt x="195" y="332"/>
                  </a:lnTo>
                  <a:lnTo>
                    <a:pt x="195" y="347"/>
                  </a:lnTo>
                  <a:lnTo>
                    <a:pt x="0" y="347"/>
                  </a:lnTo>
                  <a:lnTo>
                    <a:pt x="0" y="323"/>
                  </a:lnTo>
                  <a:lnTo>
                    <a:pt x="36" y="323"/>
                  </a:lnTo>
                  <a:lnTo>
                    <a:pt x="36" y="309"/>
                  </a:lnTo>
                  <a:lnTo>
                    <a:pt x="36" y="289"/>
                  </a:lnTo>
                  <a:lnTo>
                    <a:pt x="35" y="268"/>
                  </a:lnTo>
                  <a:lnTo>
                    <a:pt x="35" y="247"/>
                  </a:lnTo>
                  <a:lnTo>
                    <a:pt x="35" y="227"/>
                  </a:lnTo>
                  <a:lnTo>
                    <a:pt x="35" y="212"/>
                  </a:lnTo>
                  <a:lnTo>
                    <a:pt x="35" y="206"/>
                  </a:lnTo>
                  <a:lnTo>
                    <a:pt x="35" y="198"/>
                  </a:lnTo>
                  <a:lnTo>
                    <a:pt x="33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32" y="184"/>
                  </a:lnTo>
                  <a:lnTo>
                    <a:pt x="25" y="164"/>
                  </a:lnTo>
                  <a:lnTo>
                    <a:pt x="13" y="151"/>
                  </a:lnTo>
                  <a:lnTo>
                    <a:pt x="0" y="146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2" y="111"/>
                  </a:lnTo>
                  <a:lnTo>
                    <a:pt x="21" y="103"/>
                  </a:lnTo>
                  <a:lnTo>
                    <a:pt x="27" y="91"/>
                  </a:lnTo>
                  <a:lnTo>
                    <a:pt x="30" y="76"/>
                  </a:lnTo>
                  <a:lnTo>
                    <a:pt x="27" y="61"/>
                  </a:lnTo>
                  <a:lnTo>
                    <a:pt x="21" y="49"/>
                  </a:lnTo>
                  <a:lnTo>
                    <a:pt x="12" y="41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68344" y="198652"/>
            <a:ext cx="1201675" cy="4018102"/>
            <a:chOff x="6626226" y="2760663"/>
            <a:chExt cx="254000" cy="849313"/>
          </a:xfrm>
        </p:grpSpPr>
        <p:sp>
          <p:nvSpPr>
            <p:cNvPr id="1127" name="Freeform 134"/>
            <p:cNvSpPr>
              <a:spLocks/>
            </p:cNvSpPr>
            <p:nvPr/>
          </p:nvSpPr>
          <p:spPr bwMode="auto">
            <a:xfrm>
              <a:off x="6751638" y="2760663"/>
              <a:ext cx="128588" cy="849313"/>
            </a:xfrm>
            <a:custGeom>
              <a:avLst/>
              <a:gdLst>
                <a:gd name="T0" fmla="*/ 0 w 81"/>
                <a:gd name="T1" fmla="*/ 0 h 535"/>
                <a:gd name="T2" fmla="*/ 5 w 81"/>
                <a:gd name="T3" fmla="*/ 84 h 535"/>
                <a:gd name="T4" fmla="*/ 8 w 81"/>
                <a:gd name="T5" fmla="*/ 163 h 535"/>
                <a:gd name="T6" fmla="*/ 9 w 81"/>
                <a:gd name="T7" fmla="*/ 166 h 535"/>
                <a:gd name="T8" fmla="*/ 9 w 81"/>
                <a:gd name="T9" fmla="*/ 169 h 535"/>
                <a:gd name="T10" fmla="*/ 9 w 81"/>
                <a:gd name="T11" fmla="*/ 191 h 535"/>
                <a:gd name="T12" fmla="*/ 9 w 81"/>
                <a:gd name="T13" fmla="*/ 191 h 535"/>
                <a:gd name="T14" fmla="*/ 15 w 81"/>
                <a:gd name="T15" fmla="*/ 194 h 535"/>
                <a:gd name="T16" fmla="*/ 20 w 81"/>
                <a:gd name="T17" fmla="*/ 198 h 535"/>
                <a:gd name="T18" fmla="*/ 23 w 81"/>
                <a:gd name="T19" fmla="*/ 203 h 535"/>
                <a:gd name="T20" fmla="*/ 26 w 81"/>
                <a:gd name="T21" fmla="*/ 209 h 535"/>
                <a:gd name="T22" fmla="*/ 26 w 81"/>
                <a:gd name="T23" fmla="*/ 215 h 535"/>
                <a:gd name="T24" fmla="*/ 23 w 81"/>
                <a:gd name="T25" fmla="*/ 227 h 535"/>
                <a:gd name="T26" fmla="*/ 15 w 81"/>
                <a:gd name="T27" fmla="*/ 237 h 535"/>
                <a:gd name="T28" fmla="*/ 5 w 81"/>
                <a:gd name="T29" fmla="*/ 241 h 535"/>
                <a:gd name="T30" fmla="*/ 5 w 81"/>
                <a:gd name="T31" fmla="*/ 250 h 535"/>
                <a:gd name="T32" fmla="*/ 12 w 81"/>
                <a:gd name="T33" fmla="*/ 250 h 535"/>
                <a:gd name="T34" fmla="*/ 14 w 81"/>
                <a:gd name="T35" fmla="*/ 250 h 535"/>
                <a:gd name="T36" fmla="*/ 15 w 81"/>
                <a:gd name="T37" fmla="*/ 253 h 535"/>
                <a:gd name="T38" fmla="*/ 14 w 81"/>
                <a:gd name="T39" fmla="*/ 255 h 535"/>
                <a:gd name="T40" fmla="*/ 12 w 81"/>
                <a:gd name="T41" fmla="*/ 256 h 535"/>
                <a:gd name="T42" fmla="*/ 6 w 81"/>
                <a:gd name="T43" fmla="*/ 256 h 535"/>
                <a:gd name="T44" fmla="*/ 15 w 81"/>
                <a:gd name="T45" fmla="*/ 447 h 535"/>
                <a:gd name="T46" fmla="*/ 20 w 81"/>
                <a:gd name="T47" fmla="*/ 447 h 535"/>
                <a:gd name="T48" fmla="*/ 24 w 81"/>
                <a:gd name="T49" fmla="*/ 448 h 535"/>
                <a:gd name="T50" fmla="*/ 29 w 81"/>
                <a:gd name="T51" fmla="*/ 453 h 535"/>
                <a:gd name="T52" fmla="*/ 32 w 81"/>
                <a:gd name="T53" fmla="*/ 454 h 535"/>
                <a:gd name="T54" fmla="*/ 40 w 81"/>
                <a:gd name="T55" fmla="*/ 462 h 535"/>
                <a:gd name="T56" fmla="*/ 47 w 81"/>
                <a:gd name="T57" fmla="*/ 471 h 535"/>
                <a:gd name="T58" fmla="*/ 55 w 81"/>
                <a:gd name="T59" fmla="*/ 485 h 535"/>
                <a:gd name="T60" fmla="*/ 60 w 81"/>
                <a:gd name="T61" fmla="*/ 502 h 535"/>
                <a:gd name="T62" fmla="*/ 60 w 81"/>
                <a:gd name="T63" fmla="*/ 502 h 535"/>
                <a:gd name="T64" fmla="*/ 61 w 81"/>
                <a:gd name="T65" fmla="*/ 503 h 535"/>
                <a:gd name="T66" fmla="*/ 63 w 81"/>
                <a:gd name="T67" fmla="*/ 505 h 535"/>
                <a:gd name="T68" fmla="*/ 64 w 81"/>
                <a:gd name="T69" fmla="*/ 508 h 535"/>
                <a:gd name="T70" fmla="*/ 67 w 81"/>
                <a:gd name="T71" fmla="*/ 511 h 535"/>
                <a:gd name="T72" fmla="*/ 67 w 81"/>
                <a:gd name="T73" fmla="*/ 515 h 535"/>
                <a:gd name="T74" fmla="*/ 67 w 81"/>
                <a:gd name="T75" fmla="*/ 520 h 535"/>
                <a:gd name="T76" fmla="*/ 69 w 81"/>
                <a:gd name="T77" fmla="*/ 520 h 535"/>
                <a:gd name="T78" fmla="*/ 70 w 81"/>
                <a:gd name="T79" fmla="*/ 522 h 535"/>
                <a:gd name="T80" fmla="*/ 73 w 81"/>
                <a:gd name="T81" fmla="*/ 522 h 535"/>
                <a:gd name="T82" fmla="*/ 75 w 81"/>
                <a:gd name="T83" fmla="*/ 523 h 535"/>
                <a:gd name="T84" fmla="*/ 78 w 81"/>
                <a:gd name="T85" fmla="*/ 526 h 535"/>
                <a:gd name="T86" fmla="*/ 79 w 81"/>
                <a:gd name="T87" fmla="*/ 531 h 535"/>
                <a:gd name="T88" fmla="*/ 81 w 81"/>
                <a:gd name="T89" fmla="*/ 535 h 535"/>
                <a:gd name="T90" fmla="*/ 0 w 81"/>
                <a:gd name="T91" fmla="*/ 535 h 535"/>
                <a:gd name="T92" fmla="*/ 0 w 81"/>
                <a:gd name="T9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535">
                  <a:moveTo>
                    <a:pt x="0" y="0"/>
                  </a:moveTo>
                  <a:lnTo>
                    <a:pt x="5" y="84"/>
                  </a:lnTo>
                  <a:lnTo>
                    <a:pt x="8" y="163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15" y="194"/>
                  </a:lnTo>
                  <a:lnTo>
                    <a:pt x="20" y="198"/>
                  </a:lnTo>
                  <a:lnTo>
                    <a:pt x="23" y="203"/>
                  </a:lnTo>
                  <a:lnTo>
                    <a:pt x="26" y="209"/>
                  </a:lnTo>
                  <a:lnTo>
                    <a:pt x="26" y="215"/>
                  </a:lnTo>
                  <a:lnTo>
                    <a:pt x="23" y="227"/>
                  </a:lnTo>
                  <a:lnTo>
                    <a:pt x="15" y="237"/>
                  </a:lnTo>
                  <a:lnTo>
                    <a:pt x="5" y="241"/>
                  </a:lnTo>
                  <a:lnTo>
                    <a:pt x="5" y="250"/>
                  </a:lnTo>
                  <a:lnTo>
                    <a:pt x="12" y="250"/>
                  </a:lnTo>
                  <a:lnTo>
                    <a:pt x="14" y="250"/>
                  </a:lnTo>
                  <a:lnTo>
                    <a:pt x="15" y="253"/>
                  </a:lnTo>
                  <a:lnTo>
                    <a:pt x="14" y="255"/>
                  </a:lnTo>
                  <a:lnTo>
                    <a:pt x="12" y="256"/>
                  </a:lnTo>
                  <a:lnTo>
                    <a:pt x="6" y="256"/>
                  </a:lnTo>
                  <a:lnTo>
                    <a:pt x="15" y="447"/>
                  </a:lnTo>
                  <a:lnTo>
                    <a:pt x="20" y="447"/>
                  </a:lnTo>
                  <a:lnTo>
                    <a:pt x="24" y="448"/>
                  </a:lnTo>
                  <a:lnTo>
                    <a:pt x="29" y="453"/>
                  </a:lnTo>
                  <a:lnTo>
                    <a:pt x="32" y="454"/>
                  </a:lnTo>
                  <a:lnTo>
                    <a:pt x="40" y="462"/>
                  </a:lnTo>
                  <a:lnTo>
                    <a:pt x="47" y="471"/>
                  </a:lnTo>
                  <a:lnTo>
                    <a:pt x="55" y="485"/>
                  </a:lnTo>
                  <a:lnTo>
                    <a:pt x="60" y="502"/>
                  </a:lnTo>
                  <a:lnTo>
                    <a:pt x="60" y="502"/>
                  </a:lnTo>
                  <a:lnTo>
                    <a:pt x="61" y="503"/>
                  </a:lnTo>
                  <a:lnTo>
                    <a:pt x="63" y="505"/>
                  </a:lnTo>
                  <a:lnTo>
                    <a:pt x="64" y="508"/>
                  </a:lnTo>
                  <a:lnTo>
                    <a:pt x="67" y="511"/>
                  </a:lnTo>
                  <a:lnTo>
                    <a:pt x="67" y="515"/>
                  </a:lnTo>
                  <a:lnTo>
                    <a:pt x="67" y="520"/>
                  </a:lnTo>
                  <a:lnTo>
                    <a:pt x="69" y="520"/>
                  </a:lnTo>
                  <a:lnTo>
                    <a:pt x="70" y="522"/>
                  </a:lnTo>
                  <a:lnTo>
                    <a:pt x="73" y="522"/>
                  </a:lnTo>
                  <a:lnTo>
                    <a:pt x="75" y="523"/>
                  </a:lnTo>
                  <a:lnTo>
                    <a:pt x="78" y="526"/>
                  </a:lnTo>
                  <a:lnTo>
                    <a:pt x="79" y="531"/>
                  </a:lnTo>
                  <a:lnTo>
                    <a:pt x="81" y="535"/>
                  </a:lnTo>
                  <a:lnTo>
                    <a:pt x="0" y="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" name="Freeform 135"/>
            <p:cNvSpPr>
              <a:spLocks/>
            </p:cNvSpPr>
            <p:nvPr/>
          </p:nvSpPr>
          <p:spPr bwMode="auto">
            <a:xfrm>
              <a:off x="6626226" y="2760663"/>
              <a:ext cx="125413" cy="849313"/>
            </a:xfrm>
            <a:custGeom>
              <a:avLst/>
              <a:gdLst>
                <a:gd name="T0" fmla="*/ 79 w 79"/>
                <a:gd name="T1" fmla="*/ 0 h 535"/>
                <a:gd name="T2" fmla="*/ 79 w 79"/>
                <a:gd name="T3" fmla="*/ 535 h 535"/>
                <a:gd name="T4" fmla="*/ 0 w 79"/>
                <a:gd name="T5" fmla="*/ 535 h 535"/>
                <a:gd name="T6" fmla="*/ 0 w 79"/>
                <a:gd name="T7" fmla="*/ 531 h 535"/>
                <a:gd name="T8" fmla="*/ 3 w 79"/>
                <a:gd name="T9" fmla="*/ 526 h 535"/>
                <a:gd name="T10" fmla="*/ 4 w 79"/>
                <a:gd name="T11" fmla="*/ 523 h 535"/>
                <a:gd name="T12" fmla="*/ 8 w 79"/>
                <a:gd name="T13" fmla="*/ 522 h 535"/>
                <a:gd name="T14" fmla="*/ 11 w 79"/>
                <a:gd name="T15" fmla="*/ 522 h 535"/>
                <a:gd name="T16" fmla="*/ 12 w 79"/>
                <a:gd name="T17" fmla="*/ 520 h 535"/>
                <a:gd name="T18" fmla="*/ 12 w 79"/>
                <a:gd name="T19" fmla="*/ 520 h 535"/>
                <a:gd name="T20" fmla="*/ 12 w 79"/>
                <a:gd name="T21" fmla="*/ 515 h 535"/>
                <a:gd name="T22" fmla="*/ 14 w 79"/>
                <a:gd name="T23" fmla="*/ 511 h 535"/>
                <a:gd name="T24" fmla="*/ 15 w 79"/>
                <a:gd name="T25" fmla="*/ 508 h 535"/>
                <a:gd name="T26" fmla="*/ 18 w 79"/>
                <a:gd name="T27" fmla="*/ 505 h 535"/>
                <a:gd name="T28" fmla="*/ 20 w 79"/>
                <a:gd name="T29" fmla="*/ 503 h 535"/>
                <a:gd name="T30" fmla="*/ 21 w 79"/>
                <a:gd name="T31" fmla="*/ 502 h 535"/>
                <a:gd name="T32" fmla="*/ 21 w 79"/>
                <a:gd name="T33" fmla="*/ 502 h 535"/>
                <a:gd name="T34" fmla="*/ 24 w 79"/>
                <a:gd name="T35" fmla="*/ 485 h 535"/>
                <a:gd name="T36" fmla="*/ 32 w 79"/>
                <a:gd name="T37" fmla="*/ 471 h 535"/>
                <a:gd name="T38" fmla="*/ 41 w 79"/>
                <a:gd name="T39" fmla="*/ 462 h 535"/>
                <a:gd name="T40" fmla="*/ 49 w 79"/>
                <a:gd name="T41" fmla="*/ 454 h 535"/>
                <a:gd name="T42" fmla="*/ 52 w 79"/>
                <a:gd name="T43" fmla="*/ 453 h 535"/>
                <a:gd name="T44" fmla="*/ 56 w 79"/>
                <a:gd name="T45" fmla="*/ 448 h 535"/>
                <a:gd name="T46" fmla="*/ 61 w 79"/>
                <a:gd name="T47" fmla="*/ 447 h 535"/>
                <a:gd name="T48" fmla="*/ 65 w 79"/>
                <a:gd name="T49" fmla="*/ 447 h 535"/>
                <a:gd name="T50" fmla="*/ 75 w 79"/>
                <a:gd name="T51" fmla="*/ 256 h 535"/>
                <a:gd name="T52" fmla="*/ 68 w 79"/>
                <a:gd name="T53" fmla="*/ 256 h 535"/>
                <a:gd name="T54" fmla="*/ 65 w 79"/>
                <a:gd name="T55" fmla="*/ 255 h 535"/>
                <a:gd name="T56" fmla="*/ 65 w 79"/>
                <a:gd name="T57" fmla="*/ 253 h 535"/>
                <a:gd name="T58" fmla="*/ 65 w 79"/>
                <a:gd name="T59" fmla="*/ 250 h 535"/>
                <a:gd name="T60" fmla="*/ 68 w 79"/>
                <a:gd name="T61" fmla="*/ 250 h 535"/>
                <a:gd name="T62" fmla="*/ 75 w 79"/>
                <a:gd name="T63" fmla="*/ 250 h 535"/>
                <a:gd name="T64" fmla="*/ 76 w 79"/>
                <a:gd name="T65" fmla="*/ 241 h 535"/>
                <a:gd name="T66" fmla="*/ 64 w 79"/>
                <a:gd name="T67" fmla="*/ 237 h 535"/>
                <a:gd name="T68" fmla="*/ 56 w 79"/>
                <a:gd name="T69" fmla="*/ 227 h 535"/>
                <a:gd name="T70" fmla="*/ 53 w 79"/>
                <a:gd name="T71" fmla="*/ 215 h 535"/>
                <a:gd name="T72" fmla="*/ 55 w 79"/>
                <a:gd name="T73" fmla="*/ 209 h 535"/>
                <a:gd name="T74" fmla="*/ 56 w 79"/>
                <a:gd name="T75" fmla="*/ 203 h 535"/>
                <a:gd name="T76" fmla="*/ 61 w 79"/>
                <a:gd name="T77" fmla="*/ 198 h 535"/>
                <a:gd name="T78" fmla="*/ 65 w 79"/>
                <a:gd name="T79" fmla="*/ 194 h 535"/>
                <a:gd name="T80" fmla="*/ 70 w 79"/>
                <a:gd name="T81" fmla="*/ 192 h 535"/>
                <a:gd name="T82" fmla="*/ 70 w 79"/>
                <a:gd name="T83" fmla="*/ 191 h 535"/>
                <a:gd name="T84" fmla="*/ 70 w 79"/>
                <a:gd name="T85" fmla="*/ 169 h 535"/>
                <a:gd name="T86" fmla="*/ 71 w 79"/>
                <a:gd name="T87" fmla="*/ 166 h 535"/>
                <a:gd name="T88" fmla="*/ 73 w 79"/>
                <a:gd name="T89" fmla="*/ 163 h 535"/>
                <a:gd name="T90" fmla="*/ 76 w 79"/>
                <a:gd name="T91" fmla="*/ 84 h 535"/>
                <a:gd name="T92" fmla="*/ 79 w 79"/>
                <a:gd name="T9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535">
                  <a:moveTo>
                    <a:pt x="79" y="0"/>
                  </a:moveTo>
                  <a:lnTo>
                    <a:pt x="79" y="535"/>
                  </a:lnTo>
                  <a:lnTo>
                    <a:pt x="0" y="535"/>
                  </a:lnTo>
                  <a:lnTo>
                    <a:pt x="0" y="531"/>
                  </a:lnTo>
                  <a:lnTo>
                    <a:pt x="3" y="526"/>
                  </a:lnTo>
                  <a:lnTo>
                    <a:pt x="4" y="523"/>
                  </a:lnTo>
                  <a:lnTo>
                    <a:pt x="8" y="522"/>
                  </a:lnTo>
                  <a:lnTo>
                    <a:pt x="11" y="522"/>
                  </a:lnTo>
                  <a:lnTo>
                    <a:pt x="12" y="520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4" y="511"/>
                  </a:lnTo>
                  <a:lnTo>
                    <a:pt x="15" y="508"/>
                  </a:lnTo>
                  <a:lnTo>
                    <a:pt x="18" y="505"/>
                  </a:lnTo>
                  <a:lnTo>
                    <a:pt x="20" y="503"/>
                  </a:lnTo>
                  <a:lnTo>
                    <a:pt x="21" y="502"/>
                  </a:lnTo>
                  <a:lnTo>
                    <a:pt x="21" y="502"/>
                  </a:lnTo>
                  <a:lnTo>
                    <a:pt x="24" y="485"/>
                  </a:lnTo>
                  <a:lnTo>
                    <a:pt x="32" y="471"/>
                  </a:lnTo>
                  <a:lnTo>
                    <a:pt x="41" y="462"/>
                  </a:lnTo>
                  <a:lnTo>
                    <a:pt x="49" y="454"/>
                  </a:lnTo>
                  <a:lnTo>
                    <a:pt x="52" y="453"/>
                  </a:lnTo>
                  <a:lnTo>
                    <a:pt x="56" y="448"/>
                  </a:lnTo>
                  <a:lnTo>
                    <a:pt x="61" y="447"/>
                  </a:lnTo>
                  <a:lnTo>
                    <a:pt x="65" y="447"/>
                  </a:lnTo>
                  <a:lnTo>
                    <a:pt x="75" y="256"/>
                  </a:lnTo>
                  <a:lnTo>
                    <a:pt x="68" y="256"/>
                  </a:lnTo>
                  <a:lnTo>
                    <a:pt x="65" y="255"/>
                  </a:lnTo>
                  <a:lnTo>
                    <a:pt x="65" y="253"/>
                  </a:lnTo>
                  <a:lnTo>
                    <a:pt x="65" y="250"/>
                  </a:lnTo>
                  <a:lnTo>
                    <a:pt x="68" y="250"/>
                  </a:lnTo>
                  <a:lnTo>
                    <a:pt x="75" y="250"/>
                  </a:lnTo>
                  <a:lnTo>
                    <a:pt x="76" y="241"/>
                  </a:lnTo>
                  <a:lnTo>
                    <a:pt x="64" y="237"/>
                  </a:lnTo>
                  <a:lnTo>
                    <a:pt x="56" y="227"/>
                  </a:lnTo>
                  <a:lnTo>
                    <a:pt x="53" y="215"/>
                  </a:lnTo>
                  <a:lnTo>
                    <a:pt x="55" y="209"/>
                  </a:lnTo>
                  <a:lnTo>
                    <a:pt x="56" y="203"/>
                  </a:lnTo>
                  <a:lnTo>
                    <a:pt x="61" y="198"/>
                  </a:lnTo>
                  <a:lnTo>
                    <a:pt x="65" y="194"/>
                  </a:lnTo>
                  <a:lnTo>
                    <a:pt x="70" y="192"/>
                  </a:lnTo>
                  <a:lnTo>
                    <a:pt x="70" y="191"/>
                  </a:lnTo>
                  <a:lnTo>
                    <a:pt x="70" y="169"/>
                  </a:lnTo>
                  <a:lnTo>
                    <a:pt x="71" y="166"/>
                  </a:lnTo>
                  <a:lnTo>
                    <a:pt x="73" y="163"/>
                  </a:lnTo>
                  <a:lnTo>
                    <a:pt x="76" y="8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54045" y="2745080"/>
            <a:ext cx="2178893" cy="1333104"/>
            <a:chOff x="4678363" y="3232150"/>
            <a:chExt cx="617538" cy="377826"/>
          </a:xfrm>
        </p:grpSpPr>
        <p:sp>
          <p:nvSpPr>
            <p:cNvPr id="1129" name="Freeform 136"/>
            <p:cNvSpPr>
              <a:spLocks/>
            </p:cNvSpPr>
            <p:nvPr/>
          </p:nvSpPr>
          <p:spPr bwMode="auto">
            <a:xfrm>
              <a:off x="4678363" y="3370263"/>
              <a:ext cx="307975" cy="239713"/>
            </a:xfrm>
            <a:custGeom>
              <a:avLst/>
              <a:gdLst>
                <a:gd name="T0" fmla="*/ 28 w 194"/>
                <a:gd name="T1" fmla="*/ 14 h 151"/>
                <a:gd name="T2" fmla="*/ 31 w 194"/>
                <a:gd name="T3" fmla="*/ 22 h 151"/>
                <a:gd name="T4" fmla="*/ 35 w 194"/>
                <a:gd name="T5" fmla="*/ 31 h 151"/>
                <a:gd name="T6" fmla="*/ 41 w 194"/>
                <a:gd name="T7" fmla="*/ 23 h 151"/>
                <a:gd name="T8" fmla="*/ 46 w 194"/>
                <a:gd name="T9" fmla="*/ 31 h 151"/>
                <a:gd name="T10" fmla="*/ 54 w 194"/>
                <a:gd name="T11" fmla="*/ 23 h 151"/>
                <a:gd name="T12" fmla="*/ 57 w 194"/>
                <a:gd name="T13" fmla="*/ 14 h 151"/>
                <a:gd name="T14" fmla="*/ 60 w 194"/>
                <a:gd name="T15" fmla="*/ 10 h 151"/>
                <a:gd name="T16" fmla="*/ 63 w 194"/>
                <a:gd name="T17" fmla="*/ 23 h 151"/>
                <a:gd name="T18" fmla="*/ 69 w 194"/>
                <a:gd name="T19" fmla="*/ 37 h 151"/>
                <a:gd name="T20" fmla="*/ 73 w 194"/>
                <a:gd name="T21" fmla="*/ 28 h 151"/>
                <a:gd name="T22" fmla="*/ 78 w 194"/>
                <a:gd name="T23" fmla="*/ 31 h 151"/>
                <a:gd name="T24" fmla="*/ 87 w 194"/>
                <a:gd name="T25" fmla="*/ 37 h 151"/>
                <a:gd name="T26" fmla="*/ 90 w 194"/>
                <a:gd name="T27" fmla="*/ 14 h 151"/>
                <a:gd name="T28" fmla="*/ 93 w 194"/>
                <a:gd name="T29" fmla="*/ 0 h 151"/>
                <a:gd name="T30" fmla="*/ 96 w 194"/>
                <a:gd name="T31" fmla="*/ 14 h 151"/>
                <a:gd name="T32" fmla="*/ 98 w 194"/>
                <a:gd name="T33" fmla="*/ 37 h 151"/>
                <a:gd name="T34" fmla="*/ 107 w 194"/>
                <a:gd name="T35" fmla="*/ 31 h 151"/>
                <a:gd name="T36" fmla="*/ 110 w 194"/>
                <a:gd name="T37" fmla="*/ 28 h 151"/>
                <a:gd name="T38" fmla="*/ 115 w 194"/>
                <a:gd name="T39" fmla="*/ 37 h 151"/>
                <a:gd name="T40" fmla="*/ 124 w 194"/>
                <a:gd name="T41" fmla="*/ 23 h 151"/>
                <a:gd name="T42" fmla="*/ 125 w 194"/>
                <a:gd name="T43" fmla="*/ 10 h 151"/>
                <a:gd name="T44" fmla="*/ 128 w 194"/>
                <a:gd name="T45" fmla="*/ 14 h 151"/>
                <a:gd name="T46" fmla="*/ 131 w 194"/>
                <a:gd name="T47" fmla="*/ 23 h 151"/>
                <a:gd name="T48" fmla="*/ 137 w 194"/>
                <a:gd name="T49" fmla="*/ 31 h 151"/>
                <a:gd name="T50" fmla="*/ 142 w 194"/>
                <a:gd name="T51" fmla="*/ 23 h 151"/>
                <a:gd name="T52" fmla="*/ 148 w 194"/>
                <a:gd name="T53" fmla="*/ 31 h 151"/>
                <a:gd name="T54" fmla="*/ 156 w 194"/>
                <a:gd name="T55" fmla="*/ 22 h 151"/>
                <a:gd name="T56" fmla="*/ 159 w 194"/>
                <a:gd name="T57" fmla="*/ 14 h 151"/>
                <a:gd name="T58" fmla="*/ 162 w 194"/>
                <a:gd name="T59" fmla="*/ 8 h 151"/>
                <a:gd name="T60" fmla="*/ 163 w 194"/>
                <a:gd name="T61" fmla="*/ 22 h 151"/>
                <a:gd name="T62" fmla="*/ 171 w 194"/>
                <a:gd name="T63" fmla="*/ 37 h 151"/>
                <a:gd name="T64" fmla="*/ 176 w 194"/>
                <a:gd name="T65" fmla="*/ 28 h 151"/>
                <a:gd name="T66" fmla="*/ 179 w 194"/>
                <a:gd name="T67" fmla="*/ 31 h 151"/>
                <a:gd name="T68" fmla="*/ 189 w 194"/>
                <a:gd name="T69" fmla="*/ 37 h 151"/>
                <a:gd name="T70" fmla="*/ 191 w 194"/>
                <a:gd name="T71" fmla="*/ 14 h 151"/>
                <a:gd name="T72" fmla="*/ 194 w 194"/>
                <a:gd name="T73" fmla="*/ 2 h 151"/>
                <a:gd name="T74" fmla="*/ 0 w 194"/>
                <a:gd name="T75" fmla="*/ 37 h 151"/>
                <a:gd name="T76" fmla="*/ 5 w 194"/>
                <a:gd name="T77" fmla="*/ 31 h 151"/>
                <a:gd name="T78" fmla="*/ 8 w 194"/>
                <a:gd name="T79" fmla="*/ 28 h 151"/>
                <a:gd name="T80" fmla="*/ 13 w 194"/>
                <a:gd name="T81" fmla="*/ 37 h 151"/>
                <a:gd name="T82" fmla="*/ 22 w 194"/>
                <a:gd name="T83" fmla="*/ 22 h 151"/>
                <a:gd name="T84" fmla="*/ 25 w 194"/>
                <a:gd name="T85" fmla="*/ 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51">
                  <a:moveTo>
                    <a:pt x="25" y="0"/>
                  </a:moveTo>
                  <a:lnTo>
                    <a:pt x="26" y="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22"/>
                  </a:lnTo>
                  <a:lnTo>
                    <a:pt x="31" y="22"/>
                  </a:lnTo>
                  <a:lnTo>
                    <a:pt x="31" y="37"/>
                  </a:lnTo>
                  <a:lnTo>
                    <a:pt x="35" y="37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0" y="28"/>
                  </a:lnTo>
                  <a:lnTo>
                    <a:pt x="41" y="23"/>
                  </a:lnTo>
                  <a:lnTo>
                    <a:pt x="41" y="28"/>
                  </a:lnTo>
                  <a:lnTo>
                    <a:pt x="43" y="31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54" y="37"/>
                  </a:lnTo>
                  <a:lnTo>
                    <a:pt x="54" y="23"/>
                  </a:lnTo>
                  <a:lnTo>
                    <a:pt x="57" y="23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8" y="10"/>
                  </a:lnTo>
                  <a:lnTo>
                    <a:pt x="60" y="0"/>
                  </a:lnTo>
                  <a:lnTo>
                    <a:pt x="60" y="10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23"/>
                  </a:lnTo>
                  <a:lnTo>
                    <a:pt x="64" y="23"/>
                  </a:lnTo>
                  <a:lnTo>
                    <a:pt x="64" y="37"/>
                  </a:lnTo>
                  <a:lnTo>
                    <a:pt x="69" y="37"/>
                  </a:lnTo>
                  <a:lnTo>
                    <a:pt x="69" y="31"/>
                  </a:lnTo>
                  <a:lnTo>
                    <a:pt x="72" y="31"/>
                  </a:lnTo>
                  <a:lnTo>
                    <a:pt x="73" y="28"/>
                  </a:lnTo>
                  <a:lnTo>
                    <a:pt x="75" y="23"/>
                  </a:lnTo>
                  <a:lnTo>
                    <a:pt x="77" y="28"/>
                  </a:lnTo>
                  <a:lnTo>
                    <a:pt x="78" y="31"/>
                  </a:lnTo>
                  <a:lnTo>
                    <a:pt x="81" y="31"/>
                  </a:lnTo>
                  <a:lnTo>
                    <a:pt x="81" y="37"/>
                  </a:lnTo>
                  <a:lnTo>
                    <a:pt x="87" y="37"/>
                  </a:lnTo>
                  <a:lnTo>
                    <a:pt x="87" y="22"/>
                  </a:lnTo>
                  <a:lnTo>
                    <a:pt x="90" y="2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8"/>
                  </a:lnTo>
                  <a:lnTo>
                    <a:pt x="93" y="0"/>
                  </a:lnTo>
                  <a:lnTo>
                    <a:pt x="93" y="8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37"/>
                  </a:lnTo>
                  <a:lnTo>
                    <a:pt x="102" y="37"/>
                  </a:lnTo>
                  <a:lnTo>
                    <a:pt x="102" y="31"/>
                  </a:lnTo>
                  <a:lnTo>
                    <a:pt x="107" y="31"/>
                  </a:lnTo>
                  <a:lnTo>
                    <a:pt x="107" y="28"/>
                  </a:lnTo>
                  <a:lnTo>
                    <a:pt x="109" y="23"/>
                  </a:lnTo>
                  <a:lnTo>
                    <a:pt x="110" y="28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15" y="37"/>
                  </a:lnTo>
                  <a:lnTo>
                    <a:pt x="122" y="37"/>
                  </a:lnTo>
                  <a:lnTo>
                    <a:pt x="122" y="23"/>
                  </a:lnTo>
                  <a:lnTo>
                    <a:pt x="124" y="23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5" y="10"/>
                  </a:lnTo>
                  <a:lnTo>
                    <a:pt x="127" y="0"/>
                  </a:lnTo>
                  <a:lnTo>
                    <a:pt x="128" y="10"/>
                  </a:lnTo>
                  <a:lnTo>
                    <a:pt x="128" y="14"/>
                  </a:lnTo>
                  <a:lnTo>
                    <a:pt x="130" y="14"/>
                  </a:lnTo>
                  <a:lnTo>
                    <a:pt x="130" y="23"/>
                  </a:lnTo>
                  <a:lnTo>
                    <a:pt x="131" y="23"/>
                  </a:lnTo>
                  <a:lnTo>
                    <a:pt x="131" y="37"/>
                  </a:lnTo>
                  <a:lnTo>
                    <a:pt x="137" y="37"/>
                  </a:lnTo>
                  <a:lnTo>
                    <a:pt x="137" y="31"/>
                  </a:lnTo>
                  <a:lnTo>
                    <a:pt x="141" y="31"/>
                  </a:lnTo>
                  <a:lnTo>
                    <a:pt x="142" y="28"/>
                  </a:lnTo>
                  <a:lnTo>
                    <a:pt x="142" y="23"/>
                  </a:lnTo>
                  <a:lnTo>
                    <a:pt x="144" y="28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48" y="37"/>
                  </a:lnTo>
                  <a:lnTo>
                    <a:pt x="156" y="37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7" y="14"/>
                  </a:lnTo>
                  <a:lnTo>
                    <a:pt x="159" y="14"/>
                  </a:lnTo>
                  <a:lnTo>
                    <a:pt x="159" y="8"/>
                  </a:lnTo>
                  <a:lnTo>
                    <a:pt x="160" y="0"/>
                  </a:lnTo>
                  <a:lnTo>
                    <a:pt x="162" y="8"/>
                  </a:lnTo>
                  <a:lnTo>
                    <a:pt x="162" y="14"/>
                  </a:lnTo>
                  <a:lnTo>
                    <a:pt x="163" y="14"/>
                  </a:lnTo>
                  <a:lnTo>
                    <a:pt x="163" y="22"/>
                  </a:lnTo>
                  <a:lnTo>
                    <a:pt x="166" y="22"/>
                  </a:lnTo>
                  <a:lnTo>
                    <a:pt x="166" y="37"/>
                  </a:lnTo>
                  <a:lnTo>
                    <a:pt x="171" y="37"/>
                  </a:lnTo>
                  <a:lnTo>
                    <a:pt x="171" y="31"/>
                  </a:lnTo>
                  <a:lnTo>
                    <a:pt x="174" y="31"/>
                  </a:lnTo>
                  <a:lnTo>
                    <a:pt x="176" y="28"/>
                  </a:lnTo>
                  <a:lnTo>
                    <a:pt x="177" y="23"/>
                  </a:lnTo>
                  <a:lnTo>
                    <a:pt x="179" y="28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7"/>
                  </a:lnTo>
                  <a:lnTo>
                    <a:pt x="189" y="37"/>
                  </a:lnTo>
                  <a:lnTo>
                    <a:pt x="189" y="22"/>
                  </a:lnTo>
                  <a:lnTo>
                    <a:pt x="191" y="22"/>
                  </a:lnTo>
                  <a:lnTo>
                    <a:pt x="191" y="14"/>
                  </a:lnTo>
                  <a:lnTo>
                    <a:pt x="192" y="14"/>
                  </a:lnTo>
                  <a:lnTo>
                    <a:pt x="194" y="8"/>
                  </a:lnTo>
                  <a:lnTo>
                    <a:pt x="194" y="2"/>
                  </a:lnTo>
                  <a:lnTo>
                    <a:pt x="194" y="151"/>
                  </a:lnTo>
                  <a:lnTo>
                    <a:pt x="0" y="151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6" y="23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20" y="37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0" name="Freeform 137"/>
            <p:cNvSpPr>
              <a:spLocks/>
            </p:cNvSpPr>
            <p:nvPr/>
          </p:nvSpPr>
          <p:spPr bwMode="auto">
            <a:xfrm>
              <a:off x="4986338" y="3232150"/>
              <a:ext cx="309563" cy="377825"/>
            </a:xfrm>
            <a:custGeom>
              <a:avLst/>
              <a:gdLst>
                <a:gd name="T0" fmla="*/ 161 w 195"/>
                <a:gd name="T1" fmla="*/ 16 h 238"/>
                <a:gd name="T2" fmla="*/ 166 w 195"/>
                <a:gd name="T3" fmla="*/ 25 h 238"/>
                <a:gd name="T4" fmla="*/ 169 w 195"/>
                <a:gd name="T5" fmla="*/ 43 h 238"/>
                <a:gd name="T6" fmla="*/ 171 w 195"/>
                <a:gd name="T7" fmla="*/ 77 h 238"/>
                <a:gd name="T8" fmla="*/ 175 w 195"/>
                <a:gd name="T9" fmla="*/ 71 h 238"/>
                <a:gd name="T10" fmla="*/ 180 w 195"/>
                <a:gd name="T11" fmla="*/ 63 h 238"/>
                <a:gd name="T12" fmla="*/ 184 w 195"/>
                <a:gd name="T13" fmla="*/ 63 h 238"/>
                <a:gd name="T14" fmla="*/ 189 w 195"/>
                <a:gd name="T15" fmla="*/ 72 h 238"/>
                <a:gd name="T16" fmla="*/ 193 w 195"/>
                <a:gd name="T17" fmla="*/ 77 h 238"/>
                <a:gd name="T18" fmla="*/ 193 w 195"/>
                <a:gd name="T19" fmla="*/ 98 h 238"/>
                <a:gd name="T20" fmla="*/ 195 w 195"/>
                <a:gd name="T21" fmla="*/ 124 h 238"/>
                <a:gd name="T22" fmla="*/ 195 w 195"/>
                <a:gd name="T23" fmla="*/ 238 h 238"/>
                <a:gd name="T24" fmla="*/ 0 w 195"/>
                <a:gd name="T25" fmla="*/ 89 h 238"/>
                <a:gd name="T26" fmla="*/ 1 w 195"/>
                <a:gd name="T27" fmla="*/ 95 h 238"/>
                <a:gd name="T28" fmla="*/ 3 w 195"/>
                <a:gd name="T29" fmla="*/ 101 h 238"/>
                <a:gd name="T30" fmla="*/ 6 w 195"/>
                <a:gd name="T31" fmla="*/ 109 h 238"/>
                <a:gd name="T32" fmla="*/ 11 w 195"/>
                <a:gd name="T33" fmla="*/ 124 h 238"/>
                <a:gd name="T34" fmla="*/ 14 w 195"/>
                <a:gd name="T35" fmla="*/ 118 h 238"/>
                <a:gd name="T36" fmla="*/ 17 w 195"/>
                <a:gd name="T37" fmla="*/ 110 h 238"/>
                <a:gd name="T38" fmla="*/ 20 w 195"/>
                <a:gd name="T39" fmla="*/ 118 h 238"/>
                <a:gd name="T40" fmla="*/ 23 w 195"/>
                <a:gd name="T41" fmla="*/ 124 h 238"/>
                <a:gd name="T42" fmla="*/ 29 w 195"/>
                <a:gd name="T43" fmla="*/ 109 h 238"/>
                <a:gd name="T44" fmla="*/ 32 w 195"/>
                <a:gd name="T45" fmla="*/ 101 h 238"/>
                <a:gd name="T46" fmla="*/ 33 w 195"/>
                <a:gd name="T47" fmla="*/ 95 h 238"/>
                <a:gd name="T48" fmla="*/ 35 w 195"/>
                <a:gd name="T49" fmla="*/ 95 h 238"/>
                <a:gd name="T50" fmla="*/ 38 w 195"/>
                <a:gd name="T51" fmla="*/ 101 h 238"/>
                <a:gd name="T52" fmla="*/ 39 w 195"/>
                <a:gd name="T53" fmla="*/ 109 h 238"/>
                <a:gd name="T54" fmla="*/ 44 w 195"/>
                <a:gd name="T55" fmla="*/ 124 h 238"/>
                <a:gd name="T56" fmla="*/ 49 w 195"/>
                <a:gd name="T57" fmla="*/ 118 h 238"/>
                <a:gd name="T58" fmla="*/ 50 w 195"/>
                <a:gd name="T59" fmla="*/ 110 h 238"/>
                <a:gd name="T60" fmla="*/ 53 w 195"/>
                <a:gd name="T61" fmla="*/ 118 h 238"/>
                <a:gd name="T62" fmla="*/ 56 w 195"/>
                <a:gd name="T63" fmla="*/ 124 h 238"/>
                <a:gd name="T64" fmla="*/ 62 w 195"/>
                <a:gd name="T65" fmla="*/ 109 h 238"/>
                <a:gd name="T66" fmla="*/ 65 w 195"/>
                <a:gd name="T67" fmla="*/ 101 h 238"/>
                <a:gd name="T68" fmla="*/ 67 w 195"/>
                <a:gd name="T69" fmla="*/ 95 h 238"/>
                <a:gd name="T70" fmla="*/ 70 w 195"/>
                <a:gd name="T71" fmla="*/ 95 h 238"/>
                <a:gd name="T72" fmla="*/ 71 w 195"/>
                <a:gd name="T73" fmla="*/ 101 h 238"/>
                <a:gd name="T74" fmla="*/ 73 w 195"/>
                <a:gd name="T75" fmla="*/ 109 h 238"/>
                <a:gd name="T76" fmla="*/ 79 w 195"/>
                <a:gd name="T77" fmla="*/ 124 h 238"/>
                <a:gd name="T78" fmla="*/ 82 w 195"/>
                <a:gd name="T79" fmla="*/ 118 h 238"/>
                <a:gd name="T80" fmla="*/ 84 w 195"/>
                <a:gd name="T81" fmla="*/ 110 h 238"/>
                <a:gd name="T82" fmla="*/ 87 w 195"/>
                <a:gd name="T83" fmla="*/ 118 h 238"/>
                <a:gd name="T84" fmla="*/ 90 w 195"/>
                <a:gd name="T85" fmla="*/ 124 h 238"/>
                <a:gd name="T86" fmla="*/ 97 w 195"/>
                <a:gd name="T87" fmla="*/ 109 h 238"/>
                <a:gd name="T88" fmla="*/ 99 w 195"/>
                <a:gd name="T89" fmla="*/ 101 h 238"/>
                <a:gd name="T90" fmla="*/ 100 w 195"/>
                <a:gd name="T91" fmla="*/ 95 h 238"/>
                <a:gd name="T92" fmla="*/ 103 w 195"/>
                <a:gd name="T93" fmla="*/ 95 h 238"/>
                <a:gd name="T94" fmla="*/ 105 w 195"/>
                <a:gd name="T95" fmla="*/ 101 h 238"/>
                <a:gd name="T96" fmla="*/ 107 w 195"/>
                <a:gd name="T97" fmla="*/ 109 h 238"/>
                <a:gd name="T98" fmla="*/ 113 w 195"/>
                <a:gd name="T99" fmla="*/ 124 h 238"/>
                <a:gd name="T100" fmla="*/ 116 w 195"/>
                <a:gd name="T101" fmla="*/ 118 h 238"/>
                <a:gd name="T102" fmla="*/ 119 w 195"/>
                <a:gd name="T103" fmla="*/ 110 h 238"/>
                <a:gd name="T104" fmla="*/ 120 w 195"/>
                <a:gd name="T105" fmla="*/ 118 h 238"/>
                <a:gd name="T106" fmla="*/ 123 w 195"/>
                <a:gd name="T107" fmla="*/ 124 h 238"/>
                <a:gd name="T108" fmla="*/ 129 w 195"/>
                <a:gd name="T109" fmla="*/ 98 h 238"/>
                <a:gd name="T110" fmla="*/ 140 w 195"/>
                <a:gd name="T111" fmla="*/ 77 h 238"/>
                <a:gd name="T112" fmla="*/ 148 w 195"/>
                <a:gd name="T113" fmla="*/ 43 h 238"/>
                <a:gd name="T114" fmla="*/ 151 w 195"/>
                <a:gd name="T115" fmla="*/ 25 h 238"/>
                <a:gd name="T116" fmla="*/ 155 w 195"/>
                <a:gd name="T117" fmla="*/ 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38">
                  <a:moveTo>
                    <a:pt x="158" y="0"/>
                  </a:moveTo>
                  <a:lnTo>
                    <a:pt x="161" y="16"/>
                  </a:lnTo>
                  <a:lnTo>
                    <a:pt x="163" y="25"/>
                  </a:lnTo>
                  <a:lnTo>
                    <a:pt x="166" y="25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2" y="74"/>
                  </a:lnTo>
                  <a:lnTo>
                    <a:pt x="175" y="71"/>
                  </a:lnTo>
                  <a:lnTo>
                    <a:pt x="178" y="69"/>
                  </a:lnTo>
                  <a:lnTo>
                    <a:pt x="180" y="63"/>
                  </a:lnTo>
                  <a:lnTo>
                    <a:pt x="181" y="54"/>
                  </a:lnTo>
                  <a:lnTo>
                    <a:pt x="184" y="63"/>
                  </a:lnTo>
                  <a:lnTo>
                    <a:pt x="186" y="69"/>
                  </a:lnTo>
                  <a:lnTo>
                    <a:pt x="189" y="72"/>
                  </a:lnTo>
                  <a:lnTo>
                    <a:pt x="192" y="74"/>
                  </a:lnTo>
                  <a:lnTo>
                    <a:pt x="193" y="77"/>
                  </a:lnTo>
                  <a:lnTo>
                    <a:pt x="193" y="77"/>
                  </a:lnTo>
                  <a:lnTo>
                    <a:pt x="193" y="98"/>
                  </a:lnTo>
                  <a:lnTo>
                    <a:pt x="195" y="101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238"/>
                  </a:lnTo>
                  <a:lnTo>
                    <a:pt x="0" y="238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24"/>
                  </a:lnTo>
                  <a:lnTo>
                    <a:pt x="11" y="124"/>
                  </a:lnTo>
                  <a:lnTo>
                    <a:pt x="11" y="118"/>
                  </a:lnTo>
                  <a:lnTo>
                    <a:pt x="14" y="118"/>
                  </a:lnTo>
                  <a:lnTo>
                    <a:pt x="15" y="115"/>
                  </a:lnTo>
                  <a:lnTo>
                    <a:pt x="17" y="110"/>
                  </a:lnTo>
                  <a:lnTo>
                    <a:pt x="18" y="115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3" y="124"/>
                  </a:lnTo>
                  <a:lnTo>
                    <a:pt x="29" y="124"/>
                  </a:lnTo>
                  <a:lnTo>
                    <a:pt x="29" y="109"/>
                  </a:lnTo>
                  <a:lnTo>
                    <a:pt x="32" y="109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3" y="95"/>
                  </a:lnTo>
                  <a:lnTo>
                    <a:pt x="35" y="87"/>
                  </a:lnTo>
                  <a:lnTo>
                    <a:pt x="35" y="95"/>
                  </a:lnTo>
                  <a:lnTo>
                    <a:pt x="36" y="101"/>
                  </a:lnTo>
                  <a:lnTo>
                    <a:pt x="38" y="101"/>
                  </a:lnTo>
                  <a:lnTo>
                    <a:pt x="38" y="109"/>
                  </a:lnTo>
                  <a:lnTo>
                    <a:pt x="39" y="109"/>
                  </a:lnTo>
                  <a:lnTo>
                    <a:pt x="39" y="124"/>
                  </a:lnTo>
                  <a:lnTo>
                    <a:pt x="44" y="124"/>
                  </a:lnTo>
                  <a:lnTo>
                    <a:pt x="44" y="118"/>
                  </a:lnTo>
                  <a:lnTo>
                    <a:pt x="49" y="118"/>
                  </a:lnTo>
                  <a:lnTo>
                    <a:pt x="49" y="115"/>
                  </a:lnTo>
                  <a:lnTo>
                    <a:pt x="50" y="110"/>
                  </a:lnTo>
                  <a:lnTo>
                    <a:pt x="52" y="115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56" y="124"/>
                  </a:lnTo>
                  <a:lnTo>
                    <a:pt x="62" y="124"/>
                  </a:lnTo>
                  <a:lnTo>
                    <a:pt x="62" y="109"/>
                  </a:lnTo>
                  <a:lnTo>
                    <a:pt x="65" y="109"/>
                  </a:lnTo>
                  <a:lnTo>
                    <a:pt x="65" y="101"/>
                  </a:lnTo>
                  <a:lnTo>
                    <a:pt x="67" y="101"/>
                  </a:lnTo>
                  <a:lnTo>
                    <a:pt x="67" y="95"/>
                  </a:lnTo>
                  <a:lnTo>
                    <a:pt x="68" y="87"/>
                  </a:lnTo>
                  <a:lnTo>
                    <a:pt x="70" y="95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9"/>
                  </a:lnTo>
                  <a:lnTo>
                    <a:pt x="73" y="109"/>
                  </a:lnTo>
                  <a:lnTo>
                    <a:pt x="73" y="124"/>
                  </a:lnTo>
                  <a:lnTo>
                    <a:pt x="79" y="124"/>
                  </a:lnTo>
                  <a:lnTo>
                    <a:pt x="79" y="118"/>
                  </a:lnTo>
                  <a:lnTo>
                    <a:pt x="82" y="118"/>
                  </a:lnTo>
                  <a:lnTo>
                    <a:pt x="84" y="115"/>
                  </a:lnTo>
                  <a:lnTo>
                    <a:pt x="84" y="110"/>
                  </a:lnTo>
                  <a:lnTo>
                    <a:pt x="85" y="115"/>
                  </a:lnTo>
                  <a:lnTo>
                    <a:pt x="87" y="118"/>
                  </a:lnTo>
                  <a:lnTo>
                    <a:pt x="90" y="118"/>
                  </a:lnTo>
                  <a:lnTo>
                    <a:pt x="90" y="124"/>
                  </a:lnTo>
                  <a:lnTo>
                    <a:pt x="97" y="124"/>
                  </a:lnTo>
                  <a:lnTo>
                    <a:pt x="97" y="109"/>
                  </a:lnTo>
                  <a:lnTo>
                    <a:pt x="99" y="109"/>
                  </a:lnTo>
                  <a:lnTo>
                    <a:pt x="99" y="101"/>
                  </a:lnTo>
                  <a:lnTo>
                    <a:pt x="100" y="101"/>
                  </a:lnTo>
                  <a:lnTo>
                    <a:pt x="100" y="95"/>
                  </a:lnTo>
                  <a:lnTo>
                    <a:pt x="102" y="87"/>
                  </a:lnTo>
                  <a:lnTo>
                    <a:pt x="103" y="95"/>
                  </a:lnTo>
                  <a:lnTo>
                    <a:pt x="103" y="101"/>
                  </a:lnTo>
                  <a:lnTo>
                    <a:pt x="105" y="101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24"/>
                  </a:lnTo>
                  <a:lnTo>
                    <a:pt x="113" y="124"/>
                  </a:lnTo>
                  <a:lnTo>
                    <a:pt x="113" y="118"/>
                  </a:lnTo>
                  <a:lnTo>
                    <a:pt x="116" y="118"/>
                  </a:lnTo>
                  <a:lnTo>
                    <a:pt x="117" y="115"/>
                  </a:lnTo>
                  <a:lnTo>
                    <a:pt x="119" y="110"/>
                  </a:lnTo>
                  <a:lnTo>
                    <a:pt x="120" y="115"/>
                  </a:lnTo>
                  <a:lnTo>
                    <a:pt x="120" y="118"/>
                  </a:lnTo>
                  <a:lnTo>
                    <a:pt x="123" y="118"/>
                  </a:lnTo>
                  <a:lnTo>
                    <a:pt x="123" y="124"/>
                  </a:lnTo>
                  <a:lnTo>
                    <a:pt x="129" y="124"/>
                  </a:lnTo>
                  <a:lnTo>
                    <a:pt x="129" y="98"/>
                  </a:lnTo>
                  <a:lnTo>
                    <a:pt x="140" y="92"/>
                  </a:lnTo>
                  <a:lnTo>
                    <a:pt x="140" y="77"/>
                  </a:lnTo>
                  <a:lnTo>
                    <a:pt x="148" y="77"/>
                  </a:lnTo>
                  <a:lnTo>
                    <a:pt x="148" y="43"/>
                  </a:lnTo>
                  <a:lnTo>
                    <a:pt x="151" y="43"/>
                  </a:lnTo>
                  <a:lnTo>
                    <a:pt x="151" y="25"/>
                  </a:lnTo>
                  <a:lnTo>
                    <a:pt x="154" y="25"/>
                  </a:lnTo>
                  <a:lnTo>
                    <a:pt x="155" y="1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97688" y="4444776"/>
            <a:ext cx="1976502" cy="2413224"/>
            <a:chOff x="1604963" y="2759075"/>
            <a:chExt cx="696913" cy="850901"/>
          </a:xfrm>
        </p:grpSpPr>
        <p:sp>
          <p:nvSpPr>
            <p:cNvPr id="1131" name="Freeform 138"/>
            <p:cNvSpPr>
              <a:spLocks noEditPoints="1"/>
            </p:cNvSpPr>
            <p:nvPr/>
          </p:nvSpPr>
          <p:spPr bwMode="auto">
            <a:xfrm>
              <a:off x="1952626" y="2763838"/>
              <a:ext cx="349250" cy="846138"/>
            </a:xfrm>
            <a:custGeom>
              <a:avLst/>
              <a:gdLst>
                <a:gd name="T0" fmla="*/ 15 w 220"/>
                <a:gd name="T1" fmla="*/ 337 h 533"/>
                <a:gd name="T2" fmla="*/ 2 w 220"/>
                <a:gd name="T3" fmla="*/ 324 h 533"/>
                <a:gd name="T4" fmla="*/ 17 w 220"/>
                <a:gd name="T5" fmla="*/ 323 h 533"/>
                <a:gd name="T6" fmla="*/ 12 w 220"/>
                <a:gd name="T7" fmla="*/ 308 h 533"/>
                <a:gd name="T8" fmla="*/ 12 w 220"/>
                <a:gd name="T9" fmla="*/ 308 h 533"/>
                <a:gd name="T10" fmla="*/ 23 w 220"/>
                <a:gd name="T11" fmla="*/ 302 h 533"/>
                <a:gd name="T12" fmla="*/ 119 w 220"/>
                <a:gd name="T13" fmla="*/ 303 h 533"/>
                <a:gd name="T14" fmla="*/ 139 w 220"/>
                <a:gd name="T15" fmla="*/ 291 h 533"/>
                <a:gd name="T16" fmla="*/ 79 w 220"/>
                <a:gd name="T17" fmla="*/ 303 h 533"/>
                <a:gd name="T18" fmla="*/ 99 w 220"/>
                <a:gd name="T19" fmla="*/ 291 h 533"/>
                <a:gd name="T20" fmla="*/ 37 w 220"/>
                <a:gd name="T21" fmla="*/ 312 h 533"/>
                <a:gd name="T22" fmla="*/ 9 w 220"/>
                <a:gd name="T23" fmla="*/ 291 h 533"/>
                <a:gd name="T24" fmla="*/ 2 w 220"/>
                <a:gd name="T25" fmla="*/ 279 h 533"/>
                <a:gd name="T26" fmla="*/ 2 w 220"/>
                <a:gd name="T27" fmla="*/ 279 h 533"/>
                <a:gd name="T28" fmla="*/ 34 w 220"/>
                <a:gd name="T29" fmla="*/ 280 h 533"/>
                <a:gd name="T30" fmla="*/ 15 w 220"/>
                <a:gd name="T31" fmla="*/ 277 h 533"/>
                <a:gd name="T32" fmla="*/ 143 w 220"/>
                <a:gd name="T33" fmla="*/ 183 h 533"/>
                <a:gd name="T34" fmla="*/ 150 w 220"/>
                <a:gd name="T35" fmla="*/ 195 h 533"/>
                <a:gd name="T36" fmla="*/ 133 w 220"/>
                <a:gd name="T37" fmla="*/ 183 h 533"/>
                <a:gd name="T38" fmla="*/ 137 w 220"/>
                <a:gd name="T39" fmla="*/ 195 h 533"/>
                <a:gd name="T40" fmla="*/ 121 w 220"/>
                <a:gd name="T41" fmla="*/ 183 h 533"/>
                <a:gd name="T42" fmla="*/ 127 w 220"/>
                <a:gd name="T43" fmla="*/ 195 h 533"/>
                <a:gd name="T44" fmla="*/ 110 w 220"/>
                <a:gd name="T45" fmla="*/ 183 h 533"/>
                <a:gd name="T46" fmla="*/ 116 w 220"/>
                <a:gd name="T47" fmla="*/ 195 h 533"/>
                <a:gd name="T48" fmla="*/ 99 w 220"/>
                <a:gd name="T49" fmla="*/ 183 h 533"/>
                <a:gd name="T50" fmla="*/ 105 w 220"/>
                <a:gd name="T51" fmla="*/ 195 h 533"/>
                <a:gd name="T52" fmla="*/ 89 w 220"/>
                <a:gd name="T53" fmla="*/ 183 h 533"/>
                <a:gd name="T54" fmla="*/ 93 w 220"/>
                <a:gd name="T55" fmla="*/ 195 h 533"/>
                <a:gd name="T56" fmla="*/ 78 w 220"/>
                <a:gd name="T57" fmla="*/ 183 h 533"/>
                <a:gd name="T58" fmla="*/ 82 w 220"/>
                <a:gd name="T59" fmla="*/ 195 h 533"/>
                <a:gd name="T60" fmla="*/ 25 w 220"/>
                <a:gd name="T61" fmla="*/ 183 h 533"/>
                <a:gd name="T62" fmla="*/ 29 w 220"/>
                <a:gd name="T63" fmla="*/ 195 h 533"/>
                <a:gd name="T64" fmla="*/ 14 w 220"/>
                <a:gd name="T65" fmla="*/ 183 h 533"/>
                <a:gd name="T66" fmla="*/ 19 w 220"/>
                <a:gd name="T67" fmla="*/ 195 h 533"/>
                <a:gd name="T68" fmla="*/ 116 w 220"/>
                <a:gd name="T69" fmla="*/ 61 h 533"/>
                <a:gd name="T70" fmla="*/ 127 w 220"/>
                <a:gd name="T71" fmla="*/ 158 h 533"/>
                <a:gd name="T72" fmla="*/ 119 w 220"/>
                <a:gd name="T73" fmla="*/ 59 h 533"/>
                <a:gd name="T74" fmla="*/ 76 w 220"/>
                <a:gd name="T75" fmla="*/ 82 h 533"/>
                <a:gd name="T76" fmla="*/ 90 w 220"/>
                <a:gd name="T77" fmla="*/ 64 h 533"/>
                <a:gd name="T78" fmla="*/ 133 w 220"/>
                <a:gd name="T79" fmla="*/ 4 h 533"/>
                <a:gd name="T80" fmla="*/ 156 w 220"/>
                <a:gd name="T81" fmla="*/ 26 h 533"/>
                <a:gd name="T82" fmla="*/ 159 w 220"/>
                <a:gd name="T83" fmla="*/ 42 h 533"/>
                <a:gd name="T84" fmla="*/ 163 w 220"/>
                <a:gd name="T85" fmla="*/ 53 h 533"/>
                <a:gd name="T86" fmla="*/ 172 w 220"/>
                <a:gd name="T87" fmla="*/ 62 h 533"/>
                <a:gd name="T88" fmla="*/ 166 w 220"/>
                <a:gd name="T89" fmla="*/ 71 h 533"/>
                <a:gd name="T90" fmla="*/ 183 w 220"/>
                <a:gd name="T91" fmla="*/ 180 h 533"/>
                <a:gd name="T92" fmla="*/ 188 w 220"/>
                <a:gd name="T93" fmla="*/ 270 h 533"/>
                <a:gd name="T94" fmla="*/ 220 w 220"/>
                <a:gd name="T95" fmla="*/ 533 h 533"/>
                <a:gd name="T96" fmla="*/ 163 w 220"/>
                <a:gd name="T97" fmla="*/ 442 h 533"/>
                <a:gd name="T98" fmla="*/ 92 w 220"/>
                <a:gd name="T99" fmla="*/ 442 h 533"/>
                <a:gd name="T100" fmla="*/ 64 w 220"/>
                <a:gd name="T101" fmla="*/ 533 h 533"/>
                <a:gd name="T102" fmla="*/ 38 w 220"/>
                <a:gd name="T103" fmla="*/ 419 h 533"/>
                <a:gd name="T104" fmla="*/ 5 w 220"/>
                <a:gd name="T105" fmla="*/ 312 h 533"/>
                <a:gd name="T106" fmla="*/ 5 w 220"/>
                <a:gd name="T107" fmla="*/ 291 h 533"/>
                <a:gd name="T108" fmla="*/ 8 w 220"/>
                <a:gd name="T109" fmla="*/ 190 h 533"/>
                <a:gd name="T110" fmla="*/ 0 w 220"/>
                <a:gd name="T111" fmla="*/ 192 h 533"/>
                <a:gd name="T112" fmla="*/ 41 w 220"/>
                <a:gd name="T113" fmla="*/ 36 h 533"/>
                <a:gd name="T114" fmla="*/ 127 w 220"/>
                <a:gd name="T115" fmla="*/ 1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0" h="533">
                  <a:moveTo>
                    <a:pt x="15" y="324"/>
                  </a:moveTo>
                  <a:lnTo>
                    <a:pt x="9" y="327"/>
                  </a:lnTo>
                  <a:lnTo>
                    <a:pt x="2" y="329"/>
                  </a:lnTo>
                  <a:lnTo>
                    <a:pt x="2" y="340"/>
                  </a:lnTo>
                  <a:lnTo>
                    <a:pt x="8" y="338"/>
                  </a:lnTo>
                  <a:lnTo>
                    <a:pt x="15" y="337"/>
                  </a:lnTo>
                  <a:lnTo>
                    <a:pt x="22" y="334"/>
                  </a:lnTo>
                  <a:lnTo>
                    <a:pt x="15" y="324"/>
                  </a:lnTo>
                  <a:close/>
                  <a:moveTo>
                    <a:pt x="6" y="314"/>
                  </a:moveTo>
                  <a:lnTo>
                    <a:pt x="5" y="315"/>
                  </a:lnTo>
                  <a:lnTo>
                    <a:pt x="2" y="315"/>
                  </a:lnTo>
                  <a:lnTo>
                    <a:pt x="2" y="324"/>
                  </a:lnTo>
                  <a:lnTo>
                    <a:pt x="6" y="323"/>
                  </a:lnTo>
                  <a:lnTo>
                    <a:pt x="12" y="320"/>
                  </a:lnTo>
                  <a:lnTo>
                    <a:pt x="6" y="314"/>
                  </a:lnTo>
                  <a:close/>
                  <a:moveTo>
                    <a:pt x="26" y="311"/>
                  </a:moveTo>
                  <a:lnTo>
                    <a:pt x="23" y="318"/>
                  </a:lnTo>
                  <a:lnTo>
                    <a:pt x="17" y="323"/>
                  </a:lnTo>
                  <a:lnTo>
                    <a:pt x="23" y="332"/>
                  </a:lnTo>
                  <a:lnTo>
                    <a:pt x="29" y="326"/>
                  </a:lnTo>
                  <a:lnTo>
                    <a:pt x="34" y="321"/>
                  </a:lnTo>
                  <a:lnTo>
                    <a:pt x="37" y="315"/>
                  </a:lnTo>
                  <a:lnTo>
                    <a:pt x="26" y="311"/>
                  </a:lnTo>
                  <a:close/>
                  <a:moveTo>
                    <a:pt x="12" y="308"/>
                  </a:moveTo>
                  <a:lnTo>
                    <a:pt x="11" y="309"/>
                  </a:lnTo>
                  <a:lnTo>
                    <a:pt x="9" y="312"/>
                  </a:lnTo>
                  <a:lnTo>
                    <a:pt x="14" y="318"/>
                  </a:lnTo>
                  <a:lnTo>
                    <a:pt x="19" y="315"/>
                  </a:lnTo>
                  <a:lnTo>
                    <a:pt x="22" y="309"/>
                  </a:lnTo>
                  <a:lnTo>
                    <a:pt x="12" y="308"/>
                  </a:lnTo>
                  <a:close/>
                  <a:moveTo>
                    <a:pt x="22" y="295"/>
                  </a:moveTo>
                  <a:lnTo>
                    <a:pt x="14" y="299"/>
                  </a:lnTo>
                  <a:lnTo>
                    <a:pt x="14" y="302"/>
                  </a:lnTo>
                  <a:lnTo>
                    <a:pt x="14" y="305"/>
                  </a:lnTo>
                  <a:lnTo>
                    <a:pt x="22" y="308"/>
                  </a:lnTo>
                  <a:lnTo>
                    <a:pt x="23" y="302"/>
                  </a:lnTo>
                  <a:lnTo>
                    <a:pt x="22" y="295"/>
                  </a:lnTo>
                  <a:close/>
                  <a:moveTo>
                    <a:pt x="133" y="291"/>
                  </a:moveTo>
                  <a:lnTo>
                    <a:pt x="128" y="291"/>
                  </a:lnTo>
                  <a:lnTo>
                    <a:pt x="124" y="294"/>
                  </a:lnTo>
                  <a:lnTo>
                    <a:pt x="121" y="299"/>
                  </a:lnTo>
                  <a:lnTo>
                    <a:pt x="119" y="303"/>
                  </a:lnTo>
                  <a:lnTo>
                    <a:pt x="119" y="344"/>
                  </a:lnTo>
                  <a:lnTo>
                    <a:pt x="146" y="344"/>
                  </a:lnTo>
                  <a:lnTo>
                    <a:pt x="146" y="303"/>
                  </a:lnTo>
                  <a:lnTo>
                    <a:pt x="145" y="299"/>
                  </a:lnTo>
                  <a:lnTo>
                    <a:pt x="142" y="294"/>
                  </a:lnTo>
                  <a:lnTo>
                    <a:pt x="139" y="291"/>
                  </a:lnTo>
                  <a:lnTo>
                    <a:pt x="133" y="291"/>
                  </a:lnTo>
                  <a:close/>
                  <a:moveTo>
                    <a:pt x="93" y="291"/>
                  </a:moveTo>
                  <a:lnTo>
                    <a:pt x="89" y="291"/>
                  </a:lnTo>
                  <a:lnTo>
                    <a:pt x="84" y="294"/>
                  </a:lnTo>
                  <a:lnTo>
                    <a:pt x="81" y="299"/>
                  </a:lnTo>
                  <a:lnTo>
                    <a:pt x="79" y="303"/>
                  </a:lnTo>
                  <a:lnTo>
                    <a:pt x="79" y="344"/>
                  </a:lnTo>
                  <a:lnTo>
                    <a:pt x="107" y="344"/>
                  </a:lnTo>
                  <a:lnTo>
                    <a:pt x="107" y="303"/>
                  </a:lnTo>
                  <a:lnTo>
                    <a:pt x="107" y="299"/>
                  </a:lnTo>
                  <a:lnTo>
                    <a:pt x="104" y="294"/>
                  </a:lnTo>
                  <a:lnTo>
                    <a:pt x="99" y="291"/>
                  </a:lnTo>
                  <a:lnTo>
                    <a:pt x="93" y="291"/>
                  </a:lnTo>
                  <a:close/>
                  <a:moveTo>
                    <a:pt x="38" y="291"/>
                  </a:moveTo>
                  <a:lnTo>
                    <a:pt x="28" y="294"/>
                  </a:lnTo>
                  <a:lnTo>
                    <a:pt x="29" y="302"/>
                  </a:lnTo>
                  <a:lnTo>
                    <a:pt x="28" y="309"/>
                  </a:lnTo>
                  <a:lnTo>
                    <a:pt x="37" y="312"/>
                  </a:lnTo>
                  <a:lnTo>
                    <a:pt x="38" y="306"/>
                  </a:lnTo>
                  <a:lnTo>
                    <a:pt x="40" y="300"/>
                  </a:lnTo>
                  <a:lnTo>
                    <a:pt x="38" y="295"/>
                  </a:lnTo>
                  <a:lnTo>
                    <a:pt x="38" y="291"/>
                  </a:lnTo>
                  <a:close/>
                  <a:moveTo>
                    <a:pt x="15" y="283"/>
                  </a:moveTo>
                  <a:lnTo>
                    <a:pt x="9" y="291"/>
                  </a:lnTo>
                  <a:lnTo>
                    <a:pt x="11" y="292"/>
                  </a:lnTo>
                  <a:lnTo>
                    <a:pt x="12" y="295"/>
                  </a:lnTo>
                  <a:lnTo>
                    <a:pt x="22" y="292"/>
                  </a:lnTo>
                  <a:lnTo>
                    <a:pt x="19" y="288"/>
                  </a:lnTo>
                  <a:lnTo>
                    <a:pt x="15" y="283"/>
                  </a:lnTo>
                  <a:close/>
                  <a:moveTo>
                    <a:pt x="2" y="279"/>
                  </a:moveTo>
                  <a:lnTo>
                    <a:pt x="2" y="288"/>
                  </a:lnTo>
                  <a:lnTo>
                    <a:pt x="5" y="288"/>
                  </a:lnTo>
                  <a:lnTo>
                    <a:pt x="8" y="289"/>
                  </a:lnTo>
                  <a:lnTo>
                    <a:pt x="12" y="282"/>
                  </a:lnTo>
                  <a:lnTo>
                    <a:pt x="8" y="280"/>
                  </a:lnTo>
                  <a:lnTo>
                    <a:pt x="2" y="279"/>
                  </a:lnTo>
                  <a:close/>
                  <a:moveTo>
                    <a:pt x="25" y="270"/>
                  </a:moveTo>
                  <a:lnTo>
                    <a:pt x="19" y="279"/>
                  </a:lnTo>
                  <a:lnTo>
                    <a:pt x="23" y="285"/>
                  </a:lnTo>
                  <a:lnTo>
                    <a:pt x="26" y="291"/>
                  </a:lnTo>
                  <a:lnTo>
                    <a:pt x="37" y="288"/>
                  </a:lnTo>
                  <a:lnTo>
                    <a:pt x="34" y="280"/>
                  </a:lnTo>
                  <a:lnTo>
                    <a:pt x="31" y="274"/>
                  </a:lnTo>
                  <a:lnTo>
                    <a:pt x="25" y="270"/>
                  </a:lnTo>
                  <a:close/>
                  <a:moveTo>
                    <a:pt x="2" y="260"/>
                  </a:moveTo>
                  <a:lnTo>
                    <a:pt x="2" y="273"/>
                  </a:lnTo>
                  <a:lnTo>
                    <a:pt x="9" y="274"/>
                  </a:lnTo>
                  <a:lnTo>
                    <a:pt x="15" y="277"/>
                  </a:lnTo>
                  <a:lnTo>
                    <a:pt x="23" y="268"/>
                  </a:lnTo>
                  <a:lnTo>
                    <a:pt x="15" y="263"/>
                  </a:lnTo>
                  <a:lnTo>
                    <a:pt x="9" y="262"/>
                  </a:lnTo>
                  <a:lnTo>
                    <a:pt x="2" y="260"/>
                  </a:lnTo>
                  <a:close/>
                  <a:moveTo>
                    <a:pt x="145" y="183"/>
                  </a:moveTo>
                  <a:lnTo>
                    <a:pt x="143" y="183"/>
                  </a:lnTo>
                  <a:lnTo>
                    <a:pt x="142" y="186"/>
                  </a:lnTo>
                  <a:lnTo>
                    <a:pt x="142" y="190"/>
                  </a:lnTo>
                  <a:lnTo>
                    <a:pt x="140" y="195"/>
                  </a:lnTo>
                  <a:lnTo>
                    <a:pt x="140" y="236"/>
                  </a:lnTo>
                  <a:lnTo>
                    <a:pt x="150" y="236"/>
                  </a:lnTo>
                  <a:lnTo>
                    <a:pt x="150" y="195"/>
                  </a:lnTo>
                  <a:lnTo>
                    <a:pt x="148" y="190"/>
                  </a:lnTo>
                  <a:lnTo>
                    <a:pt x="148" y="186"/>
                  </a:lnTo>
                  <a:lnTo>
                    <a:pt x="146" y="183"/>
                  </a:lnTo>
                  <a:lnTo>
                    <a:pt x="145" y="183"/>
                  </a:lnTo>
                  <a:close/>
                  <a:moveTo>
                    <a:pt x="134" y="183"/>
                  </a:moveTo>
                  <a:lnTo>
                    <a:pt x="133" y="183"/>
                  </a:lnTo>
                  <a:lnTo>
                    <a:pt x="131" y="186"/>
                  </a:lnTo>
                  <a:lnTo>
                    <a:pt x="130" y="190"/>
                  </a:lnTo>
                  <a:lnTo>
                    <a:pt x="130" y="195"/>
                  </a:lnTo>
                  <a:lnTo>
                    <a:pt x="130" y="236"/>
                  </a:lnTo>
                  <a:lnTo>
                    <a:pt x="137" y="236"/>
                  </a:lnTo>
                  <a:lnTo>
                    <a:pt x="137" y="195"/>
                  </a:lnTo>
                  <a:lnTo>
                    <a:pt x="137" y="190"/>
                  </a:lnTo>
                  <a:lnTo>
                    <a:pt x="137" y="186"/>
                  </a:lnTo>
                  <a:lnTo>
                    <a:pt x="136" y="183"/>
                  </a:lnTo>
                  <a:lnTo>
                    <a:pt x="134" y="183"/>
                  </a:lnTo>
                  <a:close/>
                  <a:moveTo>
                    <a:pt x="122" y="183"/>
                  </a:moveTo>
                  <a:lnTo>
                    <a:pt x="121" y="183"/>
                  </a:lnTo>
                  <a:lnTo>
                    <a:pt x="121" y="186"/>
                  </a:lnTo>
                  <a:lnTo>
                    <a:pt x="119" y="190"/>
                  </a:lnTo>
                  <a:lnTo>
                    <a:pt x="119" y="195"/>
                  </a:lnTo>
                  <a:lnTo>
                    <a:pt x="119" y="236"/>
                  </a:lnTo>
                  <a:lnTo>
                    <a:pt x="127" y="236"/>
                  </a:lnTo>
                  <a:lnTo>
                    <a:pt x="127" y="195"/>
                  </a:lnTo>
                  <a:lnTo>
                    <a:pt x="127" y="190"/>
                  </a:lnTo>
                  <a:lnTo>
                    <a:pt x="125" y="186"/>
                  </a:lnTo>
                  <a:lnTo>
                    <a:pt x="124" y="183"/>
                  </a:lnTo>
                  <a:lnTo>
                    <a:pt x="122" y="183"/>
                  </a:lnTo>
                  <a:close/>
                  <a:moveTo>
                    <a:pt x="111" y="183"/>
                  </a:moveTo>
                  <a:lnTo>
                    <a:pt x="110" y="183"/>
                  </a:lnTo>
                  <a:lnTo>
                    <a:pt x="108" y="186"/>
                  </a:lnTo>
                  <a:lnTo>
                    <a:pt x="108" y="190"/>
                  </a:lnTo>
                  <a:lnTo>
                    <a:pt x="108" y="195"/>
                  </a:lnTo>
                  <a:lnTo>
                    <a:pt x="108" y="236"/>
                  </a:lnTo>
                  <a:lnTo>
                    <a:pt x="116" y="236"/>
                  </a:lnTo>
                  <a:lnTo>
                    <a:pt x="116" y="195"/>
                  </a:lnTo>
                  <a:lnTo>
                    <a:pt x="116" y="190"/>
                  </a:lnTo>
                  <a:lnTo>
                    <a:pt x="114" y="186"/>
                  </a:lnTo>
                  <a:lnTo>
                    <a:pt x="113" y="183"/>
                  </a:lnTo>
                  <a:lnTo>
                    <a:pt x="111" y="183"/>
                  </a:lnTo>
                  <a:close/>
                  <a:moveTo>
                    <a:pt x="101" y="183"/>
                  </a:moveTo>
                  <a:lnTo>
                    <a:pt x="99" y="183"/>
                  </a:lnTo>
                  <a:lnTo>
                    <a:pt x="98" y="186"/>
                  </a:lnTo>
                  <a:lnTo>
                    <a:pt x="98" y="190"/>
                  </a:lnTo>
                  <a:lnTo>
                    <a:pt x="96" y="195"/>
                  </a:lnTo>
                  <a:lnTo>
                    <a:pt x="96" y="236"/>
                  </a:lnTo>
                  <a:lnTo>
                    <a:pt x="105" y="236"/>
                  </a:lnTo>
                  <a:lnTo>
                    <a:pt x="105" y="195"/>
                  </a:lnTo>
                  <a:lnTo>
                    <a:pt x="104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1" y="183"/>
                  </a:lnTo>
                  <a:close/>
                  <a:moveTo>
                    <a:pt x="90" y="183"/>
                  </a:moveTo>
                  <a:lnTo>
                    <a:pt x="89" y="183"/>
                  </a:lnTo>
                  <a:lnTo>
                    <a:pt x="87" y="186"/>
                  </a:lnTo>
                  <a:lnTo>
                    <a:pt x="86" y="190"/>
                  </a:lnTo>
                  <a:lnTo>
                    <a:pt x="86" y="195"/>
                  </a:lnTo>
                  <a:lnTo>
                    <a:pt x="86" y="236"/>
                  </a:lnTo>
                  <a:lnTo>
                    <a:pt x="93" y="236"/>
                  </a:lnTo>
                  <a:lnTo>
                    <a:pt x="93" y="195"/>
                  </a:lnTo>
                  <a:lnTo>
                    <a:pt x="93" y="190"/>
                  </a:lnTo>
                  <a:lnTo>
                    <a:pt x="93" y="186"/>
                  </a:lnTo>
                  <a:lnTo>
                    <a:pt x="92" y="183"/>
                  </a:lnTo>
                  <a:lnTo>
                    <a:pt x="90" y="183"/>
                  </a:lnTo>
                  <a:close/>
                  <a:moveTo>
                    <a:pt x="79" y="183"/>
                  </a:moveTo>
                  <a:lnTo>
                    <a:pt x="78" y="183"/>
                  </a:lnTo>
                  <a:lnTo>
                    <a:pt x="76" y="186"/>
                  </a:lnTo>
                  <a:lnTo>
                    <a:pt x="75" y="190"/>
                  </a:lnTo>
                  <a:lnTo>
                    <a:pt x="75" y="195"/>
                  </a:lnTo>
                  <a:lnTo>
                    <a:pt x="75" y="236"/>
                  </a:lnTo>
                  <a:lnTo>
                    <a:pt x="82" y="236"/>
                  </a:lnTo>
                  <a:lnTo>
                    <a:pt x="82" y="195"/>
                  </a:lnTo>
                  <a:lnTo>
                    <a:pt x="82" y="190"/>
                  </a:lnTo>
                  <a:lnTo>
                    <a:pt x="81" y="186"/>
                  </a:lnTo>
                  <a:lnTo>
                    <a:pt x="81" y="183"/>
                  </a:lnTo>
                  <a:lnTo>
                    <a:pt x="79" y="183"/>
                  </a:lnTo>
                  <a:close/>
                  <a:moveTo>
                    <a:pt x="26" y="183"/>
                  </a:moveTo>
                  <a:lnTo>
                    <a:pt x="25" y="183"/>
                  </a:lnTo>
                  <a:lnTo>
                    <a:pt x="23" y="186"/>
                  </a:lnTo>
                  <a:lnTo>
                    <a:pt x="22" y="190"/>
                  </a:lnTo>
                  <a:lnTo>
                    <a:pt x="22" y="195"/>
                  </a:lnTo>
                  <a:lnTo>
                    <a:pt x="22" y="236"/>
                  </a:lnTo>
                  <a:lnTo>
                    <a:pt x="29" y="236"/>
                  </a:lnTo>
                  <a:lnTo>
                    <a:pt x="29" y="195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8" y="183"/>
                  </a:lnTo>
                  <a:lnTo>
                    <a:pt x="26" y="183"/>
                  </a:lnTo>
                  <a:close/>
                  <a:moveTo>
                    <a:pt x="15" y="183"/>
                  </a:moveTo>
                  <a:lnTo>
                    <a:pt x="14" y="183"/>
                  </a:lnTo>
                  <a:lnTo>
                    <a:pt x="12" y="186"/>
                  </a:lnTo>
                  <a:lnTo>
                    <a:pt x="11" y="190"/>
                  </a:lnTo>
                  <a:lnTo>
                    <a:pt x="11" y="195"/>
                  </a:lnTo>
                  <a:lnTo>
                    <a:pt x="11" y="236"/>
                  </a:lnTo>
                  <a:lnTo>
                    <a:pt x="19" y="236"/>
                  </a:lnTo>
                  <a:lnTo>
                    <a:pt x="19" y="195"/>
                  </a:lnTo>
                  <a:lnTo>
                    <a:pt x="19" y="190"/>
                  </a:lnTo>
                  <a:lnTo>
                    <a:pt x="19" y="186"/>
                  </a:lnTo>
                  <a:lnTo>
                    <a:pt x="17" y="183"/>
                  </a:lnTo>
                  <a:lnTo>
                    <a:pt x="15" y="183"/>
                  </a:lnTo>
                  <a:close/>
                  <a:moveTo>
                    <a:pt x="119" y="59"/>
                  </a:moveTo>
                  <a:lnTo>
                    <a:pt x="116" y="61"/>
                  </a:lnTo>
                  <a:lnTo>
                    <a:pt x="114" y="64"/>
                  </a:lnTo>
                  <a:lnTo>
                    <a:pt x="111" y="68"/>
                  </a:lnTo>
                  <a:lnTo>
                    <a:pt x="111" y="74"/>
                  </a:lnTo>
                  <a:lnTo>
                    <a:pt x="110" y="82"/>
                  </a:lnTo>
                  <a:lnTo>
                    <a:pt x="110" y="158"/>
                  </a:lnTo>
                  <a:lnTo>
                    <a:pt x="127" y="158"/>
                  </a:lnTo>
                  <a:lnTo>
                    <a:pt x="127" y="82"/>
                  </a:lnTo>
                  <a:lnTo>
                    <a:pt x="127" y="74"/>
                  </a:lnTo>
                  <a:lnTo>
                    <a:pt x="125" y="68"/>
                  </a:lnTo>
                  <a:lnTo>
                    <a:pt x="124" y="64"/>
                  </a:lnTo>
                  <a:lnTo>
                    <a:pt x="122" y="61"/>
                  </a:lnTo>
                  <a:lnTo>
                    <a:pt x="119" y="59"/>
                  </a:lnTo>
                  <a:close/>
                  <a:moveTo>
                    <a:pt x="84" y="59"/>
                  </a:moveTo>
                  <a:lnTo>
                    <a:pt x="82" y="61"/>
                  </a:lnTo>
                  <a:lnTo>
                    <a:pt x="79" y="64"/>
                  </a:lnTo>
                  <a:lnTo>
                    <a:pt x="78" y="68"/>
                  </a:lnTo>
                  <a:lnTo>
                    <a:pt x="76" y="74"/>
                  </a:lnTo>
                  <a:lnTo>
                    <a:pt x="76" y="82"/>
                  </a:lnTo>
                  <a:lnTo>
                    <a:pt x="76" y="158"/>
                  </a:lnTo>
                  <a:lnTo>
                    <a:pt x="93" y="158"/>
                  </a:lnTo>
                  <a:lnTo>
                    <a:pt x="93" y="82"/>
                  </a:lnTo>
                  <a:lnTo>
                    <a:pt x="93" y="74"/>
                  </a:lnTo>
                  <a:lnTo>
                    <a:pt x="92" y="68"/>
                  </a:lnTo>
                  <a:lnTo>
                    <a:pt x="90" y="64"/>
                  </a:lnTo>
                  <a:lnTo>
                    <a:pt x="87" y="61"/>
                  </a:lnTo>
                  <a:lnTo>
                    <a:pt x="84" y="59"/>
                  </a:lnTo>
                  <a:close/>
                  <a:moveTo>
                    <a:pt x="131" y="0"/>
                  </a:moveTo>
                  <a:lnTo>
                    <a:pt x="133" y="0"/>
                  </a:lnTo>
                  <a:lnTo>
                    <a:pt x="133" y="1"/>
                  </a:lnTo>
                  <a:lnTo>
                    <a:pt x="133" y="4"/>
                  </a:lnTo>
                  <a:lnTo>
                    <a:pt x="139" y="12"/>
                  </a:lnTo>
                  <a:lnTo>
                    <a:pt x="139" y="17"/>
                  </a:lnTo>
                  <a:lnTo>
                    <a:pt x="142" y="17"/>
                  </a:lnTo>
                  <a:lnTo>
                    <a:pt x="151" y="17"/>
                  </a:lnTo>
                  <a:lnTo>
                    <a:pt x="156" y="20"/>
                  </a:lnTo>
                  <a:lnTo>
                    <a:pt x="156" y="26"/>
                  </a:lnTo>
                  <a:lnTo>
                    <a:pt x="159" y="30"/>
                  </a:lnTo>
                  <a:lnTo>
                    <a:pt x="159" y="35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6" y="44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57" y="53"/>
                  </a:lnTo>
                  <a:lnTo>
                    <a:pt x="163" y="53"/>
                  </a:lnTo>
                  <a:lnTo>
                    <a:pt x="166" y="55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2" y="62"/>
                  </a:lnTo>
                  <a:lnTo>
                    <a:pt x="172" y="64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74" y="161"/>
                  </a:lnTo>
                  <a:lnTo>
                    <a:pt x="183" y="161"/>
                  </a:lnTo>
                  <a:lnTo>
                    <a:pt x="186" y="170"/>
                  </a:lnTo>
                  <a:lnTo>
                    <a:pt x="185" y="177"/>
                  </a:lnTo>
                  <a:lnTo>
                    <a:pt x="183" y="180"/>
                  </a:lnTo>
                  <a:lnTo>
                    <a:pt x="185" y="198"/>
                  </a:lnTo>
                  <a:lnTo>
                    <a:pt x="183" y="199"/>
                  </a:lnTo>
                  <a:lnTo>
                    <a:pt x="185" y="228"/>
                  </a:lnTo>
                  <a:lnTo>
                    <a:pt x="191" y="241"/>
                  </a:lnTo>
                  <a:lnTo>
                    <a:pt x="186" y="247"/>
                  </a:lnTo>
                  <a:lnTo>
                    <a:pt x="188" y="270"/>
                  </a:lnTo>
                  <a:lnTo>
                    <a:pt x="192" y="273"/>
                  </a:lnTo>
                  <a:lnTo>
                    <a:pt x="195" y="303"/>
                  </a:lnTo>
                  <a:lnTo>
                    <a:pt x="200" y="303"/>
                  </a:lnTo>
                  <a:lnTo>
                    <a:pt x="206" y="315"/>
                  </a:lnTo>
                  <a:lnTo>
                    <a:pt x="203" y="315"/>
                  </a:lnTo>
                  <a:lnTo>
                    <a:pt x="220" y="533"/>
                  </a:lnTo>
                  <a:lnTo>
                    <a:pt x="180" y="533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77" y="480"/>
                  </a:lnTo>
                  <a:lnTo>
                    <a:pt x="171" y="462"/>
                  </a:lnTo>
                  <a:lnTo>
                    <a:pt x="163" y="442"/>
                  </a:lnTo>
                  <a:lnTo>
                    <a:pt x="153" y="425"/>
                  </a:lnTo>
                  <a:lnTo>
                    <a:pt x="140" y="413"/>
                  </a:lnTo>
                  <a:lnTo>
                    <a:pt x="127" y="408"/>
                  </a:lnTo>
                  <a:lnTo>
                    <a:pt x="113" y="413"/>
                  </a:lnTo>
                  <a:lnTo>
                    <a:pt x="102" y="425"/>
                  </a:lnTo>
                  <a:lnTo>
                    <a:pt x="92" y="442"/>
                  </a:lnTo>
                  <a:lnTo>
                    <a:pt x="82" y="462"/>
                  </a:lnTo>
                  <a:lnTo>
                    <a:pt x="78" y="480"/>
                  </a:lnTo>
                  <a:lnTo>
                    <a:pt x="75" y="495"/>
                  </a:lnTo>
                  <a:lnTo>
                    <a:pt x="75" y="495"/>
                  </a:lnTo>
                  <a:lnTo>
                    <a:pt x="75" y="533"/>
                  </a:lnTo>
                  <a:lnTo>
                    <a:pt x="64" y="533"/>
                  </a:lnTo>
                  <a:lnTo>
                    <a:pt x="64" y="489"/>
                  </a:lnTo>
                  <a:lnTo>
                    <a:pt x="64" y="489"/>
                  </a:lnTo>
                  <a:lnTo>
                    <a:pt x="61" y="474"/>
                  </a:lnTo>
                  <a:lnTo>
                    <a:pt x="57" y="456"/>
                  </a:lnTo>
                  <a:lnTo>
                    <a:pt x="49" y="437"/>
                  </a:lnTo>
                  <a:lnTo>
                    <a:pt x="38" y="419"/>
                  </a:lnTo>
                  <a:lnTo>
                    <a:pt x="28" y="404"/>
                  </a:lnTo>
                  <a:lnTo>
                    <a:pt x="14" y="395"/>
                  </a:lnTo>
                  <a:lnTo>
                    <a:pt x="0" y="39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5" y="312"/>
                  </a:lnTo>
                  <a:lnTo>
                    <a:pt x="8" y="309"/>
                  </a:lnTo>
                  <a:lnTo>
                    <a:pt x="11" y="306"/>
                  </a:lnTo>
                  <a:lnTo>
                    <a:pt x="11" y="302"/>
                  </a:lnTo>
                  <a:lnTo>
                    <a:pt x="11" y="295"/>
                  </a:lnTo>
                  <a:lnTo>
                    <a:pt x="8" y="294"/>
                  </a:lnTo>
                  <a:lnTo>
                    <a:pt x="5" y="29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36"/>
                  </a:lnTo>
                  <a:lnTo>
                    <a:pt x="8" y="236"/>
                  </a:lnTo>
                  <a:lnTo>
                    <a:pt x="8" y="195"/>
                  </a:lnTo>
                  <a:lnTo>
                    <a:pt x="8" y="190"/>
                  </a:lnTo>
                  <a:lnTo>
                    <a:pt x="6" y="186"/>
                  </a:lnTo>
                  <a:lnTo>
                    <a:pt x="5" y="183"/>
                  </a:lnTo>
                  <a:lnTo>
                    <a:pt x="3" y="183"/>
                  </a:lnTo>
                  <a:lnTo>
                    <a:pt x="2" y="184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58"/>
                  </a:lnTo>
                  <a:lnTo>
                    <a:pt x="35" y="158"/>
                  </a:lnTo>
                  <a:lnTo>
                    <a:pt x="35" y="42"/>
                  </a:lnTo>
                  <a:lnTo>
                    <a:pt x="40" y="42"/>
                  </a:lnTo>
                  <a:lnTo>
                    <a:pt x="43" y="39"/>
                  </a:lnTo>
                  <a:lnTo>
                    <a:pt x="41" y="36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9" y="17"/>
                  </a:lnTo>
                  <a:lnTo>
                    <a:pt x="127" y="17"/>
                  </a:lnTo>
                  <a:lnTo>
                    <a:pt x="127" y="13"/>
                  </a:lnTo>
                  <a:lnTo>
                    <a:pt x="130" y="4"/>
                  </a:lnTo>
                  <a:lnTo>
                    <a:pt x="130" y="1"/>
                  </a:lnTo>
                  <a:lnTo>
                    <a:pt x="130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2" name="Freeform 139"/>
            <p:cNvSpPr>
              <a:spLocks noEditPoints="1"/>
            </p:cNvSpPr>
            <p:nvPr/>
          </p:nvSpPr>
          <p:spPr bwMode="auto">
            <a:xfrm>
              <a:off x="1604963" y="2759075"/>
              <a:ext cx="347663" cy="850900"/>
            </a:xfrm>
            <a:custGeom>
              <a:avLst/>
              <a:gdLst>
                <a:gd name="T0" fmla="*/ 218 w 219"/>
                <a:gd name="T1" fmla="*/ 332 h 536"/>
                <a:gd name="T2" fmla="*/ 218 w 219"/>
                <a:gd name="T3" fmla="*/ 327 h 536"/>
                <a:gd name="T4" fmla="*/ 186 w 219"/>
                <a:gd name="T5" fmla="*/ 323 h 536"/>
                <a:gd name="T6" fmla="*/ 206 w 219"/>
                <a:gd name="T7" fmla="*/ 309 h 536"/>
                <a:gd name="T8" fmla="*/ 206 w 219"/>
                <a:gd name="T9" fmla="*/ 309 h 536"/>
                <a:gd name="T10" fmla="*/ 206 w 219"/>
                <a:gd name="T11" fmla="*/ 302 h 536"/>
                <a:gd name="T12" fmla="*/ 113 w 219"/>
                <a:gd name="T13" fmla="*/ 306 h 536"/>
                <a:gd name="T14" fmla="*/ 131 w 219"/>
                <a:gd name="T15" fmla="*/ 294 h 536"/>
                <a:gd name="T16" fmla="*/ 73 w 219"/>
                <a:gd name="T17" fmla="*/ 306 h 536"/>
                <a:gd name="T18" fmla="*/ 91 w 219"/>
                <a:gd name="T19" fmla="*/ 294 h 536"/>
                <a:gd name="T20" fmla="*/ 181 w 219"/>
                <a:gd name="T21" fmla="*/ 314 h 536"/>
                <a:gd name="T22" fmla="*/ 201 w 219"/>
                <a:gd name="T23" fmla="*/ 291 h 536"/>
                <a:gd name="T24" fmla="*/ 218 w 219"/>
                <a:gd name="T25" fmla="*/ 282 h 536"/>
                <a:gd name="T26" fmla="*/ 218 w 219"/>
                <a:gd name="T27" fmla="*/ 282 h 536"/>
                <a:gd name="T28" fmla="*/ 196 w 219"/>
                <a:gd name="T29" fmla="*/ 288 h 536"/>
                <a:gd name="T30" fmla="*/ 196 w 219"/>
                <a:gd name="T31" fmla="*/ 271 h 536"/>
                <a:gd name="T32" fmla="*/ 210 w 219"/>
                <a:gd name="T33" fmla="*/ 186 h 536"/>
                <a:gd name="T34" fmla="*/ 216 w 219"/>
                <a:gd name="T35" fmla="*/ 198 h 536"/>
                <a:gd name="T36" fmla="*/ 199 w 219"/>
                <a:gd name="T37" fmla="*/ 186 h 536"/>
                <a:gd name="T38" fmla="*/ 206 w 219"/>
                <a:gd name="T39" fmla="*/ 198 h 536"/>
                <a:gd name="T40" fmla="*/ 189 w 219"/>
                <a:gd name="T41" fmla="*/ 186 h 536"/>
                <a:gd name="T42" fmla="*/ 193 w 219"/>
                <a:gd name="T43" fmla="*/ 198 h 536"/>
                <a:gd name="T44" fmla="*/ 178 w 219"/>
                <a:gd name="T45" fmla="*/ 186 h 536"/>
                <a:gd name="T46" fmla="*/ 183 w 219"/>
                <a:gd name="T47" fmla="*/ 198 h 536"/>
                <a:gd name="T48" fmla="*/ 138 w 219"/>
                <a:gd name="T49" fmla="*/ 186 h 536"/>
                <a:gd name="T50" fmla="*/ 145 w 219"/>
                <a:gd name="T51" fmla="*/ 198 h 536"/>
                <a:gd name="T52" fmla="*/ 128 w 219"/>
                <a:gd name="T53" fmla="*/ 186 h 536"/>
                <a:gd name="T54" fmla="*/ 134 w 219"/>
                <a:gd name="T55" fmla="*/ 198 h 536"/>
                <a:gd name="T56" fmla="*/ 117 w 219"/>
                <a:gd name="T57" fmla="*/ 186 h 536"/>
                <a:gd name="T58" fmla="*/ 123 w 219"/>
                <a:gd name="T59" fmla="*/ 198 h 536"/>
                <a:gd name="T60" fmla="*/ 106 w 219"/>
                <a:gd name="T61" fmla="*/ 186 h 536"/>
                <a:gd name="T62" fmla="*/ 111 w 219"/>
                <a:gd name="T63" fmla="*/ 198 h 536"/>
                <a:gd name="T64" fmla="*/ 94 w 219"/>
                <a:gd name="T65" fmla="*/ 186 h 536"/>
                <a:gd name="T66" fmla="*/ 100 w 219"/>
                <a:gd name="T67" fmla="*/ 198 h 536"/>
                <a:gd name="T68" fmla="*/ 84 w 219"/>
                <a:gd name="T69" fmla="*/ 186 h 536"/>
                <a:gd name="T70" fmla="*/ 90 w 219"/>
                <a:gd name="T71" fmla="*/ 198 h 536"/>
                <a:gd name="T72" fmla="*/ 73 w 219"/>
                <a:gd name="T73" fmla="*/ 186 h 536"/>
                <a:gd name="T74" fmla="*/ 79 w 219"/>
                <a:gd name="T75" fmla="*/ 198 h 536"/>
                <a:gd name="T76" fmla="*/ 132 w 219"/>
                <a:gd name="T77" fmla="*/ 64 h 536"/>
                <a:gd name="T78" fmla="*/ 143 w 219"/>
                <a:gd name="T79" fmla="*/ 161 h 536"/>
                <a:gd name="T80" fmla="*/ 135 w 219"/>
                <a:gd name="T81" fmla="*/ 62 h 536"/>
                <a:gd name="T82" fmla="*/ 93 w 219"/>
                <a:gd name="T83" fmla="*/ 85 h 536"/>
                <a:gd name="T84" fmla="*/ 105 w 219"/>
                <a:gd name="T85" fmla="*/ 67 h 536"/>
                <a:gd name="T86" fmla="*/ 85 w 219"/>
                <a:gd name="T87" fmla="*/ 4 h 536"/>
                <a:gd name="T88" fmla="*/ 178 w 219"/>
                <a:gd name="T89" fmla="*/ 35 h 536"/>
                <a:gd name="T90" fmla="*/ 219 w 219"/>
                <a:gd name="T91" fmla="*/ 161 h 536"/>
                <a:gd name="T92" fmla="*/ 215 w 219"/>
                <a:gd name="T93" fmla="*/ 294 h 536"/>
                <a:gd name="T94" fmla="*/ 215 w 219"/>
                <a:gd name="T95" fmla="*/ 315 h 536"/>
                <a:gd name="T96" fmla="*/ 181 w 219"/>
                <a:gd name="T97" fmla="*/ 422 h 536"/>
                <a:gd name="T98" fmla="*/ 157 w 219"/>
                <a:gd name="T99" fmla="*/ 536 h 536"/>
                <a:gd name="T100" fmla="*/ 128 w 219"/>
                <a:gd name="T101" fmla="*/ 445 h 536"/>
                <a:gd name="T102" fmla="*/ 56 w 219"/>
                <a:gd name="T103" fmla="*/ 445 h 536"/>
                <a:gd name="T104" fmla="*/ 0 w 219"/>
                <a:gd name="T105" fmla="*/ 536 h 536"/>
                <a:gd name="T106" fmla="*/ 32 w 219"/>
                <a:gd name="T107" fmla="*/ 273 h 536"/>
                <a:gd name="T108" fmla="*/ 36 w 219"/>
                <a:gd name="T109" fmla="*/ 183 h 536"/>
                <a:gd name="T110" fmla="*/ 53 w 219"/>
                <a:gd name="T111" fmla="*/ 74 h 536"/>
                <a:gd name="T112" fmla="*/ 47 w 219"/>
                <a:gd name="T113" fmla="*/ 65 h 536"/>
                <a:gd name="T114" fmla="*/ 56 w 219"/>
                <a:gd name="T115" fmla="*/ 56 h 536"/>
                <a:gd name="T116" fmla="*/ 61 w 219"/>
                <a:gd name="T117" fmla="*/ 45 h 536"/>
                <a:gd name="T118" fmla="*/ 64 w 219"/>
                <a:gd name="T119" fmla="*/ 29 h 536"/>
                <a:gd name="T120" fmla="*/ 82 w 219"/>
                <a:gd name="T121" fmla="*/ 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536">
                  <a:moveTo>
                    <a:pt x="204" y="327"/>
                  </a:moveTo>
                  <a:lnTo>
                    <a:pt x="198" y="335"/>
                  </a:lnTo>
                  <a:lnTo>
                    <a:pt x="204" y="338"/>
                  </a:lnTo>
                  <a:lnTo>
                    <a:pt x="210" y="341"/>
                  </a:lnTo>
                  <a:lnTo>
                    <a:pt x="218" y="343"/>
                  </a:lnTo>
                  <a:lnTo>
                    <a:pt x="218" y="332"/>
                  </a:lnTo>
                  <a:lnTo>
                    <a:pt x="210" y="330"/>
                  </a:lnTo>
                  <a:lnTo>
                    <a:pt x="204" y="327"/>
                  </a:lnTo>
                  <a:close/>
                  <a:moveTo>
                    <a:pt x="212" y="315"/>
                  </a:moveTo>
                  <a:lnTo>
                    <a:pt x="207" y="323"/>
                  </a:lnTo>
                  <a:lnTo>
                    <a:pt x="212" y="326"/>
                  </a:lnTo>
                  <a:lnTo>
                    <a:pt x="218" y="327"/>
                  </a:lnTo>
                  <a:lnTo>
                    <a:pt x="218" y="318"/>
                  </a:lnTo>
                  <a:lnTo>
                    <a:pt x="215" y="317"/>
                  </a:lnTo>
                  <a:lnTo>
                    <a:pt x="212" y="315"/>
                  </a:lnTo>
                  <a:close/>
                  <a:moveTo>
                    <a:pt x="193" y="314"/>
                  </a:moveTo>
                  <a:lnTo>
                    <a:pt x="183" y="317"/>
                  </a:lnTo>
                  <a:lnTo>
                    <a:pt x="186" y="323"/>
                  </a:lnTo>
                  <a:lnTo>
                    <a:pt x="190" y="329"/>
                  </a:lnTo>
                  <a:lnTo>
                    <a:pt x="195" y="334"/>
                  </a:lnTo>
                  <a:lnTo>
                    <a:pt x="201" y="326"/>
                  </a:lnTo>
                  <a:lnTo>
                    <a:pt x="196" y="320"/>
                  </a:lnTo>
                  <a:lnTo>
                    <a:pt x="193" y="314"/>
                  </a:lnTo>
                  <a:close/>
                  <a:moveTo>
                    <a:pt x="206" y="309"/>
                  </a:moveTo>
                  <a:lnTo>
                    <a:pt x="198" y="312"/>
                  </a:lnTo>
                  <a:lnTo>
                    <a:pt x="201" y="317"/>
                  </a:lnTo>
                  <a:lnTo>
                    <a:pt x="204" y="321"/>
                  </a:lnTo>
                  <a:lnTo>
                    <a:pt x="210" y="314"/>
                  </a:lnTo>
                  <a:lnTo>
                    <a:pt x="207" y="312"/>
                  </a:lnTo>
                  <a:lnTo>
                    <a:pt x="206" y="309"/>
                  </a:lnTo>
                  <a:close/>
                  <a:moveTo>
                    <a:pt x="198" y="298"/>
                  </a:moveTo>
                  <a:lnTo>
                    <a:pt x="196" y="305"/>
                  </a:lnTo>
                  <a:lnTo>
                    <a:pt x="196" y="309"/>
                  </a:lnTo>
                  <a:lnTo>
                    <a:pt x="206" y="306"/>
                  </a:lnTo>
                  <a:lnTo>
                    <a:pt x="206" y="305"/>
                  </a:lnTo>
                  <a:lnTo>
                    <a:pt x="206" y="302"/>
                  </a:lnTo>
                  <a:lnTo>
                    <a:pt x="198" y="298"/>
                  </a:lnTo>
                  <a:close/>
                  <a:moveTo>
                    <a:pt x="126" y="294"/>
                  </a:moveTo>
                  <a:lnTo>
                    <a:pt x="120" y="294"/>
                  </a:lnTo>
                  <a:lnTo>
                    <a:pt x="116" y="297"/>
                  </a:lnTo>
                  <a:lnTo>
                    <a:pt x="113" y="302"/>
                  </a:lnTo>
                  <a:lnTo>
                    <a:pt x="113" y="306"/>
                  </a:lnTo>
                  <a:lnTo>
                    <a:pt x="113" y="347"/>
                  </a:lnTo>
                  <a:lnTo>
                    <a:pt x="140" y="347"/>
                  </a:lnTo>
                  <a:lnTo>
                    <a:pt x="140" y="306"/>
                  </a:lnTo>
                  <a:lnTo>
                    <a:pt x="138" y="302"/>
                  </a:lnTo>
                  <a:lnTo>
                    <a:pt x="135" y="297"/>
                  </a:lnTo>
                  <a:lnTo>
                    <a:pt x="131" y="294"/>
                  </a:lnTo>
                  <a:lnTo>
                    <a:pt x="126" y="294"/>
                  </a:lnTo>
                  <a:close/>
                  <a:moveTo>
                    <a:pt x="87" y="294"/>
                  </a:moveTo>
                  <a:lnTo>
                    <a:pt x="81" y="294"/>
                  </a:lnTo>
                  <a:lnTo>
                    <a:pt x="78" y="297"/>
                  </a:lnTo>
                  <a:lnTo>
                    <a:pt x="74" y="302"/>
                  </a:lnTo>
                  <a:lnTo>
                    <a:pt x="73" y="306"/>
                  </a:lnTo>
                  <a:lnTo>
                    <a:pt x="73" y="347"/>
                  </a:lnTo>
                  <a:lnTo>
                    <a:pt x="100" y="347"/>
                  </a:lnTo>
                  <a:lnTo>
                    <a:pt x="100" y="306"/>
                  </a:lnTo>
                  <a:lnTo>
                    <a:pt x="99" y="302"/>
                  </a:lnTo>
                  <a:lnTo>
                    <a:pt x="96" y="297"/>
                  </a:lnTo>
                  <a:lnTo>
                    <a:pt x="91" y="294"/>
                  </a:lnTo>
                  <a:lnTo>
                    <a:pt x="87" y="294"/>
                  </a:lnTo>
                  <a:close/>
                  <a:moveTo>
                    <a:pt x="181" y="292"/>
                  </a:moveTo>
                  <a:lnTo>
                    <a:pt x="181" y="298"/>
                  </a:lnTo>
                  <a:lnTo>
                    <a:pt x="180" y="303"/>
                  </a:lnTo>
                  <a:lnTo>
                    <a:pt x="181" y="309"/>
                  </a:lnTo>
                  <a:lnTo>
                    <a:pt x="181" y="314"/>
                  </a:lnTo>
                  <a:lnTo>
                    <a:pt x="192" y="311"/>
                  </a:lnTo>
                  <a:lnTo>
                    <a:pt x="190" y="305"/>
                  </a:lnTo>
                  <a:lnTo>
                    <a:pt x="192" y="297"/>
                  </a:lnTo>
                  <a:lnTo>
                    <a:pt x="181" y="292"/>
                  </a:lnTo>
                  <a:close/>
                  <a:moveTo>
                    <a:pt x="204" y="286"/>
                  </a:moveTo>
                  <a:lnTo>
                    <a:pt x="201" y="291"/>
                  </a:lnTo>
                  <a:lnTo>
                    <a:pt x="198" y="295"/>
                  </a:lnTo>
                  <a:lnTo>
                    <a:pt x="207" y="298"/>
                  </a:lnTo>
                  <a:lnTo>
                    <a:pt x="209" y="295"/>
                  </a:lnTo>
                  <a:lnTo>
                    <a:pt x="210" y="294"/>
                  </a:lnTo>
                  <a:lnTo>
                    <a:pt x="204" y="286"/>
                  </a:lnTo>
                  <a:close/>
                  <a:moveTo>
                    <a:pt x="218" y="282"/>
                  </a:moveTo>
                  <a:lnTo>
                    <a:pt x="212" y="283"/>
                  </a:lnTo>
                  <a:lnTo>
                    <a:pt x="207" y="285"/>
                  </a:lnTo>
                  <a:lnTo>
                    <a:pt x="213" y="292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18" y="282"/>
                  </a:lnTo>
                  <a:close/>
                  <a:moveTo>
                    <a:pt x="195" y="273"/>
                  </a:moveTo>
                  <a:lnTo>
                    <a:pt x="189" y="277"/>
                  </a:lnTo>
                  <a:lnTo>
                    <a:pt x="186" y="283"/>
                  </a:lnTo>
                  <a:lnTo>
                    <a:pt x="183" y="291"/>
                  </a:lnTo>
                  <a:lnTo>
                    <a:pt x="193" y="294"/>
                  </a:lnTo>
                  <a:lnTo>
                    <a:pt x="196" y="288"/>
                  </a:lnTo>
                  <a:lnTo>
                    <a:pt x="201" y="282"/>
                  </a:lnTo>
                  <a:lnTo>
                    <a:pt x="195" y="273"/>
                  </a:lnTo>
                  <a:close/>
                  <a:moveTo>
                    <a:pt x="218" y="263"/>
                  </a:moveTo>
                  <a:lnTo>
                    <a:pt x="210" y="265"/>
                  </a:lnTo>
                  <a:lnTo>
                    <a:pt x="202" y="266"/>
                  </a:lnTo>
                  <a:lnTo>
                    <a:pt x="196" y="271"/>
                  </a:lnTo>
                  <a:lnTo>
                    <a:pt x="204" y="280"/>
                  </a:lnTo>
                  <a:lnTo>
                    <a:pt x="210" y="277"/>
                  </a:lnTo>
                  <a:lnTo>
                    <a:pt x="218" y="276"/>
                  </a:lnTo>
                  <a:lnTo>
                    <a:pt x="218" y="263"/>
                  </a:lnTo>
                  <a:close/>
                  <a:moveTo>
                    <a:pt x="212" y="186"/>
                  </a:moveTo>
                  <a:lnTo>
                    <a:pt x="210" y="186"/>
                  </a:lnTo>
                  <a:lnTo>
                    <a:pt x="209" y="189"/>
                  </a:lnTo>
                  <a:lnTo>
                    <a:pt x="209" y="193"/>
                  </a:lnTo>
                  <a:lnTo>
                    <a:pt x="209" y="198"/>
                  </a:lnTo>
                  <a:lnTo>
                    <a:pt x="209" y="239"/>
                  </a:lnTo>
                  <a:lnTo>
                    <a:pt x="216" y="239"/>
                  </a:lnTo>
                  <a:lnTo>
                    <a:pt x="216" y="198"/>
                  </a:lnTo>
                  <a:lnTo>
                    <a:pt x="216" y="193"/>
                  </a:lnTo>
                  <a:lnTo>
                    <a:pt x="215" y="189"/>
                  </a:lnTo>
                  <a:lnTo>
                    <a:pt x="213" y="186"/>
                  </a:lnTo>
                  <a:lnTo>
                    <a:pt x="212" y="186"/>
                  </a:lnTo>
                  <a:close/>
                  <a:moveTo>
                    <a:pt x="201" y="186"/>
                  </a:moveTo>
                  <a:lnTo>
                    <a:pt x="199" y="186"/>
                  </a:lnTo>
                  <a:lnTo>
                    <a:pt x="198" y="189"/>
                  </a:lnTo>
                  <a:lnTo>
                    <a:pt x="198" y="193"/>
                  </a:lnTo>
                  <a:lnTo>
                    <a:pt x="196" y="198"/>
                  </a:lnTo>
                  <a:lnTo>
                    <a:pt x="196" y="239"/>
                  </a:lnTo>
                  <a:lnTo>
                    <a:pt x="206" y="239"/>
                  </a:lnTo>
                  <a:lnTo>
                    <a:pt x="206" y="198"/>
                  </a:lnTo>
                  <a:lnTo>
                    <a:pt x="204" y="193"/>
                  </a:lnTo>
                  <a:lnTo>
                    <a:pt x="204" y="189"/>
                  </a:lnTo>
                  <a:lnTo>
                    <a:pt x="202" y="186"/>
                  </a:lnTo>
                  <a:lnTo>
                    <a:pt x="201" y="186"/>
                  </a:lnTo>
                  <a:close/>
                  <a:moveTo>
                    <a:pt x="190" y="186"/>
                  </a:moveTo>
                  <a:lnTo>
                    <a:pt x="189" y="186"/>
                  </a:lnTo>
                  <a:lnTo>
                    <a:pt x="187" y="189"/>
                  </a:lnTo>
                  <a:lnTo>
                    <a:pt x="186" y="193"/>
                  </a:lnTo>
                  <a:lnTo>
                    <a:pt x="186" y="198"/>
                  </a:lnTo>
                  <a:lnTo>
                    <a:pt x="186" y="239"/>
                  </a:lnTo>
                  <a:lnTo>
                    <a:pt x="193" y="239"/>
                  </a:lnTo>
                  <a:lnTo>
                    <a:pt x="193" y="198"/>
                  </a:lnTo>
                  <a:lnTo>
                    <a:pt x="193" y="193"/>
                  </a:lnTo>
                  <a:lnTo>
                    <a:pt x="193" y="189"/>
                  </a:lnTo>
                  <a:lnTo>
                    <a:pt x="192" y="186"/>
                  </a:lnTo>
                  <a:lnTo>
                    <a:pt x="190" y="186"/>
                  </a:lnTo>
                  <a:close/>
                  <a:moveTo>
                    <a:pt x="180" y="186"/>
                  </a:moveTo>
                  <a:lnTo>
                    <a:pt x="178" y="186"/>
                  </a:lnTo>
                  <a:lnTo>
                    <a:pt x="177" y="189"/>
                  </a:lnTo>
                  <a:lnTo>
                    <a:pt x="175" y="193"/>
                  </a:lnTo>
                  <a:lnTo>
                    <a:pt x="175" y="198"/>
                  </a:lnTo>
                  <a:lnTo>
                    <a:pt x="175" y="239"/>
                  </a:lnTo>
                  <a:lnTo>
                    <a:pt x="183" y="239"/>
                  </a:lnTo>
                  <a:lnTo>
                    <a:pt x="183" y="198"/>
                  </a:lnTo>
                  <a:lnTo>
                    <a:pt x="183" y="193"/>
                  </a:lnTo>
                  <a:lnTo>
                    <a:pt x="181" y="189"/>
                  </a:lnTo>
                  <a:lnTo>
                    <a:pt x="181" y="186"/>
                  </a:lnTo>
                  <a:lnTo>
                    <a:pt x="180" y="186"/>
                  </a:lnTo>
                  <a:close/>
                  <a:moveTo>
                    <a:pt x="140" y="186"/>
                  </a:moveTo>
                  <a:lnTo>
                    <a:pt x="138" y="186"/>
                  </a:lnTo>
                  <a:lnTo>
                    <a:pt x="137" y="189"/>
                  </a:lnTo>
                  <a:lnTo>
                    <a:pt x="137" y="193"/>
                  </a:lnTo>
                  <a:lnTo>
                    <a:pt x="137" y="198"/>
                  </a:lnTo>
                  <a:lnTo>
                    <a:pt x="137" y="239"/>
                  </a:lnTo>
                  <a:lnTo>
                    <a:pt x="145" y="239"/>
                  </a:lnTo>
                  <a:lnTo>
                    <a:pt x="145" y="198"/>
                  </a:lnTo>
                  <a:lnTo>
                    <a:pt x="145" y="193"/>
                  </a:lnTo>
                  <a:lnTo>
                    <a:pt x="143" y="189"/>
                  </a:lnTo>
                  <a:lnTo>
                    <a:pt x="142" y="186"/>
                  </a:lnTo>
                  <a:lnTo>
                    <a:pt x="140" y="186"/>
                  </a:lnTo>
                  <a:close/>
                  <a:moveTo>
                    <a:pt x="129" y="186"/>
                  </a:moveTo>
                  <a:lnTo>
                    <a:pt x="128" y="186"/>
                  </a:lnTo>
                  <a:lnTo>
                    <a:pt x="126" y="189"/>
                  </a:lnTo>
                  <a:lnTo>
                    <a:pt x="126" y="193"/>
                  </a:lnTo>
                  <a:lnTo>
                    <a:pt x="126" y="198"/>
                  </a:lnTo>
                  <a:lnTo>
                    <a:pt x="126" y="239"/>
                  </a:lnTo>
                  <a:lnTo>
                    <a:pt x="134" y="239"/>
                  </a:lnTo>
                  <a:lnTo>
                    <a:pt x="134" y="198"/>
                  </a:lnTo>
                  <a:lnTo>
                    <a:pt x="134" y="193"/>
                  </a:lnTo>
                  <a:lnTo>
                    <a:pt x="132" y="189"/>
                  </a:lnTo>
                  <a:lnTo>
                    <a:pt x="131" y="186"/>
                  </a:lnTo>
                  <a:lnTo>
                    <a:pt x="129" y="186"/>
                  </a:lnTo>
                  <a:close/>
                  <a:moveTo>
                    <a:pt x="119" y="186"/>
                  </a:moveTo>
                  <a:lnTo>
                    <a:pt x="117" y="186"/>
                  </a:lnTo>
                  <a:lnTo>
                    <a:pt x="116" y="189"/>
                  </a:lnTo>
                  <a:lnTo>
                    <a:pt x="116" y="193"/>
                  </a:lnTo>
                  <a:lnTo>
                    <a:pt x="114" y="198"/>
                  </a:lnTo>
                  <a:lnTo>
                    <a:pt x="114" y="239"/>
                  </a:lnTo>
                  <a:lnTo>
                    <a:pt x="123" y="239"/>
                  </a:lnTo>
                  <a:lnTo>
                    <a:pt x="123" y="198"/>
                  </a:lnTo>
                  <a:lnTo>
                    <a:pt x="122" y="193"/>
                  </a:lnTo>
                  <a:lnTo>
                    <a:pt x="122" y="189"/>
                  </a:lnTo>
                  <a:lnTo>
                    <a:pt x="120" y="186"/>
                  </a:lnTo>
                  <a:lnTo>
                    <a:pt x="119" y="186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5" y="189"/>
                  </a:lnTo>
                  <a:lnTo>
                    <a:pt x="103" y="193"/>
                  </a:lnTo>
                  <a:lnTo>
                    <a:pt x="103" y="198"/>
                  </a:lnTo>
                  <a:lnTo>
                    <a:pt x="103" y="239"/>
                  </a:lnTo>
                  <a:lnTo>
                    <a:pt x="111" y="239"/>
                  </a:lnTo>
                  <a:lnTo>
                    <a:pt x="111" y="198"/>
                  </a:lnTo>
                  <a:lnTo>
                    <a:pt x="111" y="193"/>
                  </a:lnTo>
                  <a:lnTo>
                    <a:pt x="111" y="189"/>
                  </a:lnTo>
                  <a:lnTo>
                    <a:pt x="110" y="186"/>
                  </a:lnTo>
                  <a:lnTo>
                    <a:pt x="108" y="186"/>
                  </a:lnTo>
                  <a:close/>
                  <a:moveTo>
                    <a:pt x="96" y="186"/>
                  </a:moveTo>
                  <a:lnTo>
                    <a:pt x="94" y="186"/>
                  </a:lnTo>
                  <a:lnTo>
                    <a:pt x="94" y="189"/>
                  </a:lnTo>
                  <a:lnTo>
                    <a:pt x="93" y="193"/>
                  </a:lnTo>
                  <a:lnTo>
                    <a:pt x="93" y="198"/>
                  </a:lnTo>
                  <a:lnTo>
                    <a:pt x="93" y="239"/>
                  </a:lnTo>
                  <a:lnTo>
                    <a:pt x="100" y="239"/>
                  </a:lnTo>
                  <a:lnTo>
                    <a:pt x="100" y="198"/>
                  </a:lnTo>
                  <a:lnTo>
                    <a:pt x="100" y="193"/>
                  </a:lnTo>
                  <a:lnTo>
                    <a:pt x="99" y="189"/>
                  </a:lnTo>
                  <a:lnTo>
                    <a:pt x="97" y="186"/>
                  </a:lnTo>
                  <a:lnTo>
                    <a:pt x="96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2" y="189"/>
                  </a:lnTo>
                  <a:lnTo>
                    <a:pt x="82" y="193"/>
                  </a:lnTo>
                  <a:lnTo>
                    <a:pt x="82" y="198"/>
                  </a:lnTo>
                  <a:lnTo>
                    <a:pt x="82" y="239"/>
                  </a:lnTo>
                  <a:lnTo>
                    <a:pt x="90" y="239"/>
                  </a:lnTo>
                  <a:lnTo>
                    <a:pt x="90" y="198"/>
                  </a:lnTo>
                  <a:lnTo>
                    <a:pt x="90" y="193"/>
                  </a:lnTo>
                  <a:lnTo>
                    <a:pt x="88" y="189"/>
                  </a:lnTo>
                  <a:lnTo>
                    <a:pt x="87" y="186"/>
                  </a:lnTo>
                  <a:lnTo>
                    <a:pt x="85" y="186"/>
                  </a:lnTo>
                  <a:close/>
                  <a:moveTo>
                    <a:pt x="74" y="186"/>
                  </a:moveTo>
                  <a:lnTo>
                    <a:pt x="73" y="186"/>
                  </a:lnTo>
                  <a:lnTo>
                    <a:pt x="71" y="189"/>
                  </a:lnTo>
                  <a:lnTo>
                    <a:pt x="71" y="193"/>
                  </a:lnTo>
                  <a:lnTo>
                    <a:pt x="70" y="198"/>
                  </a:lnTo>
                  <a:lnTo>
                    <a:pt x="70" y="239"/>
                  </a:lnTo>
                  <a:lnTo>
                    <a:pt x="79" y="239"/>
                  </a:lnTo>
                  <a:lnTo>
                    <a:pt x="79" y="198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6" y="186"/>
                  </a:lnTo>
                  <a:lnTo>
                    <a:pt x="74" y="186"/>
                  </a:lnTo>
                  <a:close/>
                  <a:moveTo>
                    <a:pt x="135" y="62"/>
                  </a:moveTo>
                  <a:lnTo>
                    <a:pt x="132" y="64"/>
                  </a:lnTo>
                  <a:lnTo>
                    <a:pt x="129" y="67"/>
                  </a:lnTo>
                  <a:lnTo>
                    <a:pt x="128" y="71"/>
                  </a:lnTo>
                  <a:lnTo>
                    <a:pt x="126" y="77"/>
                  </a:lnTo>
                  <a:lnTo>
                    <a:pt x="126" y="85"/>
                  </a:lnTo>
                  <a:lnTo>
                    <a:pt x="126" y="161"/>
                  </a:lnTo>
                  <a:lnTo>
                    <a:pt x="143" y="161"/>
                  </a:lnTo>
                  <a:lnTo>
                    <a:pt x="143" y="85"/>
                  </a:lnTo>
                  <a:lnTo>
                    <a:pt x="143" y="77"/>
                  </a:lnTo>
                  <a:lnTo>
                    <a:pt x="142" y="71"/>
                  </a:lnTo>
                  <a:lnTo>
                    <a:pt x="140" y="67"/>
                  </a:lnTo>
                  <a:lnTo>
                    <a:pt x="137" y="64"/>
                  </a:lnTo>
                  <a:lnTo>
                    <a:pt x="135" y="62"/>
                  </a:lnTo>
                  <a:close/>
                  <a:moveTo>
                    <a:pt x="100" y="62"/>
                  </a:moveTo>
                  <a:lnTo>
                    <a:pt x="97" y="64"/>
                  </a:lnTo>
                  <a:lnTo>
                    <a:pt x="96" y="67"/>
                  </a:lnTo>
                  <a:lnTo>
                    <a:pt x="94" y="71"/>
                  </a:lnTo>
                  <a:lnTo>
                    <a:pt x="93" y="77"/>
                  </a:lnTo>
                  <a:lnTo>
                    <a:pt x="93" y="85"/>
                  </a:lnTo>
                  <a:lnTo>
                    <a:pt x="93" y="161"/>
                  </a:lnTo>
                  <a:lnTo>
                    <a:pt x="110" y="161"/>
                  </a:lnTo>
                  <a:lnTo>
                    <a:pt x="110" y="85"/>
                  </a:lnTo>
                  <a:lnTo>
                    <a:pt x="108" y="77"/>
                  </a:lnTo>
                  <a:lnTo>
                    <a:pt x="108" y="71"/>
                  </a:lnTo>
                  <a:lnTo>
                    <a:pt x="105" y="67"/>
                  </a:lnTo>
                  <a:lnTo>
                    <a:pt x="103" y="64"/>
                  </a:lnTo>
                  <a:lnTo>
                    <a:pt x="100" y="62"/>
                  </a:lnTo>
                  <a:close/>
                  <a:moveTo>
                    <a:pt x="84" y="0"/>
                  </a:move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8" y="13"/>
                  </a:lnTo>
                  <a:lnTo>
                    <a:pt x="88" y="20"/>
                  </a:lnTo>
                  <a:lnTo>
                    <a:pt x="170" y="20"/>
                  </a:lnTo>
                  <a:lnTo>
                    <a:pt x="174" y="21"/>
                  </a:lnTo>
                  <a:lnTo>
                    <a:pt x="174" y="29"/>
                  </a:lnTo>
                  <a:lnTo>
                    <a:pt x="178" y="35"/>
                  </a:lnTo>
                  <a:lnTo>
                    <a:pt x="178" y="39"/>
                  </a:lnTo>
                  <a:lnTo>
                    <a:pt x="177" y="42"/>
                  </a:lnTo>
                  <a:lnTo>
                    <a:pt x="180" y="45"/>
                  </a:lnTo>
                  <a:lnTo>
                    <a:pt x="184" y="45"/>
                  </a:lnTo>
                  <a:lnTo>
                    <a:pt x="184" y="161"/>
                  </a:lnTo>
                  <a:lnTo>
                    <a:pt x="219" y="161"/>
                  </a:lnTo>
                  <a:lnTo>
                    <a:pt x="219" y="195"/>
                  </a:lnTo>
                  <a:lnTo>
                    <a:pt x="219" y="198"/>
                  </a:lnTo>
                  <a:lnTo>
                    <a:pt x="219" y="239"/>
                  </a:lnTo>
                  <a:lnTo>
                    <a:pt x="219" y="239"/>
                  </a:lnTo>
                  <a:lnTo>
                    <a:pt x="219" y="292"/>
                  </a:lnTo>
                  <a:lnTo>
                    <a:pt x="215" y="294"/>
                  </a:lnTo>
                  <a:lnTo>
                    <a:pt x="212" y="297"/>
                  </a:lnTo>
                  <a:lnTo>
                    <a:pt x="209" y="298"/>
                  </a:lnTo>
                  <a:lnTo>
                    <a:pt x="209" y="305"/>
                  </a:lnTo>
                  <a:lnTo>
                    <a:pt x="209" y="309"/>
                  </a:lnTo>
                  <a:lnTo>
                    <a:pt x="212" y="312"/>
                  </a:lnTo>
                  <a:lnTo>
                    <a:pt x="215" y="315"/>
                  </a:lnTo>
                  <a:lnTo>
                    <a:pt x="219" y="315"/>
                  </a:lnTo>
                  <a:lnTo>
                    <a:pt x="219" y="393"/>
                  </a:lnTo>
                  <a:lnTo>
                    <a:pt x="219" y="393"/>
                  </a:lnTo>
                  <a:lnTo>
                    <a:pt x="206" y="398"/>
                  </a:lnTo>
                  <a:lnTo>
                    <a:pt x="192" y="407"/>
                  </a:lnTo>
                  <a:lnTo>
                    <a:pt x="181" y="422"/>
                  </a:lnTo>
                  <a:lnTo>
                    <a:pt x="172" y="440"/>
                  </a:lnTo>
                  <a:lnTo>
                    <a:pt x="164" y="459"/>
                  </a:lnTo>
                  <a:lnTo>
                    <a:pt x="158" y="477"/>
                  </a:lnTo>
                  <a:lnTo>
                    <a:pt x="157" y="492"/>
                  </a:lnTo>
                  <a:lnTo>
                    <a:pt x="157" y="492"/>
                  </a:lnTo>
                  <a:lnTo>
                    <a:pt x="157" y="536"/>
                  </a:lnTo>
                  <a:lnTo>
                    <a:pt x="145" y="536"/>
                  </a:lnTo>
                  <a:lnTo>
                    <a:pt x="145" y="498"/>
                  </a:lnTo>
                  <a:lnTo>
                    <a:pt x="145" y="498"/>
                  </a:lnTo>
                  <a:lnTo>
                    <a:pt x="142" y="483"/>
                  </a:lnTo>
                  <a:lnTo>
                    <a:pt x="137" y="465"/>
                  </a:lnTo>
                  <a:lnTo>
                    <a:pt x="128" y="445"/>
                  </a:lnTo>
                  <a:lnTo>
                    <a:pt x="117" y="428"/>
                  </a:lnTo>
                  <a:lnTo>
                    <a:pt x="105" y="416"/>
                  </a:lnTo>
                  <a:lnTo>
                    <a:pt x="93" y="411"/>
                  </a:lnTo>
                  <a:lnTo>
                    <a:pt x="79" y="416"/>
                  </a:lnTo>
                  <a:lnTo>
                    <a:pt x="67" y="428"/>
                  </a:lnTo>
                  <a:lnTo>
                    <a:pt x="56" y="445"/>
                  </a:lnTo>
                  <a:lnTo>
                    <a:pt x="49" y="465"/>
                  </a:lnTo>
                  <a:lnTo>
                    <a:pt x="42" y="483"/>
                  </a:lnTo>
                  <a:lnTo>
                    <a:pt x="41" y="498"/>
                  </a:lnTo>
                  <a:lnTo>
                    <a:pt x="41" y="498"/>
                  </a:lnTo>
                  <a:lnTo>
                    <a:pt x="41" y="536"/>
                  </a:lnTo>
                  <a:lnTo>
                    <a:pt x="0" y="536"/>
                  </a:lnTo>
                  <a:lnTo>
                    <a:pt x="17" y="318"/>
                  </a:lnTo>
                  <a:lnTo>
                    <a:pt x="14" y="318"/>
                  </a:lnTo>
                  <a:lnTo>
                    <a:pt x="20" y="306"/>
                  </a:lnTo>
                  <a:lnTo>
                    <a:pt x="24" y="306"/>
                  </a:lnTo>
                  <a:lnTo>
                    <a:pt x="27" y="276"/>
                  </a:lnTo>
                  <a:lnTo>
                    <a:pt x="32" y="273"/>
                  </a:lnTo>
                  <a:lnTo>
                    <a:pt x="33" y="250"/>
                  </a:lnTo>
                  <a:lnTo>
                    <a:pt x="29" y="244"/>
                  </a:lnTo>
                  <a:lnTo>
                    <a:pt x="35" y="231"/>
                  </a:lnTo>
                  <a:lnTo>
                    <a:pt x="36" y="202"/>
                  </a:lnTo>
                  <a:lnTo>
                    <a:pt x="35" y="201"/>
                  </a:lnTo>
                  <a:lnTo>
                    <a:pt x="36" y="183"/>
                  </a:lnTo>
                  <a:lnTo>
                    <a:pt x="35" y="180"/>
                  </a:lnTo>
                  <a:lnTo>
                    <a:pt x="33" y="173"/>
                  </a:lnTo>
                  <a:lnTo>
                    <a:pt x="36" y="164"/>
                  </a:lnTo>
                  <a:lnTo>
                    <a:pt x="46" y="164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3" y="71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49" y="67"/>
                  </a:lnTo>
                  <a:lnTo>
                    <a:pt x="47" y="67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3" y="58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1" y="45"/>
                  </a:lnTo>
                  <a:lnTo>
                    <a:pt x="64" y="42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1" y="38"/>
                  </a:lnTo>
                  <a:lnTo>
                    <a:pt x="61" y="33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8" y="20"/>
                  </a:lnTo>
                  <a:lnTo>
                    <a:pt x="76" y="20"/>
                  </a:lnTo>
                  <a:lnTo>
                    <a:pt x="76" y="13"/>
                  </a:lnTo>
                  <a:lnTo>
                    <a:pt x="82" y="4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201" y="2362783"/>
            <a:ext cx="1238250" cy="4495217"/>
            <a:chOff x="1314451" y="2657475"/>
            <a:chExt cx="261938" cy="950913"/>
          </a:xfrm>
        </p:grpSpPr>
        <p:sp>
          <p:nvSpPr>
            <p:cNvPr id="1133" name="Freeform 140"/>
            <p:cNvSpPr>
              <a:spLocks/>
            </p:cNvSpPr>
            <p:nvPr/>
          </p:nvSpPr>
          <p:spPr bwMode="auto">
            <a:xfrm>
              <a:off x="1449388" y="2722563"/>
              <a:ext cx="3175" cy="476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2 w 2"/>
                <a:gd name="T9" fmla="*/ 3 h 3"/>
                <a:gd name="T10" fmla="*/ 0 w 2"/>
                <a:gd name="T11" fmla="*/ 3 h 3"/>
                <a:gd name="T12" fmla="*/ 0 w 2"/>
                <a:gd name="T13" fmla="*/ 1 h 3"/>
                <a:gd name="T14" fmla="*/ 0 w 2"/>
                <a:gd name="T15" fmla="*/ 1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EFE02"/>
            </a:solidFill>
            <a:ln w="0">
              <a:solidFill>
                <a:srgbClr val="7EFE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4" name="Freeform 141"/>
            <p:cNvSpPr>
              <a:spLocks/>
            </p:cNvSpPr>
            <p:nvPr/>
          </p:nvSpPr>
          <p:spPr bwMode="auto">
            <a:xfrm>
              <a:off x="1314451" y="2659063"/>
              <a:ext cx="130175" cy="949325"/>
            </a:xfrm>
            <a:custGeom>
              <a:avLst/>
              <a:gdLst>
                <a:gd name="T0" fmla="*/ 0 w 82"/>
                <a:gd name="T1" fmla="*/ 598 h 598"/>
                <a:gd name="T2" fmla="*/ 6 w 82"/>
                <a:gd name="T3" fmla="*/ 575 h 598"/>
                <a:gd name="T4" fmla="*/ 20 w 82"/>
                <a:gd name="T5" fmla="*/ 569 h 598"/>
                <a:gd name="T6" fmla="*/ 26 w 82"/>
                <a:gd name="T7" fmla="*/ 552 h 598"/>
                <a:gd name="T8" fmla="*/ 34 w 82"/>
                <a:gd name="T9" fmla="*/ 544 h 598"/>
                <a:gd name="T10" fmla="*/ 37 w 82"/>
                <a:gd name="T11" fmla="*/ 537 h 598"/>
                <a:gd name="T12" fmla="*/ 34 w 82"/>
                <a:gd name="T13" fmla="*/ 468 h 598"/>
                <a:gd name="T14" fmla="*/ 26 w 82"/>
                <a:gd name="T15" fmla="*/ 464 h 598"/>
                <a:gd name="T16" fmla="*/ 35 w 82"/>
                <a:gd name="T17" fmla="*/ 442 h 598"/>
                <a:gd name="T18" fmla="*/ 44 w 82"/>
                <a:gd name="T19" fmla="*/ 438 h 598"/>
                <a:gd name="T20" fmla="*/ 50 w 82"/>
                <a:gd name="T21" fmla="*/ 419 h 598"/>
                <a:gd name="T22" fmla="*/ 56 w 82"/>
                <a:gd name="T23" fmla="*/ 415 h 598"/>
                <a:gd name="T24" fmla="*/ 67 w 82"/>
                <a:gd name="T25" fmla="*/ 105 h 598"/>
                <a:gd name="T26" fmla="*/ 67 w 82"/>
                <a:gd name="T27" fmla="*/ 104 h 598"/>
                <a:gd name="T28" fmla="*/ 67 w 82"/>
                <a:gd name="T29" fmla="*/ 101 h 598"/>
                <a:gd name="T30" fmla="*/ 65 w 82"/>
                <a:gd name="T31" fmla="*/ 98 h 598"/>
                <a:gd name="T32" fmla="*/ 67 w 82"/>
                <a:gd name="T33" fmla="*/ 98 h 598"/>
                <a:gd name="T34" fmla="*/ 67 w 82"/>
                <a:gd name="T35" fmla="*/ 95 h 598"/>
                <a:gd name="T36" fmla="*/ 65 w 82"/>
                <a:gd name="T37" fmla="*/ 93 h 598"/>
                <a:gd name="T38" fmla="*/ 67 w 82"/>
                <a:gd name="T39" fmla="*/ 92 h 598"/>
                <a:gd name="T40" fmla="*/ 65 w 82"/>
                <a:gd name="T41" fmla="*/ 93 h 598"/>
                <a:gd name="T42" fmla="*/ 62 w 82"/>
                <a:gd name="T43" fmla="*/ 92 h 598"/>
                <a:gd name="T44" fmla="*/ 61 w 82"/>
                <a:gd name="T45" fmla="*/ 90 h 598"/>
                <a:gd name="T46" fmla="*/ 59 w 82"/>
                <a:gd name="T47" fmla="*/ 87 h 598"/>
                <a:gd name="T48" fmla="*/ 59 w 82"/>
                <a:gd name="T49" fmla="*/ 84 h 598"/>
                <a:gd name="T50" fmla="*/ 58 w 82"/>
                <a:gd name="T51" fmla="*/ 83 h 598"/>
                <a:gd name="T52" fmla="*/ 61 w 82"/>
                <a:gd name="T53" fmla="*/ 76 h 598"/>
                <a:gd name="T54" fmla="*/ 59 w 82"/>
                <a:gd name="T55" fmla="*/ 73 h 598"/>
                <a:gd name="T56" fmla="*/ 58 w 82"/>
                <a:gd name="T57" fmla="*/ 72 h 598"/>
                <a:gd name="T58" fmla="*/ 59 w 82"/>
                <a:gd name="T59" fmla="*/ 70 h 598"/>
                <a:gd name="T60" fmla="*/ 58 w 82"/>
                <a:gd name="T61" fmla="*/ 66 h 598"/>
                <a:gd name="T62" fmla="*/ 61 w 82"/>
                <a:gd name="T63" fmla="*/ 63 h 598"/>
                <a:gd name="T64" fmla="*/ 69 w 82"/>
                <a:gd name="T65" fmla="*/ 63 h 598"/>
                <a:gd name="T66" fmla="*/ 72 w 82"/>
                <a:gd name="T67" fmla="*/ 55 h 598"/>
                <a:gd name="T68" fmla="*/ 72 w 82"/>
                <a:gd name="T69" fmla="*/ 49 h 598"/>
                <a:gd name="T70" fmla="*/ 73 w 82"/>
                <a:gd name="T71" fmla="*/ 44 h 598"/>
                <a:gd name="T72" fmla="*/ 73 w 82"/>
                <a:gd name="T73" fmla="*/ 43 h 598"/>
                <a:gd name="T74" fmla="*/ 73 w 82"/>
                <a:gd name="T75" fmla="*/ 38 h 598"/>
                <a:gd name="T76" fmla="*/ 75 w 82"/>
                <a:gd name="T77" fmla="*/ 35 h 598"/>
                <a:gd name="T78" fmla="*/ 76 w 82"/>
                <a:gd name="T79" fmla="*/ 34 h 598"/>
                <a:gd name="T80" fmla="*/ 78 w 82"/>
                <a:gd name="T81" fmla="*/ 28 h 598"/>
                <a:gd name="T82" fmla="*/ 79 w 82"/>
                <a:gd name="T83" fmla="*/ 22 h 598"/>
                <a:gd name="T84" fmla="*/ 78 w 82"/>
                <a:gd name="T85" fmla="*/ 20 h 598"/>
                <a:gd name="T86" fmla="*/ 76 w 82"/>
                <a:gd name="T87" fmla="*/ 19 h 598"/>
                <a:gd name="T88" fmla="*/ 75 w 82"/>
                <a:gd name="T89" fmla="*/ 12 h 598"/>
                <a:gd name="T90" fmla="*/ 76 w 82"/>
                <a:gd name="T91" fmla="*/ 11 h 598"/>
                <a:gd name="T92" fmla="*/ 81 w 82"/>
                <a:gd name="T93" fmla="*/ 11 h 598"/>
                <a:gd name="T94" fmla="*/ 81 w 82"/>
                <a:gd name="T95" fmla="*/ 8 h 598"/>
                <a:gd name="T96" fmla="*/ 82 w 82"/>
                <a:gd name="T97" fmla="*/ 6 h 598"/>
                <a:gd name="T98" fmla="*/ 79 w 82"/>
                <a:gd name="T99" fmla="*/ 6 h 598"/>
                <a:gd name="T100" fmla="*/ 81 w 82"/>
                <a:gd name="T101" fmla="*/ 3 h 598"/>
                <a:gd name="T102" fmla="*/ 82 w 82"/>
                <a:gd name="T10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8">
                  <a:moveTo>
                    <a:pt x="82" y="0"/>
                  </a:moveTo>
                  <a:lnTo>
                    <a:pt x="82" y="598"/>
                  </a:lnTo>
                  <a:lnTo>
                    <a:pt x="0" y="598"/>
                  </a:lnTo>
                  <a:lnTo>
                    <a:pt x="0" y="584"/>
                  </a:lnTo>
                  <a:lnTo>
                    <a:pt x="6" y="584"/>
                  </a:lnTo>
                  <a:lnTo>
                    <a:pt x="6" y="575"/>
                  </a:lnTo>
                  <a:lnTo>
                    <a:pt x="12" y="575"/>
                  </a:lnTo>
                  <a:lnTo>
                    <a:pt x="12" y="569"/>
                  </a:lnTo>
                  <a:lnTo>
                    <a:pt x="20" y="569"/>
                  </a:lnTo>
                  <a:lnTo>
                    <a:pt x="20" y="560"/>
                  </a:lnTo>
                  <a:lnTo>
                    <a:pt x="26" y="560"/>
                  </a:lnTo>
                  <a:lnTo>
                    <a:pt x="26" y="552"/>
                  </a:lnTo>
                  <a:lnTo>
                    <a:pt x="32" y="546"/>
                  </a:lnTo>
                  <a:lnTo>
                    <a:pt x="32" y="546"/>
                  </a:lnTo>
                  <a:lnTo>
                    <a:pt x="34" y="544"/>
                  </a:lnTo>
                  <a:lnTo>
                    <a:pt x="35" y="543"/>
                  </a:lnTo>
                  <a:lnTo>
                    <a:pt x="35" y="541"/>
                  </a:lnTo>
                  <a:lnTo>
                    <a:pt x="37" y="537"/>
                  </a:lnTo>
                  <a:lnTo>
                    <a:pt x="37" y="474"/>
                  </a:lnTo>
                  <a:lnTo>
                    <a:pt x="35" y="471"/>
                  </a:lnTo>
                  <a:lnTo>
                    <a:pt x="34" y="468"/>
                  </a:lnTo>
                  <a:lnTo>
                    <a:pt x="32" y="468"/>
                  </a:lnTo>
                  <a:lnTo>
                    <a:pt x="32" y="465"/>
                  </a:lnTo>
                  <a:lnTo>
                    <a:pt x="26" y="464"/>
                  </a:lnTo>
                  <a:lnTo>
                    <a:pt x="24" y="461"/>
                  </a:lnTo>
                  <a:lnTo>
                    <a:pt x="23" y="459"/>
                  </a:lnTo>
                  <a:lnTo>
                    <a:pt x="35" y="442"/>
                  </a:lnTo>
                  <a:lnTo>
                    <a:pt x="38" y="442"/>
                  </a:lnTo>
                  <a:lnTo>
                    <a:pt x="41" y="441"/>
                  </a:lnTo>
                  <a:lnTo>
                    <a:pt x="44" y="438"/>
                  </a:lnTo>
                  <a:lnTo>
                    <a:pt x="47" y="433"/>
                  </a:lnTo>
                  <a:lnTo>
                    <a:pt x="47" y="429"/>
                  </a:lnTo>
                  <a:lnTo>
                    <a:pt x="50" y="419"/>
                  </a:lnTo>
                  <a:lnTo>
                    <a:pt x="53" y="419"/>
                  </a:lnTo>
                  <a:lnTo>
                    <a:pt x="55" y="418"/>
                  </a:lnTo>
                  <a:lnTo>
                    <a:pt x="56" y="415"/>
                  </a:lnTo>
                  <a:lnTo>
                    <a:pt x="59" y="415"/>
                  </a:lnTo>
                  <a:lnTo>
                    <a:pt x="61" y="41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9" y="101"/>
                  </a:lnTo>
                  <a:lnTo>
                    <a:pt x="67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7" y="98"/>
                  </a:lnTo>
                  <a:lnTo>
                    <a:pt x="67" y="98"/>
                  </a:lnTo>
                  <a:lnTo>
                    <a:pt x="69" y="96"/>
                  </a:lnTo>
                  <a:lnTo>
                    <a:pt x="67" y="96"/>
                  </a:lnTo>
                  <a:lnTo>
                    <a:pt x="67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9" y="87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8" y="83"/>
                  </a:lnTo>
                  <a:lnTo>
                    <a:pt x="58" y="81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59" y="73"/>
                  </a:lnTo>
                  <a:lnTo>
                    <a:pt x="58" y="73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4" y="63"/>
                  </a:lnTo>
                  <a:lnTo>
                    <a:pt x="65" y="63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2" y="58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73" y="47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79" y="22"/>
                  </a:lnTo>
                  <a:lnTo>
                    <a:pt x="79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6" y="15"/>
                  </a:lnTo>
                  <a:lnTo>
                    <a:pt x="76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5" name="Freeform 142"/>
            <p:cNvSpPr>
              <a:spLocks noEditPoints="1"/>
            </p:cNvSpPr>
            <p:nvPr/>
          </p:nvSpPr>
          <p:spPr bwMode="auto">
            <a:xfrm>
              <a:off x="1444626" y="2657475"/>
              <a:ext cx="131763" cy="950913"/>
            </a:xfrm>
            <a:custGeom>
              <a:avLst/>
              <a:gdLst>
                <a:gd name="T0" fmla="*/ 3 w 83"/>
                <a:gd name="T1" fmla="*/ 42 h 599"/>
                <a:gd name="T2" fmla="*/ 5 w 83"/>
                <a:gd name="T3" fmla="*/ 42 h 599"/>
                <a:gd name="T4" fmla="*/ 5 w 83"/>
                <a:gd name="T5" fmla="*/ 41 h 599"/>
                <a:gd name="T6" fmla="*/ 3 w 83"/>
                <a:gd name="T7" fmla="*/ 1 h 599"/>
                <a:gd name="T8" fmla="*/ 5 w 83"/>
                <a:gd name="T9" fmla="*/ 3 h 599"/>
                <a:gd name="T10" fmla="*/ 6 w 83"/>
                <a:gd name="T11" fmla="*/ 7 h 599"/>
                <a:gd name="T12" fmla="*/ 3 w 83"/>
                <a:gd name="T13" fmla="*/ 7 h 599"/>
                <a:gd name="T14" fmla="*/ 3 w 83"/>
                <a:gd name="T15" fmla="*/ 9 h 599"/>
                <a:gd name="T16" fmla="*/ 5 w 83"/>
                <a:gd name="T17" fmla="*/ 12 h 599"/>
                <a:gd name="T18" fmla="*/ 8 w 83"/>
                <a:gd name="T19" fmla="*/ 12 h 599"/>
                <a:gd name="T20" fmla="*/ 8 w 83"/>
                <a:gd name="T21" fmla="*/ 15 h 599"/>
                <a:gd name="T22" fmla="*/ 8 w 83"/>
                <a:gd name="T23" fmla="*/ 16 h 599"/>
                <a:gd name="T24" fmla="*/ 9 w 83"/>
                <a:gd name="T25" fmla="*/ 20 h 599"/>
                <a:gd name="T26" fmla="*/ 11 w 83"/>
                <a:gd name="T27" fmla="*/ 23 h 599"/>
                <a:gd name="T28" fmla="*/ 11 w 83"/>
                <a:gd name="T29" fmla="*/ 24 h 599"/>
                <a:gd name="T30" fmla="*/ 12 w 83"/>
                <a:gd name="T31" fmla="*/ 26 h 599"/>
                <a:gd name="T32" fmla="*/ 11 w 83"/>
                <a:gd name="T33" fmla="*/ 27 h 599"/>
                <a:gd name="T34" fmla="*/ 11 w 83"/>
                <a:gd name="T35" fmla="*/ 30 h 599"/>
                <a:gd name="T36" fmla="*/ 8 w 83"/>
                <a:gd name="T37" fmla="*/ 41 h 599"/>
                <a:gd name="T38" fmla="*/ 8 w 83"/>
                <a:gd name="T39" fmla="*/ 44 h 599"/>
                <a:gd name="T40" fmla="*/ 9 w 83"/>
                <a:gd name="T41" fmla="*/ 45 h 599"/>
                <a:gd name="T42" fmla="*/ 11 w 83"/>
                <a:gd name="T43" fmla="*/ 50 h 599"/>
                <a:gd name="T44" fmla="*/ 11 w 83"/>
                <a:gd name="T45" fmla="*/ 56 h 599"/>
                <a:gd name="T46" fmla="*/ 14 w 83"/>
                <a:gd name="T47" fmla="*/ 64 h 599"/>
                <a:gd name="T48" fmla="*/ 22 w 83"/>
                <a:gd name="T49" fmla="*/ 64 h 599"/>
                <a:gd name="T50" fmla="*/ 25 w 83"/>
                <a:gd name="T51" fmla="*/ 67 h 599"/>
                <a:gd name="T52" fmla="*/ 23 w 83"/>
                <a:gd name="T53" fmla="*/ 71 h 599"/>
                <a:gd name="T54" fmla="*/ 25 w 83"/>
                <a:gd name="T55" fmla="*/ 73 h 599"/>
                <a:gd name="T56" fmla="*/ 23 w 83"/>
                <a:gd name="T57" fmla="*/ 74 h 599"/>
                <a:gd name="T58" fmla="*/ 22 w 83"/>
                <a:gd name="T59" fmla="*/ 77 h 599"/>
                <a:gd name="T60" fmla="*/ 25 w 83"/>
                <a:gd name="T61" fmla="*/ 84 h 599"/>
                <a:gd name="T62" fmla="*/ 23 w 83"/>
                <a:gd name="T63" fmla="*/ 85 h 599"/>
                <a:gd name="T64" fmla="*/ 23 w 83"/>
                <a:gd name="T65" fmla="*/ 88 h 599"/>
                <a:gd name="T66" fmla="*/ 22 w 83"/>
                <a:gd name="T67" fmla="*/ 91 h 599"/>
                <a:gd name="T68" fmla="*/ 20 w 83"/>
                <a:gd name="T69" fmla="*/ 93 h 599"/>
                <a:gd name="T70" fmla="*/ 17 w 83"/>
                <a:gd name="T71" fmla="*/ 94 h 599"/>
                <a:gd name="T72" fmla="*/ 15 w 83"/>
                <a:gd name="T73" fmla="*/ 93 h 599"/>
                <a:gd name="T74" fmla="*/ 17 w 83"/>
                <a:gd name="T75" fmla="*/ 94 h 599"/>
                <a:gd name="T76" fmla="*/ 15 w 83"/>
                <a:gd name="T77" fmla="*/ 96 h 599"/>
                <a:gd name="T78" fmla="*/ 15 w 83"/>
                <a:gd name="T79" fmla="*/ 99 h 599"/>
                <a:gd name="T80" fmla="*/ 17 w 83"/>
                <a:gd name="T81" fmla="*/ 99 h 599"/>
                <a:gd name="T82" fmla="*/ 15 w 83"/>
                <a:gd name="T83" fmla="*/ 102 h 599"/>
                <a:gd name="T84" fmla="*/ 15 w 83"/>
                <a:gd name="T85" fmla="*/ 106 h 599"/>
                <a:gd name="T86" fmla="*/ 22 w 83"/>
                <a:gd name="T87" fmla="*/ 416 h 599"/>
                <a:gd name="T88" fmla="*/ 28 w 83"/>
                <a:gd name="T89" fmla="*/ 419 h 599"/>
                <a:gd name="T90" fmla="*/ 35 w 83"/>
                <a:gd name="T91" fmla="*/ 430 h 599"/>
                <a:gd name="T92" fmla="*/ 41 w 83"/>
                <a:gd name="T93" fmla="*/ 442 h 599"/>
                <a:gd name="T94" fmla="*/ 60 w 83"/>
                <a:gd name="T95" fmla="*/ 460 h 599"/>
                <a:gd name="T96" fmla="*/ 51 w 83"/>
                <a:gd name="T97" fmla="*/ 466 h 599"/>
                <a:gd name="T98" fmla="*/ 47 w 83"/>
                <a:gd name="T99" fmla="*/ 472 h 599"/>
                <a:gd name="T100" fmla="*/ 47 w 83"/>
                <a:gd name="T101" fmla="*/ 542 h 599"/>
                <a:gd name="T102" fmla="*/ 51 w 83"/>
                <a:gd name="T103" fmla="*/ 547 h 599"/>
                <a:gd name="T104" fmla="*/ 57 w 83"/>
                <a:gd name="T105" fmla="*/ 561 h 599"/>
                <a:gd name="T106" fmla="*/ 70 w 83"/>
                <a:gd name="T107" fmla="*/ 570 h 599"/>
                <a:gd name="T108" fmla="*/ 78 w 83"/>
                <a:gd name="T109" fmla="*/ 585 h 599"/>
                <a:gd name="T110" fmla="*/ 0 w 83"/>
                <a:gd name="T111" fmla="*/ 599 h 599"/>
                <a:gd name="T112" fmla="*/ 2 w 83"/>
                <a:gd name="T113" fmla="*/ 1 h 599"/>
                <a:gd name="T114" fmla="*/ 3 w 83"/>
                <a:gd name="T11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99">
                  <a:moveTo>
                    <a:pt x="5" y="41"/>
                  </a:move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5" y="4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3" y="73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2" y="79"/>
                  </a:lnTo>
                  <a:lnTo>
                    <a:pt x="25" y="82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8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19" y="93"/>
                  </a:lnTo>
                  <a:lnTo>
                    <a:pt x="19" y="94"/>
                  </a:lnTo>
                  <a:lnTo>
                    <a:pt x="17" y="94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7" y="94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5" y="96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15" y="105"/>
                  </a:lnTo>
                  <a:lnTo>
                    <a:pt x="15" y="106"/>
                  </a:lnTo>
                  <a:lnTo>
                    <a:pt x="17" y="108"/>
                  </a:lnTo>
                  <a:lnTo>
                    <a:pt x="15" y="109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6" y="416"/>
                  </a:lnTo>
                  <a:lnTo>
                    <a:pt x="28" y="419"/>
                  </a:lnTo>
                  <a:lnTo>
                    <a:pt x="29" y="420"/>
                  </a:lnTo>
                  <a:lnTo>
                    <a:pt x="32" y="420"/>
                  </a:lnTo>
                  <a:lnTo>
                    <a:pt x="35" y="430"/>
                  </a:lnTo>
                  <a:lnTo>
                    <a:pt x="35" y="434"/>
                  </a:lnTo>
                  <a:lnTo>
                    <a:pt x="38" y="439"/>
                  </a:lnTo>
                  <a:lnTo>
                    <a:pt x="41" y="442"/>
                  </a:lnTo>
                  <a:lnTo>
                    <a:pt x="44" y="443"/>
                  </a:lnTo>
                  <a:lnTo>
                    <a:pt x="49" y="443"/>
                  </a:lnTo>
                  <a:lnTo>
                    <a:pt x="60" y="460"/>
                  </a:lnTo>
                  <a:lnTo>
                    <a:pt x="58" y="462"/>
                  </a:lnTo>
                  <a:lnTo>
                    <a:pt x="57" y="465"/>
                  </a:lnTo>
                  <a:lnTo>
                    <a:pt x="51" y="466"/>
                  </a:lnTo>
                  <a:lnTo>
                    <a:pt x="51" y="469"/>
                  </a:lnTo>
                  <a:lnTo>
                    <a:pt x="49" y="469"/>
                  </a:lnTo>
                  <a:lnTo>
                    <a:pt x="47" y="472"/>
                  </a:lnTo>
                  <a:lnTo>
                    <a:pt x="46" y="475"/>
                  </a:lnTo>
                  <a:lnTo>
                    <a:pt x="46" y="538"/>
                  </a:lnTo>
                  <a:lnTo>
                    <a:pt x="47" y="542"/>
                  </a:lnTo>
                  <a:lnTo>
                    <a:pt x="47" y="544"/>
                  </a:lnTo>
                  <a:lnTo>
                    <a:pt x="49" y="545"/>
                  </a:lnTo>
                  <a:lnTo>
                    <a:pt x="51" y="547"/>
                  </a:lnTo>
                  <a:lnTo>
                    <a:pt x="51" y="547"/>
                  </a:lnTo>
                  <a:lnTo>
                    <a:pt x="57" y="553"/>
                  </a:lnTo>
                  <a:lnTo>
                    <a:pt x="57" y="561"/>
                  </a:lnTo>
                  <a:lnTo>
                    <a:pt x="63" y="561"/>
                  </a:lnTo>
                  <a:lnTo>
                    <a:pt x="63" y="570"/>
                  </a:lnTo>
                  <a:lnTo>
                    <a:pt x="70" y="570"/>
                  </a:lnTo>
                  <a:lnTo>
                    <a:pt x="70" y="576"/>
                  </a:lnTo>
                  <a:lnTo>
                    <a:pt x="78" y="576"/>
                  </a:lnTo>
                  <a:lnTo>
                    <a:pt x="78" y="585"/>
                  </a:lnTo>
                  <a:lnTo>
                    <a:pt x="83" y="585"/>
                  </a:lnTo>
                  <a:lnTo>
                    <a:pt x="83" y="599"/>
                  </a:lnTo>
                  <a:lnTo>
                    <a:pt x="0" y="599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D9688"/>
            </a:solidFill>
            <a:ln w="0">
              <a:solidFill>
                <a:srgbClr val="8D96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6" name="Freeform 143"/>
            <p:cNvSpPr>
              <a:spLocks/>
            </p:cNvSpPr>
            <p:nvPr/>
          </p:nvSpPr>
          <p:spPr bwMode="auto">
            <a:xfrm>
              <a:off x="1449388" y="2690813"/>
              <a:ext cx="12700" cy="28575"/>
            </a:xfrm>
            <a:custGeom>
              <a:avLst/>
              <a:gdLst>
                <a:gd name="T0" fmla="*/ 3 w 8"/>
                <a:gd name="T1" fmla="*/ 0 h 18"/>
                <a:gd name="T2" fmla="*/ 5 w 8"/>
                <a:gd name="T3" fmla="*/ 3 h 18"/>
                <a:gd name="T4" fmla="*/ 6 w 8"/>
                <a:gd name="T5" fmla="*/ 5 h 18"/>
                <a:gd name="T6" fmla="*/ 6 w 8"/>
                <a:gd name="T7" fmla="*/ 5 h 18"/>
                <a:gd name="T8" fmla="*/ 6 w 8"/>
                <a:gd name="T9" fmla="*/ 5 h 18"/>
                <a:gd name="T10" fmla="*/ 6 w 8"/>
                <a:gd name="T11" fmla="*/ 6 h 18"/>
                <a:gd name="T12" fmla="*/ 6 w 8"/>
                <a:gd name="T13" fmla="*/ 6 h 18"/>
                <a:gd name="T14" fmla="*/ 8 w 8"/>
                <a:gd name="T15" fmla="*/ 6 h 18"/>
                <a:gd name="T16" fmla="*/ 6 w 8"/>
                <a:gd name="T17" fmla="*/ 9 h 18"/>
                <a:gd name="T18" fmla="*/ 6 w 8"/>
                <a:gd name="T19" fmla="*/ 9 h 18"/>
                <a:gd name="T20" fmla="*/ 6 w 8"/>
                <a:gd name="T21" fmla="*/ 9 h 18"/>
                <a:gd name="T22" fmla="*/ 6 w 8"/>
                <a:gd name="T23" fmla="*/ 9 h 18"/>
                <a:gd name="T24" fmla="*/ 3 w 8"/>
                <a:gd name="T25" fmla="*/ 18 h 18"/>
                <a:gd name="T26" fmla="*/ 3 w 8"/>
                <a:gd name="T27" fmla="*/ 18 h 18"/>
                <a:gd name="T28" fmla="*/ 3 w 8"/>
                <a:gd name="T29" fmla="*/ 17 h 18"/>
                <a:gd name="T30" fmla="*/ 2 w 8"/>
                <a:gd name="T31" fmla="*/ 15 h 18"/>
                <a:gd name="T32" fmla="*/ 2 w 8"/>
                <a:gd name="T33" fmla="*/ 15 h 18"/>
                <a:gd name="T34" fmla="*/ 0 w 8"/>
                <a:gd name="T35" fmla="*/ 15 h 18"/>
                <a:gd name="T36" fmla="*/ 2 w 8"/>
                <a:gd name="T37" fmla="*/ 14 h 18"/>
                <a:gd name="T38" fmla="*/ 2 w 8"/>
                <a:gd name="T39" fmla="*/ 14 h 18"/>
                <a:gd name="T40" fmla="*/ 3 w 8"/>
                <a:gd name="T41" fmla="*/ 14 h 18"/>
                <a:gd name="T42" fmla="*/ 3 w 8"/>
                <a:gd name="T43" fmla="*/ 14 h 18"/>
                <a:gd name="T44" fmla="*/ 3 w 8"/>
                <a:gd name="T45" fmla="*/ 12 h 18"/>
                <a:gd name="T46" fmla="*/ 3 w 8"/>
                <a:gd name="T47" fmla="*/ 9 h 18"/>
                <a:gd name="T48" fmla="*/ 3 w 8"/>
                <a:gd name="T49" fmla="*/ 6 h 18"/>
                <a:gd name="T50" fmla="*/ 5 w 8"/>
                <a:gd name="T51" fmla="*/ 6 h 18"/>
                <a:gd name="T52" fmla="*/ 5 w 8"/>
                <a:gd name="T53" fmla="*/ 5 h 18"/>
                <a:gd name="T54" fmla="*/ 5 w 8"/>
                <a:gd name="T55" fmla="*/ 5 h 18"/>
                <a:gd name="T56" fmla="*/ 5 w 8"/>
                <a:gd name="T57" fmla="*/ 3 h 18"/>
                <a:gd name="T58" fmla="*/ 5 w 8"/>
                <a:gd name="T59" fmla="*/ 3 h 18"/>
                <a:gd name="T60" fmla="*/ 3 w 8"/>
                <a:gd name="T61" fmla="*/ 2 h 18"/>
                <a:gd name="T62" fmla="*/ 3 w 8"/>
                <a:gd name="T63" fmla="*/ 2 h 18"/>
                <a:gd name="T64" fmla="*/ 3 w 8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8">
                  <a:moveTo>
                    <a:pt x="3" y="0"/>
                  </a:moveTo>
                  <a:lnTo>
                    <a:pt x="5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EFE02"/>
            </a:solidFill>
            <a:ln w="0">
              <a:solidFill>
                <a:srgbClr val="7EFE0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997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56619" y="5229200"/>
            <a:ext cx="1416197" cy="1602020"/>
            <a:chOff x="1665288" y="4191000"/>
            <a:chExt cx="798513" cy="903288"/>
          </a:xfrm>
        </p:grpSpPr>
        <p:sp>
          <p:nvSpPr>
            <p:cNvPr id="1062" name="Freeform 69"/>
            <p:cNvSpPr>
              <a:spLocks noEditPoints="1"/>
            </p:cNvSpPr>
            <p:nvPr/>
          </p:nvSpPr>
          <p:spPr bwMode="auto">
            <a:xfrm>
              <a:off x="2063751" y="4191000"/>
              <a:ext cx="400050" cy="903288"/>
            </a:xfrm>
            <a:custGeom>
              <a:avLst/>
              <a:gdLst>
                <a:gd name="T0" fmla="*/ 220 w 252"/>
                <a:gd name="T1" fmla="*/ 505 h 569"/>
                <a:gd name="T2" fmla="*/ 194 w 252"/>
                <a:gd name="T3" fmla="*/ 540 h 569"/>
                <a:gd name="T4" fmla="*/ 154 w 252"/>
                <a:gd name="T5" fmla="*/ 540 h 569"/>
                <a:gd name="T6" fmla="*/ 130 w 252"/>
                <a:gd name="T7" fmla="*/ 505 h 569"/>
                <a:gd name="T8" fmla="*/ 130 w 252"/>
                <a:gd name="T9" fmla="*/ 505 h 569"/>
                <a:gd name="T10" fmla="*/ 26 w 252"/>
                <a:gd name="T11" fmla="*/ 424 h 569"/>
                <a:gd name="T12" fmla="*/ 46 w 252"/>
                <a:gd name="T13" fmla="*/ 428 h 569"/>
                <a:gd name="T14" fmla="*/ 14 w 252"/>
                <a:gd name="T15" fmla="*/ 415 h 569"/>
                <a:gd name="T16" fmla="*/ 34 w 252"/>
                <a:gd name="T17" fmla="*/ 387 h 569"/>
                <a:gd name="T18" fmla="*/ 34 w 252"/>
                <a:gd name="T19" fmla="*/ 387 h 569"/>
                <a:gd name="T20" fmla="*/ 26 w 252"/>
                <a:gd name="T21" fmla="*/ 372 h 569"/>
                <a:gd name="T22" fmla="*/ 46 w 252"/>
                <a:gd name="T23" fmla="*/ 380 h 569"/>
                <a:gd name="T24" fmla="*/ 14 w 252"/>
                <a:gd name="T25" fmla="*/ 363 h 569"/>
                <a:gd name="T26" fmla="*/ 34 w 252"/>
                <a:gd name="T27" fmla="*/ 338 h 569"/>
                <a:gd name="T28" fmla="*/ 34 w 252"/>
                <a:gd name="T29" fmla="*/ 338 h 569"/>
                <a:gd name="T30" fmla="*/ 26 w 252"/>
                <a:gd name="T31" fmla="*/ 319 h 569"/>
                <a:gd name="T32" fmla="*/ 46 w 252"/>
                <a:gd name="T33" fmla="*/ 332 h 569"/>
                <a:gd name="T34" fmla="*/ 14 w 252"/>
                <a:gd name="T35" fmla="*/ 310 h 569"/>
                <a:gd name="T36" fmla="*/ 34 w 252"/>
                <a:gd name="T37" fmla="*/ 290 h 569"/>
                <a:gd name="T38" fmla="*/ 34 w 252"/>
                <a:gd name="T39" fmla="*/ 290 h 569"/>
                <a:gd name="T40" fmla="*/ 46 w 252"/>
                <a:gd name="T41" fmla="*/ 267 h 569"/>
                <a:gd name="T42" fmla="*/ 26 w 252"/>
                <a:gd name="T43" fmla="*/ 284 h 569"/>
                <a:gd name="T44" fmla="*/ 34 w 252"/>
                <a:gd name="T45" fmla="*/ 259 h 569"/>
                <a:gd name="T46" fmla="*/ 14 w 252"/>
                <a:gd name="T47" fmla="*/ 239 h 569"/>
                <a:gd name="T48" fmla="*/ 14 w 252"/>
                <a:gd name="T49" fmla="*/ 239 h 569"/>
                <a:gd name="T50" fmla="*/ 46 w 252"/>
                <a:gd name="T51" fmla="*/ 218 h 569"/>
                <a:gd name="T52" fmla="*/ 26 w 252"/>
                <a:gd name="T53" fmla="*/ 232 h 569"/>
                <a:gd name="T54" fmla="*/ 34 w 252"/>
                <a:gd name="T55" fmla="*/ 212 h 569"/>
                <a:gd name="T56" fmla="*/ 14 w 252"/>
                <a:gd name="T57" fmla="*/ 188 h 569"/>
                <a:gd name="T58" fmla="*/ 14 w 252"/>
                <a:gd name="T59" fmla="*/ 188 h 569"/>
                <a:gd name="T60" fmla="*/ 26 w 252"/>
                <a:gd name="T61" fmla="*/ 162 h 569"/>
                <a:gd name="T62" fmla="*/ 26 w 252"/>
                <a:gd name="T63" fmla="*/ 153 h 569"/>
                <a:gd name="T64" fmla="*/ 0 w 252"/>
                <a:gd name="T65" fmla="*/ 0 h 569"/>
                <a:gd name="T66" fmla="*/ 5 w 252"/>
                <a:gd name="T67" fmla="*/ 56 h 569"/>
                <a:gd name="T68" fmla="*/ 40 w 252"/>
                <a:gd name="T69" fmla="*/ 143 h 569"/>
                <a:gd name="T70" fmla="*/ 110 w 252"/>
                <a:gd name="T71" fmla="*/ 448 h 569"/>
                <a:gd name="T72" fmla="*/ 0 w 252"/>
                <a:gd name="T73" fmla="*/ 569 h 569"/>
                <a:gd name="T74" fmla="*/ 0 w 252"/>
                <a:gd name="T75" fmla="*/ 492 h 569"/>
                <a:gd name="T76" fmla="*/ 0 w 252"/>
                <a:gd name="T77" fmla="*/ 424 h 569"/>
                <a:gd name="T78" fmla="*/ 0 w 252"/>
                <a:gd name="T79" fmla="*/ 398 h 569"/>
                <a:gd name="T80" fmla="*/ 0 w 252"/>
                <a:gd name="T81" fmla="*/ 372 h 569"/>
                <a:gd name="T82" fmla="*/ 0 w 252"/>
                <a:gd name="T83" fmla="*/ 345 h 569"/>
                <a:gd name="T84" fmla="*/ 0 w 252"/>
                <a:gd name="T85" fmla="*/ 319 h 569"/>
                <a:gd name="T86" fmla="*/ 0 w 252"/>
                <a:gd name="T87" fmla="*/ 293 h 569"/>
                <a:gd name="T88" fmla="*/ 0 w 252"/>
                <a:gd name="T89" fmla="*/ 267 h 569"/>
                <a:gd name="T90" fmla="*/ 0 w 252"/>
                <a:gd name="T91" fmla="*/ 239 h 569"/>
                <a:gd name="T92" fmla="*/ 0 w 252"/>
                <a:gd name="T93" fmla="*/ 213 h 569"/>
                <a:gd name="T94" fmla="*/ 0 w 252"/>
                <a:gd name="T95" fmla="*/ 188 h 569"/>
                <a:gd name="T96" fmla="*/ 0 w 252"/>
                <a:gd name="T97" fmla="*/ 162 h 569"/>
                <a:gd name="T98" fmla="*/ 0 w 252"/>
                <a:gd name="T99" fmla="*/ 136 h 569"/>
                <a:gd name="T100" fmla="*/ 0 w 252"/>
                <a:gd name="T101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569">
                  <a:moveTo>
                    <a:pt x="204" y="505"/>
                  </a:moveTo>
                  <a:lnTo>
                    <a:pt x="204" y="540"/>
                  </a:lnTo>
                  <a:lnTo>
                    <a:pt x="220" y="540"/>
                  </a:lnTo>
                  <a:lnTo>
                    <a:pt x="220" y="505"/>
                  </a:lnTo>
                  <a:lnTo>
                    <a:pt x="204" y="505"/>
                  </a:lnTo>
                  <a:close/>
                  <a:moveTo>
                    <a:pt x="180" y="505"/>
                  </a:moveTo>
                  <a:lnTo>
                    <a:pt x="180" y="540"/>
                  </a:lnTo>
                  <a:lnTo>
                    <a:pt x="194" y="540"/>
                  </a:lnTo>
                  <a:lnTo>
                    <a:pt x="194" y="505"/>
                  </a:lnTo>
                  <a:lnTo>
                    <a:pt x="180" y="505"/>
                  </a:lnTo>
                  <a:close/>
                  <a:moveTo>
                    <a:pt x="154" y="505"/>
                  </a:moveTo>
                  <a:lnTo>
                    <a:pt x="154" y="540"/>
                  </a:lnTo>
                  <a:lnTo>
                    <a:pt x="168" y="540"/>
                  </a:lnTo>
                  <a:lnTo>
                    <a:pt x="168" y="505"/>
                  </a:lnTo>
                  <a:lnTo>
                    <a:pt x="154" y="505"/>
                  </a:lnTo>
                  <a:close/>
                  <a:moveTo>
                    <a:pt x="130" y="505"/>
                  </a:moveTo>
                  <a:lnTo>
                    <a:pt x="130" y="540"/>
                  </a:lnTo>
                  <a:lnTo>
                    <a:pt x="144" y="540"/>
                  </a:lnTo>
                  <a:lnTo>
                    <a:pt x="144" y="505"/>
                  </a:lnTo>
                  <a:lnTo>
                    <a:pt x="130" y="505"/>
                  </a:lnTo>
                  <a:close/>
                  <a:moveTo>
                    <a:pt x="14" y="424"/>
                  </a:moveTo>
                  <a:lnTo>
                    <a:pt x="14" y="441"/>
                  </a:lnTo>
                  <a:lnTo>
                    <a:pt x="26" y="441"/>
                  </a:lnTo>
                  <a:lnTo>
                    <a:pt x="26" y="424"/>
                  </a:lnTo>
                  <a:lnTo>
                    <a:pt x="14" y="424"/>
                  </a:lnTo>
                  <a:close/>
                  <a:moveTo>
                    <a:pt x="34" y="410"/>
                  </a:moveTo>
                  <a:lnTo>
                    <a:pt x="34" y="428"/>
                  </a:lnTo>
                  <a:lnTo>
                    <a:pt x="46" y="428"/>
                  </a:lnTo>
                  <a:lnTo>
                    <a:pt x="46" y="410"/>
                  </a:lnTo>
                  <a:lnTo>
                    <a:pt x="34" y="410"/>
                  </a:lnTo>
                  <a:close/>
                  <a:moveTo>
                    <a:pt x="14" y="398"/>
                  </a:moveTo>
                  <a:lnTo>
                    <a:pt x="14" y="415"/>
                  </a:lnTo>
                  <a:lnTo>
                    <a:pt x="26" y="415"/>
                  </a:lnTo>
                  <a:lnTo>
                    <a:pt x="26" y="398"/>
                  </a:lnTo>
                  <a:lnTo>
                    <a:pt x="14" y="398"/>
                  </a:lnTo>
                  <a:close/>
                  <a:moveTo>
                    <a:pt x="34" y="387"/>
                  </a:moveTo>
                  <a:lnTo>
                    <a:pt x="34" y="404"/>
                  </a:lnTo>
                  <a:lnTo>
                    <a:pt x="46" y="404"/>
                  </a:lnTo>
                  <a:lnTo>
                    <a:pt x="46" y="387"/>
                  </a:lnTo>
                  <a:lnTo>
                    <a:pt x="34" y="387"/>
                  </a:lnTo>
                  <a:close/>
                  <a:moveTo>
                    <a:pt x="14" y="372"/>
                  </a:moveTo>
                  <a:lnTo>
                    <a:pt x="14" y="389"/>
                  </a:lnTo>
                  <a:lnTo>
                    <a:pt x="26" y="389"/>
                  </a:lnTo>
                  <a:lnTo>
                    <a:pt x="26" y="372"/>
                  </a:lnTo>
                  <a:lnTo>
                    <a:pt x="14" y="372"/>
                  </a:lnTo>
                  <a:close/>
                  <a:moveTo>
                    <a:pt x="34" y="363"/>
                  </a:moveTo>
                  <a:lnTo>
                    <a:pt x="34" y="380"/>
                  </a:lnTo>
                  <a:lnTo>
                    <a:pt x="46" y="380"/>
                  </a:lnTo>
                  <a:lnTo>
                    <a:pt x="46" y="363"/>
                  </a:lnTo>
                  <a:lnTo>
                    <a:pt x="34" y="363"/>
                  </a:lnTo>
                  <a:close/>
                  <a:moveTo>
                    <a:pt x="14" y="345"/>
                  </a:moveTo>
                  <a:lnTo>
                    <a:pt x="14" y="363"/>
                  </a:lnTo>
                  <a:lnTo>
                    <a:pt x="26" y="363"/>
                  </a:lnTo>
                  <a:lnTo>
                    <a:pt x="26" y="345"/>
                  </a:lnTo>
                  <a:lnTo>
                    <a:pt x="14" y="345"/>
                  </a:lnTo>
                  <a:close/>
                  <a:moveTo>
                    <a:pt x="34" y="338"/>
                  </a:moveTo>
                  <a:lnTo>
                    <a:pt x="34" y="357"/>
                  </a:lnTo>
                  <a:lnTo>
                    <a:pt x="46" y="357"/>
                  </a:lnTo>
                  <a:lnTo>
                    <a:pt x="46" y="338"/>
                  </a:lnTo>
                  <a:lnTo>
                    <a:pt x="34" y="338"/>
                  </a:lnTo>
                  <a:close/>
                  <a:moveTo>
                    <a:pt x="14" y="319"/>
                  </a:moveTo>
                  <a:lnTo>
                    <a:pt x="14" y="337"/>
                  </a:lnTo>
                  <a:lnTo>
                    <a:pt x="26" y="337"/>
                  </a:lnTo>
                  <a:lnTo>
                    <a:pt x="26" y="319"/>
                  </a:lnTo>
                  <a:lnTo>
                    <a:pt x="14" y="319"/>
                  </a:lnTo>
                  <a:close/>
                  <a:moveTo>
                    <a:pt x="34" y="314"/>
                  </a:moveTo>
                  <a:lnTo>
                    <a:pt x="34" y="332"/>
                  </a:lnTo>
                  <a:lnTo>
                    <a:pt x="46" y="332"/>
                  </a:lnTo>
                  <a:lnTo>
                    <a:pt x="46" y="314"/>
                  </a:lnTo>
                  <a:lnTo>
                    <a:pt x="34" y="314"/>
                  </a:lnTo>
                  <a:close/>
                  <a:moveTo>
                    <a:pt x="14" y="293"/>
                  </a:moveTo>
                  <a:lnTo>
                    <a:pt x="14" y="310"/>
                  </a:lnTo>
                  <a:lnTo>
                    <a:pt x="26" y="310"/>
                  </a:lnTo>
                  <a:lnTo>
                    <a:pt x="26" y="293"/>
                  </a:lnTo>
                  <a:lnTo>
                    <a:pt x="14" y="293"/>
                  </a:lnTo>
                  <a:close/>
                  <a:moveTo>
                    <a:pt x="34" y="290"/>
                  </a:moveTo>
                  <a:lnTo>
                    <a:pt x="34" y="308"/>
                  </a:lnTo>
                  <a:lnTo>
                    <a:pt x="46" y="308"/>
                  </a:lnTo>
                  <a:lnTo>
                    <a:pt x="46" y="290"/>
                  </a:lnTo>
                  <a:lnTo>
                    <a:pt x="34" y="290"/>
                  </a:lnTo>
                  <a:close/>
                  <a:moveTo>
                    <a:pt x="34" y="267"/>
                  </a:moveTo>
                  <a:lnTo>
                    <a:pt x="34" y="284"/>
                  </a:lnTo>
                  <a:lnTo>
                    <a:pt x="46" y="284"/>
                  </a:lnTo>
                  <a:lnTo>
                    <a:pt x="46" y="267"/>
                  </a:lnTo>
                  <a:lnTo>
                    <a:pt x="34" y="267"/>
                  </a:lnTo>
                  <a:close/>
                  <a:moveTo>
                    <a:pt x="14" y="267"/>
                  </a:moveTo>
                  <a:lnTo>
                    <a:pt x="14" y="284"/>
                  </a:lnTo>
                  <a:lnTo>
                    <a:pt x="26" y="284"/>
                  </a:lnTo>
                  <a:lnTo>
                    <a:pt x="26" y="267"/>
                  </a:lnTo>
                  <a:lnTo>
                    <a:pt x="14" y="267"/>
                  </a:lnTo>
                  <a:close/>
                  <a:moveTo>
                    <a:pt x="34" y="242"/>
                  </a:moveTo>
                  <a:lnTo>
                    <a:pt x="34" y="259"/>
                  </a:lnTo>
                  <a:lnTo>
                    <a:pt x="46" y="259"/>
                  </a:lnTo>
                  <a:lnTo>
                    <a:pt x="46" y="242"/>
                  </a:lnTo>
                  <a:lnTo>
                    <a:pt x="34" y="242"/>
                  </a:lnTo>
                  <a:close/>
                  <a:moveTo>
                    <a:pt x="14" y="239"/>
                  </a:moveTo>
                  <a:lnTo>
                    <a:pt x="14" y="258"/>
                  </a:lnTo>
                  <a:lnTo>
                    <a:pt x="26" y="258"/>
                  </a:lnTo>
                  <a:lnTo>
                    <a:pt x="26" y="239"/>
                  </a:lnTo>
                  <a:lnTo>
                    <a:pt x="14" y="239"/>
                  </a:lnTo>
                  <a:close/>
                  <a:moveTo>
                    <a:pt x="34" y="218"/>
                  </a:moveTo>
                  <a:lnTo>
                    <a:pt x="34" y="236"/>
                  </a:lnTo>
                  <a:lnTo>
                    <a:pt x="46" y="236"/>
                  </a:lnTo>
                  <a:lnTo>
                    <a:pt x="46" y="218"/>
                  </a:lnTo>
                  <a:lnTo>
                    <a:pt x="34" y="218"/>
                  </a:lnTo>
                  <a:close/>
                  <a:moveTo>
                    <a:pt x="14" y="213"/>
                  </a:moveTo>
                  <a:lnTo>
                    <a:pt x="14" y="232"/>
                  </a:lnTo>
                  <a:lnTo>
                    <a:pt x="26" y="232"/>
                  </a:lnTo>
                  <a:lnTo>
                    <a:pt x="26" y="213"/>
                  </a:lnTo>
                  <a:lnTo>
                    <a:pt x="14" y="213"/>
                  </a:lnTo>
                  <a:close/>
                  <a:moveTo>
                    <a:pt x="34" y="194"/>
                  </a:moveTo>
                  <a:lnTo>
                    <a:pt x="34" y="212"/>
                  </a:lnTo>
                  <a:lnTo>
                    <a:pt x="46" y="212"/>
                  </a:lnTo>
                  <a:lnTo>
                    <a:pt x="46" y="194"/>
                  </a:lnTo>
                  <a:lnTo>
                    <a:pt x="34" y="194"/>
                  </a:lnTo>
                  <a:close/>
                  <a:moveTo>
                    <a:pt x="14" y="188"/>
                  </a:moveTo>
                  <a:lnTo>
                    <a:pt x="14" y="204"/>
                  </a:lnTo>
                  <a:lnTo>
                    <a:pt x="26" y="204"/>
                  </a:lnTo>
                  <a:lnTo>
                    <a:pt x="26" y="188"/>
                  </a:lnTo>
                  <a:lnTo>
                    <a:pt x="14" y="188"/>
                  </a:lnTo>
                  <a:close/>
                  <a:moveTo>
                    <a:pt x="14" y="162"/>
                  </a:moveTo>
                  <a:lnTo>
                    <a:pt x="14" y="178"/>
                  </a:lnTo>
                  <a:lnTo>
                    <a:pt x="26" y="178"/>
                  </a:lnTo>
                  <a:lnTo>
                    <a:pt x="26" y="162"/>
                  </a:lnTo>
                  <a:lnTo>
                    <a:pt x="14" y="162"/>
                  </a:lnTo>
                  <a:close/>
                  <a:moveTo>
                    <a:pt x="14" y="136"/>
                  </a:moveTo>
                  <a:lnTo>
                    <a:pt x="14" y="153"/>
                  </a:lnTo>
                  <a:lnTo>
                    <a:pt x="26" y="153"/>
                  </a:lnTo>
                  <a:lnTo>
                    <a:pt x="26" y="136"/>
                  </a:lnTo>
                  <a:lnTo>
                    <a:pt x="14" y="13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6"/>
                  </a:lnTo>
                  <a:lnTo>
                    <a:pt x="25" y="72"/>
                  </a:lnTo>
                  <a:lnTo>
                    <a:pt x="26" y="72"/>
                  </a:lnTo>
                  <a:lnTo>
                    <a:pt x="26" y="124"/>
                  </a:lnTo>
                  <a:lnTo>
                    <a:pt x="40" y="143"/>
                  </a:lnTo>
                  <a:lnTo>
                    <a:pt x="40" y="191"/>
                  </a:lnTo>
                  <a:lnTo>
                    <a:pt x="51" y="191"/>
                  </a:lnTo>
                  <a:lnTo>
                    <a:pt x="51" y="448"/>
                  </a:lnTo>
                  <a:lnTo>
                    <a:pt x="110" y="448"/>
                  </a:lnTo>
                  <a:lnTo>
                    <a:pt x="110" y="482"/>
                  </a:lnTo>
                  <a:lnTo>
                    <a:pt x="252" y="482"/>
                  </a:lnTo>
                  <a:lnTo>
                    <a:pt x="252" y="569"/>
                  </a:lnTo>
                  <a:lnTo>
                    <a:pt x="0" y="569"/>
                  </a:lnTo>
                  <a:lnTo>
                    <a:pt x="0" y="556"/>
                  </a:lnTo>
                  <a:lnTo>
                    <a:pt x="16" y="556"/>
                  </a:lnTo>
                  <a:lnTo>
                    <a:pt x="16" y="492"/>
                  </a:lnTo>
                  <a:lnTo>
                    <a:pt x="0" y="492"/>
                  </a:lnTo>
                  <a:lnTo>
                    <a:pt x="0" y="441"/>
                  </a:lnTo>
                  <a:lnTo>
                    <a:pt x="6" y="441"/>
                  </a:lnTo>
                  <a:lnTo>
                    <a:pt x="6" y="424"/>
                  </a:lnTo>
                  <a:lnTo>
                    <a:pt x="0" y="424"/>
                  </a:lnTo>
                  <a:lnTo>
                    <a:pt x="0" y="415"/>
                  </a:lnTo>
                  <a:lnTo>
                    <a:pt x="6" y="415"/>
                  </a:lnTo>
                  <a:lnTo>
                    <a:pt x="6" y="398"/>
                  </a:lnTo>
                  <a:lnTo>
                    <a:pt x="0" y="398"/>
                  </a:lnTo>
                  <a:lnTo>
                    <a:pt x="0" y="389"/>
                  </a:lnTo>
                  <a:lnTo>
                    <a:pt x="6" y="389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6" y="363"/>
                  </a:lnTo>
                  <a:lnTo>
                    <a:pt x="6" y="345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6" y="337"/>
                  </a:lnTo>
                  <a:lnTo>
                    <a:pt x="6" y="319"/>
                  </a:lnTo>
                  <a:lnTo>
                    <a:pt x="0" y="319"/>
                  </a:lnTo>
                  <a:lnTo>
                    <a:pt x="0" y="310"/>
                  </a:lnTo>
                  <a:lnTo>
                    <a:pt x="6" y="310"/>
                  </a:lnTo>
                  <a:lnTo>
                    <a:pt x="6" y="293"/>
                  </a:lnTo>
                  <a:lnTo>
                    <a:pt x="0" y="293"/>
                  </a:lnTo>
                  <a:lnTo>
                    <a:pt x="0" y="284"/>
                  </a:lnTo>
                  <a:lnTo>
                    <a:pt x="6" y="284"/>
                  </a:lnTo>
                  <a:lnTo>
                    <a:pt x="6" y="267"/>
                  </a:lnTo>
                  <a:lnTo>
                    <a:pt x="0" y="267"/>
                  </a:lnTo>
                  <a:lnTo>
                    <a:pt x="0" y="258"/>
                  </a:lnTo>
                  <a:lnTo>
                    <a:pt x="6" y="258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2"/>
                  </a:lnTo>
                  <a:lnTo>
                    <a:pt x="6" y="232"/>
                  </a:lnTo>
                  <a:lnTo>
                    <a:pt x="6" y="213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6" y="204"/>
                  </a:lnTo>
                  <a:lnTo>
                    <a:pt x="6" y="188"/>
                  </a:lnTo>
                  <a:lnTo>
                    <a:pt x="0" y="188"/>
                  </a:lnTo>
                  <a:lnTo>
                    <a:pt x="0" y="178"/>
                  </a:lnTo>
                  <a:lnTo>
                    <a:pt x="6" y="17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6" y="153"/>
                  </a:lnTo>
                  <a:lnTo>
                    <a:pt x="6" y="136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8" y="122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Freeform 70"/>
            <p:cNvSpPr>
              <a:spLocks noEditPoints="1"/>
            </p:cNvSpPr>
            <p:nvPr/>
          </p:nvSpPr>
          <p:spPr bwMode="auto">
            <a:xfrm>
              <a:off x="1665288" y="4191000"/>
              <a:ext cx="398463" cy="903288"/>
            </a:xfrm>
            <a:custGeom>
              <a:avLst/>
              <a:gdLst>
                <a:gd name="T0" fmla="*/ 126 w 251"/>
                <a:gd name="T1" fmla="*/ 505 h 569"/>
                <a:gd name="T2" fmla="*/ 100 w 251"/>
                <a:gd name="T3" fmla="*/ 540 h 569"/>
                <a:gd name="T4" fmla="*/ 62 w 251"/>
                <a:gd name="T5" fmla="*/ 540 h 569"/>
                <a:gd name="T6" fmla="*/ 36 w 251"/>
                <a:gd name="T7" fmla="*/ 505 h 569"/>
                <a:gd name="T8" fmla="*/ 36 w 251"/>
                <a:gd name="T9" fmla="*/ 505 h 569"/>
                <a:gd name="T10" fmla="*/ 239 w 251"/>
                <a:gd name="T11" fmla="*/ 424 h 569"/>
                <a:gd name="T12" fmla="*/ 219 w 251"/>
                <a:gd name="T13" fmla="*/ 428 h 569"/>
                <a:gd name="T14" fmla="*/ 227 w 251"/>
                <a:gd name="T15" fmla="*/ 415 h 569"/>
                <a:gd name="T16" fmla="*/ 209 w 251"/>
                <a:gd name="T17" fmla="*/ 387 h 569"/>
                <a:gd name="T18" fmla="*/ 209 w 251"/>
                <a:gd name="T19" fmla="*/ 387 h 569"/>
                <a:gd name="T20" fmla="*/ 239 w 251"/>
                <a:gd name="T21" fmla="*/ 372 h 569"/>
                <a:gd name="T22" fmla="*/ 219 w 251"/>
                <a:gd name="T23" fmla="*/ 380 h 569"/>
                <a:gd name="T24" fmla="*/ 227 w 251"/>
                <a:gd name="T25" fmla="*/ 363 h 569"/>
                <a:gd name="T26" fmla="*/ 209 w 251"/>
                <a:gd name="T27" fmla="*/ 338 h 569"/>
                <a:gd name="T28" fmla="*/ 209 w 251"/>
                <a:gd name="T29" fmla="*/ 338 h 569"/>
                <a:gd name="T30" fmla="*/ 239 w 251"/>
                <a:gd name="T31" fmla="*/ 319 h 569"/>
                <a:gd name="T32" fmla="*/ 219 w 251"/>
                <a:gd name="T33" fmla="*/ 332 h 569"/>
                <a:gd name="T34" fmla="*/ 227 w 251"/>
                <a:gd name="T35" fmla="*/ 310 h 569"/>
                <a:gd name="T36" fmla="*/ 209 w 251"/>
                <a:gd name="T37" fmla="*/ 290 h 569"/>
                <a:gd name="T38" fmla="*/ 209 w 251"/>
                <a:gd name="T39" fmla="*/ 290 h 569"/>
                <a:gd name="T40" fmla="*/ 219 w 251"/>
                <a:gd name="T41" fmla="*/ 267 h 569"/>
                <a:gd name="T42" fmla="*/ 239 w 251"/>
                <a:gd name="T43" fmla="*/ 284 h 569"/>
                <a:gd name="T44" fmla="*/ 209 w 251"/>
                <a:gd name="T45" fmla="*/ 259 h 569"/>
                <a:gd name="T46" fmla="*/ 227 w 251"/>
                <a:gd name="T47" fmla="*/ 239 h 569"/>
                <a:gd name="T48" fmla="*/ 227 w 251"/>
                <a:gd name="T49" fmla="*/ 239 h 569"/>
                <a:gd name="T50" fmla="*/ 219 w 251"/>
                <a:gd name="T51" fmla="*/ 218 h 569"/>
                <a:gd name="T52" fmla="*/ 239 w 251"/>
                <a:gd name="T53" fmla="*/ 232 h 569"/>
                <a:gd name="T54" fmla="*/ 209 w 251"/>
                <a:gd name="T55" fmla="*/ 212 h 569"/>
                <a:gd name="T56" fmla="*/ 227 w 251"/>
                <a:gd name="T57" fmla="*/ 188 h 569"/>
                <a:gd name="T58" fmla="*/ 227 w 251"/>
                <a:gd name="T59" fmla="*/ 188 h 569"/>
                <a:gd name="T60" fmla="*/ 239 w 251"/>
                <a:gd name="T61" fmla="*/ 162 h 569"/>
                <a:gd name="T62" fmla="*/ 239 w 251"/>
                <a:gd name="T63" fmla="*/ 153 h 569"/>
                <a:gd name="T64" fmla="*/ 251 w 251"/>
                <a:gd name="T65" fmla="*/ 101 h 569"/>
                <a:gd name="T66" fmla="*/ 251 w 251"/>
                <a:gd name="T67" fmla="*/ 136 h 569"/>
                <a:gd name="T68" fmla="*/ 251 w 251"/>
                <a:gd name="T69" fmla="*/ 162 h 569"/>
                <a:gd name="T70" fmla="*/ 251 w 251"/>
                <a:gd name="T71" fmla="*/ 188 h 569"/>
                <a:gd name="T72" fmla="*/ 251 w 251"/>
                <a:gd name="T73" fmla="*/ 213 h 569"/>
                <a:gd name="T74" fmla="*/ 251 w 251"/>
                <a:gd name="T75" fmla="*/ 239 h 569"/>
                <a:gd name="T76" fmla="*/ 251 w 251"/>
                <a:gd name="T77" fmla="*/ 267 h 569"/>
                <a:gd name="T78" fmla="*/ 251 w 251"/>
                <a:gd name="T79" fmla="*/ 293 h 569"/>
                <a:gd name="T80" fmla="*/ 251 w 251"/>
                <a:gd name="T81" fmla="*/ 319 h 569"/>
                <a:gd name="T82" fmla="*/ 251 w 251"/>
                <a:gd name="T83" fmla="*/ 345 h 569"/>
                <a:gd name="T84" fmla="*/ 251 w 251"/>
                <a:gd name="T85" fmla="*/ 372 h 569"/>
                <a:gd name="T86" fmla="*/ 251 w 251"/>
                <a:gd name="T87" fmla="*/ 398 h 569"/>
                <a:gd name="T88" fmla="*/ 251 w 251"/>
                <a:gd name="T89" fmla="*/ 424 h 569"/>
                <a:gd name="T90" fmla="*/ 251 w 251"/>
                <a:gd name="T91" fmla="*/ 492 h 569"/>
                <a:gd name="T92" fmla="*/ 251 w 251"/>
                <a:gd name="T93" fmla="*/ 569 h 569"/>
                <a:gd name="T94" fmla="*/ 142 w 251"/>
                <a:gd name="T95" fmla="*/ 448 h 569"/>
                <a:gd name="T96" fmla="*/ 213 w 251"/>
                <a:gd name="T97" fmla="*/ 143 h 569"/>
                <a:gd name="T98" fmla="*/ 248 w 251"/>
                <a:gd name="T99" fmla="*/ 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1" h="569">
                  <a:moveTo>
                    <a:pt x="113" y="505"/>
                  </a:moveTo>
                  <a:lnTo>
                    <a:pt x="113" y="540"/>
                  </a:lnTo>
                  <a:lnTo>
                    <a:pt x="126" y="540"/>
                  </a:lnTo>
                  <a:lnTo>
                    <a:pt x="126" y="505"/>
                  </a:lnTo>
                  <a:lnTo>
                    <a:pt x="113" y="505"/>
                  </a:lnTo>
                  <a:close/>
                  <a:moveTo>
                    <a:pt x="87" y="505"/>
                  </a:moveTo>
                  <a:lnTo>
                    <a:pt x="87" y="540"/>
                  </a:lnTo>
                  <a:lnTo>
                    <a:pt x="100" y="540"/>
                  </a:lnTo>
                  <a:lnTo>
                    <a:pt x="100" y="505"/>
                  </a:lnTo>
                  <a:lnTo>
                    <a:pt x="87" y="505"/>
                  </a:lnTo>
                  <a:close/>
                  <a:moveTo>
                    <a:pt x="62" y="505"/>
                  </a:moveTo>
                  <a:lnTo>
                    <a:pt x="62" y="540"/>
                  </a:lnTo>
                  <a:lnTo>
                    <a:pt x="76" y="540"/>
                  </a:lnTo>
                  <a:lnTo>
                    <a:pt x="76" y="505"/>
                  </a:lnTo>
                  <a:lnTo>
                    <a:pt x="62" y="505"/>
                  </a:lnTo>
                  <a:close/>
                  <a:moveTo>
                    <a:pt x="36" y="505"/>
                  </a:moveTo>
                  <a:lnTo>
                    <a:pt x="36" y="540"/>
                  </a:lnTo>
                  <a:lnTo>
                    <a:pt x="50" y="540"/>
                  </a:lnTo>
                  <a:lnTo>
                    <a:pt x="50" y="505"/>
                  </a:lnTo>
                  <a:lnTo>
                    <a:pt x="36" y="505"/>
                  </a:lnTo>
                  <a:close/>
                  <a:moveTo>
                    <a:pt x="227" y="424"/>
                  </a:moveTo>
                  <a:lnTo>
                    <a:pt x="227" y="441"/>
                  </a:lnTo>
                  <a:lnTo>
                    <a:pt x="239" y="441"/>
                  </a:lnTo>
                  <a:lnTo>
                    <a:pt x="239" y="424"/>
                  </a:lnTo>
                  <a:lnTo>
                    <a:pt x="227" y="424"/>
                  </a:lnTo>
                  <a:close/>
                  <a:moveTo>
                    <a:pt x="209" y="410"/>
                  </a:moveTo>
                  <a:lnTo>
                    <a:pt x="209" y="428"/>
                  </a:lnTo>
                  <a:lnTo>
                    <a:pt x="219" y="428"/>
                  </a:lnTo>
                  <a:lnTo>
                    <a:pt x="219" y="410"/>
                  </a:lnTo>
                  <a:lnTo>
                    <a:pt x="209" y="410"/>
                  </a:lnTo>
                  <a:close/>
                  <a:moveTo>
                    <a:pt x="227" y="398"/>
                  </a:moveTo>
                  <a:lnTo>
                    <a:pt x="227" y="415"/>
                  </a:lnTo>
                  <a:lnTo>
                    <a:pt x="239" y="415"/>
                  </a:lnTo>
                  <a:lnTo>
                    <a:pt x="239" y="398"/>
                  </a:lnTo>
                  <a:lnTo>
                    <a:pt x="227" y="398"/>
                  </a:lnTo>
                  <a:close/>
                  <a:moveTo>
                    <a:pt x="209" y="387"/>
                  </a:moveTo>
                  <a:lnTo>
                    <a:pt x="209" y="404"/>
                  </a:lnTo>
                  <a:lnTo>
                    <a:pt x="219" y="404"/>
                  </a:lnTo>
                  <a:lnTo>
                    <a:pt x="219" y="387"/>
                  </a:lnTo>
                  <a:lnTo>
                    <a:pt x="209" y="387"/>
                  </a:lnTo>
                  <a:close/>
                  <a:moveTo>
                    <a:pt x="227" y="372"/>
                  </a:moveTo>
                  <a:lnTo>
                    <a:pt x="227" y="389"/>
                  </a:lnTo>
                  <a:lnTo>
                    <a:pt x="239" y="389"/>
                  </a:lnTo>
                  <a:lnTo>
                    <a:pt x="239" y="372"/>
                  </a:lnTo>
                  <a:lnTo>
                    <a:pt x="227" y="372"/>
                  </a:lnTo>
                  <a:close/>
                  <a:moveTo>
                    <a:pt x="209" y="363"/>
                  </a:moveTo>
                  <a:lnTo>
                    <a:pt x="209" y="380"/>
                  </a:lnTo>
                  <a:lnTo>
                    <a:pt x="219" y="380"/>
                  </a:lnTo>
                  <a:lnTo>
                    <a:pt x="219" y="363"/>
                  </a:lnTo>
                  <a:lnTo>
                    <a:pt x="209" y="363"/>
                  </a:lnTo>
                  <a:close/>
                  <a:moveTo>
                    <a:pt x="227" y="345"/>
                  </a:moveTo>
                  <a:lnTo>
                    <a:pt x="227" y="363"/>
                  </a:lnTo>
                  <a:lnTo>
                    <a:pt x="239" y="363"/>
                  </a:lnTo>
                  <a:lnTo>
                    <a:pt x="239" y="345"/>
                  </a:lnTo>
                  <a:lnTo>
                    <a:pt x="227" y="345"/>
                  </a:lnTo>
                  <a:close/>
                  <a:moveTo>
                    <a:pt x="209" y="338"/>
                  </a:moveTo>
                  <a:lnTo>
                    <a:pt x="209" y="357"/>
                  </a:lnTo>
                  <a:lnTo>
                    <a:pt x="219" y="357"/>
                  </a:lnTo>
                  <a:lnTo>
                    <a:pt x="219" y="338"/>
                  </a:lnTo>
                  <a:lnTo>
                    <a:pt x="209" y="338"/>
                  </a:lnTo>
                  <a:close/>
                  <a:moveTo>
                    <a:pt x="227" y="319"/>
                  </a:moveTo>
                  <a:lnTo>
                    <a:pt x="227" y="337"/>
                  </a:lnTo>
                  <a:lnTo>
                    <a:pt x="239" y="337"/>
                  </a:lnTo>
                  <a:lnTo>
                    <a:pt x="239" y="319"/>
                  </a:lnTo>
                  <a:lnTo>
                    <a:pt x="227" y="319"/>
                  </a:lnTo>
                  <a:close/>
                  <a:moveTo>
                    <a:pt x="209" y="314"/>
                  </a:moveTo>
                  <a:lnTo>
                    <a:pt x="209" y="332"/>
                  </a:lnTo>
                  <a:lnTo>
                    <a:pt x="219" y="332"/>
                  </a:lnTo>
                  <a:lnTo>
                    <a:pt x="219" y="314"/>
                  </a:lnTo>
                  <a:lnTo>
                    <a:pt x="209" y="314"/>
                  </a:lnTo>
                  <a:close/>
                  <a:moveTo>
                    <a:pt x="227" y="293"/>
                  </a:moveTo>
                  <a:lnTo>
                    <a:pt x="227" y="310"/>
                  </a:lnTo>
                  <a:lnTo>
                    <a:pt x="239" y="310"/>
                  </a:lnTo>
                  <a:lnTo>
                    <a:pt x="239" y="293"/>
                  </a:lnTo>
                  <a:lnTo>
                    <a:pt x="227" y="293"/>
                  </a:lnTo>
                  <a:close/>
                  <a:moveTo>
                    <a:pt x="209" y="290"/>
                  </a:moveTo>
                  <a:lnTo>
                    <a:pt x="209" y="308"/>
                  </a:lnTo>
                  <a:lnTo>
                    <a:pt x="219" y="308"/>
                  </a:lnTo>
                  <a:lnTo>
                    <a:pt x="219" y="290"/>
                  </a:lnTo>
                  <a:lnTo>
                    <a:pt x="209" y="290"/>
                  </a:lnTo>
                  <a:close/>
                  <a:moveTo>
                    <a:pt x="209" y="267"/>
                  </a:moveTo>
                  <a:lnTo>
                    <a:pt x="209" y="284"/>
                  </a:lnTo>
                  <a:lnTo>
                    <a:pt x="219" y="284"/>
                  </a:lnTo>
                  <a:lnTo>
                    <a:pt x="219" y="267"/>
                  </a:lnTo>
                  <a:lnTo>
                    <a:pt x="209" y="267"/>
                  </a:lnTo>
                  <a:close/>
                  <a:moveTo>
                    <a:pt x="227" y="267"/>
                  </a:moveTo>
                  <a:lnTo>
                    <a:pt x="227" y="284"/>
                  </a:lnTo>
                  <a:lnTo>
                    <a:pt x="239" y="284"/>
                  </a:lnTo>
                  <a:lnTo>
                    <a:pt x="239" y="267"/>
                  </a:lnTo>
                  <a:lnTo>
                    <a:pt x="227" y="267"/>
                  </a:lnTo>
                  <a:close/>
                  <a:moveTo>
                    <a:pt x="209" y="242"/>
                  </a:moveTo>
                  <a:lnTo>
                    <a:pt x="209" y="259"/>
                  </a:lnTo>
                  <a:lnTo>
                    <a:pt x="219" y="259"/>
                  </a:lnTo>
                  <a:lnTo>
                    <a:pt x="219" y="242"/>
                  </a:lnTo>
                  <a:lnTo>
                    <a:pt x="209" y="242"/>
                  </a:lnTo>
                  <a:close/>
                  <a:moveTo>
                    <a:pt x="227" y="239"/>
                  </a:moveTo>
                  <a:lnTo>
                    <a:pt x="227" y="258"/>
                  </a:lnTo>
                  <a:lnTo>
                    <a:pt x="239" y="258"/>
                  </a:lnTo>
                  <a:lnTo>
                    <a:pt x="239" y="239"/>
                  </a:lnTo>
                  <a:lnTo>
                    <a:pt x="227" y="239"/>
                  </a:lnTo>
                  <a:close/>
                  <a:moveTo>
                    <a:pt x="209" y="218"/>
                  </a:moveTo>
                  <a:lnTo>
                    <a:pt x="209" y="236"/>
                  </a:lnTo>
                  <a:lnTo>
                    <a:pt x="219" y="236"/>
                  </a:lnTo>
                  <a:lnTo>
                    <a:pt x="219" y="218"/>
                  </a:lnTo>
                  <a:lnTo>
                    <a:pt x="209" y="218"/>
                  </a:lnTo>
                  <a:close/>
                  <a:moveTo>
                    <a:pt x="227" y="213"/>
                  </a:moveTo>
                  <a:lnTo>
                    <a:pt x="227" y="232"/>
                  </a:lnTo>
                  <a:lnTo>
                    <a:pt x="239" y="232"/>
                  </a:lnTo>
                  <a:lnTo>
                    <a:pt x="239" y="213"/>
                  </a:lnTo>
                  <a:lnTo>
                    <a:pt x="227" y="213"/>
                  </a:lnTo>
                  <a:close/>
                  <a:moveTo>
                    <a:pt x="209" y="194"/>
                  </a:moveTo>
                  <a:lnTo>
                    <a:pt x="209" y="212"/>
                  </a:lnTo>
                  <a:lnTo>
                    <a:pt x="219" y="212"/>
                  </a:lnTo>
                  <a:lnTo>
                    <a:pt x="219" y="194"/>
                  </a:lnTo>
                  <a:lnTo>
                    <a:pt x="209" y="194"/>
                  </a:lnTo>
                  <a:close/>
                  <a:moveTo>
                    <a:pt x="227" y="188"/>
                  </a:moveTo>
                  <a:lnTo>
                    <a:pt x="227" y="204"/>
                  </a:lnTo>
                  <a:lnTo>
                    <a:pt x="239" y="204"/>
                  </a:lnTo>
                  <a:lnTo>
                    <a:pt x="239" y="188"/>
                  </a:lnTo>
                  <a:lnTo>
                    <a:pt x="227" y="188"/>
                  </a:lnTo>
                  <a:close/>
                  <a:moveTo>
                    <a:pt x="227" y="162"/>
                  </a:moveTo>
                  <a:lnTo>
                    <a:pt x="227" y="178"/>
                  </a:lnTo>
                  <a:lnTo>
                    <a:pt x="239" y="178"/>
                  </a:lnTo>
                  <a:lnTo>
                    <a:pt x="239" y="162"/>
                  </a:lnTo>
                  <a:lnTo>
                    <a:pt x="227" y="162"/>
                  </a:lnTo>
                  <a:close/>
                  <a:moveTo>
                    <a:pt x="227" y="136"/>
                  </a:moveTo>
                  <a:lnTo>
                    <a:pt x="227" y="153"/>
                  </a:lnTo>
                  <a:lnTo>
                    <a:pt x="239" y="153"/>
                  </a:lnTo>
                  <a:lnTo>
                    <a:pt x="239" y="136"/>
                  </a:lnTo>
                  <a:lnTo>
                    <a:pt x="227" y="136"/>
                  </a:lnTo>
                  <a:close/>
                  <a:moveTo>
                    <a:pt x="251" y="0"/>
                  </a:moveTo>
                  <a:lnTo>
                    <a:pt x="251" y="101"/>
                  </a:lnTo>
                  <a:lnTo>
                    <a:pt x="245" y="101"/>
                  </a:lnTo>
                  <a:lnTo>
                    <a:pt x="245" y="122"/>
                  </a:lnTo>
                  <a:lnTo>
                    <a:pt x="251" y="122"/>
                  </a:lnTo>
                  <a:lnTo>
                    <a:pt x="251" y="136"/>
                  </a:lnTo>
                  <a:lnTo>
                    <a:pt x="245" y="136"/>
                  </a:lnTo>
                  <a:lnTo>
                    <a:pt x="245" y="153"/>
                  </a:lnTo>
                  <a:lnTo>
                    <a:pt x="251" y="153"/>
                  </a:lnTo>
                  <a:lnTo>
                    <a:pt x="251" y="162"/>
                  </a:lnTo>
                  <a:lnTo>
                    <a:pt x="245" y="162"/>
                  </a:lnTo>
                  <a:lnTo>
                    <a:pt x="245" y="178"/>
                  </a:lnTo>
                  <a:lnTo>
                    <a:pt x="251" y="178"/>
                  </a:lnTo>
                  <a:lnTo>
                    <a:pt x="251" y="188"/>
                  </a:lnTo>
                  <a:lnTo>
                    <a:pt x="245" y="188"/>
                  </a:lnTo>
                  <a:lnTo>
                    <a:pt x="245" y="204"/>
                  </a:lnTo>
                  <a:lnTo>
                    <a:pt x="251" y="204"/>
                  </a:lnTo>
                  <a:lnTo>
                    <a:pt x="251" y="213"/>
                  </a:lnTo>
                  <a:lnTo>
                    <a:pt x="245" y="213"/>
                  </a:lnTo>
                  <a:lnTo>
                    <a:pt x="245" y="232"/>
                  </a:lnTo>
                  <a:lnTo>
                    <a:pt x="251" y="232"/>
                  </a:lnTo>
                  <a:lnTo>
                    <a:pt x="251" y="239"/>
                  </a:lnTo>
                  <a:lnTo>
                    <a:pt x="245" y="239"/>
                  </a:lnTo>
                  <a:lnTo>
                    <a:pt x="245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245" y="267"/>
                  </a:lnTo>
                  <a:lnTo>
                    <a:pt x="245" y="284"/>
                  </a:lnTo>
                  <a:lnTo>
                    <a:pt x="251" y="284"/>
                  </a:lnTo>
                  <a:lnTo>
                    <a:pt x="251" y="293"/>
                  </a:lnTo>
                  <a:lnTo>
                    <a:pt x="245" y="293"/>
                  </a:lnTo>
                  <a:lnTo>
                    <a:pt x="245" y="310"/>
                  </a:lnTo>
                  <a:lnTo>
                    <a:pt x="251" y="310"/>
                  </a:lnTo>
                  <a:lnTo>
                    <a:pt x="251" y="319"/>
                  </a:lnTo>
                  <a:lnTo>
                    <a:pt x="245" y="319"/>
                  </a:lnTo>
                  <a:lnTo>
                    <a:pt x="245" y="337"/>
                  </a:lnTo>
                  <a:lnTo>
                    <a:pt x="251" y="337"/>
                  </a:lnTo>
                  <a:lnTo>
                    <a:pt x="251" y="345"/>
                  </a:lnTo>
                  <a:lnTo>
                    <a:pt x="245" y="345"/>
                  </a:lnTo>
                  <a:lnTo>
                    <a:pt x="245" y="363"/>
                  </a:lnTo>
                  <a:lnTo>
                    <a:pt x="251" y="363"/>
                  </a:lnTo>
                  <a:lnTo>
                    <a:pt x="251" y="372"/>
                  </a:lnTo>
                  <a:lnTo>
                    <a:pt x="245" y="372"/>
                  </a:lnTo>
                  <a:lnTo>
                    <a:pt x="245" y="389"/>
                  </a:lnTo>
                  <a:lnTo>
                    <a:pt x="251" y="389"/>
                  </a:lnTo>
                  <a:lnTo>
                    <a:pt x="251" y="398"/>
                  </a:lnTo>
                  <a:lnTo>
                    <a:pt x="245" y="398"/>
                  </a:lnTo>
                  <a:lnTo>
                    <a:pt x="245" y="415"/>
                  </a:lnTo>
                  <a:lnTo>
                    <a:pt x="251" y="415"/>
                  </a:lnTo>
                  <a:lnTo>
                    <a:pt x="251" y="424"/>
                  </a:lnTo>
                  <a:lnTo>
                    <a:pt x="245" y="424"/>
                  </a:lnTo>
                  <a:lnTo>
                    <a:pt x="245" y="441"/>
                  </a:lnTo>
                  <a:lnTo>
                    <a:pt x="251" y="441"/>
                  </a:lnTo>
                  <a:lnTo>
                    <a:pt x="251" y="492"/>
                  </a:lnTo>
                  <a:lnTo>
                    <a:pt x="239" y="492"/>
                  </a:lnTo>
                  <a:lnTo>
                    <a:pt x="239" y="556"/>
                  </a:lnTo>
                  <a:lnTo>
                    <a:pt x="251" y="556"/>
                  </a:lnTo>
                  <a:lnTo>
                    <a:pt x="251" y="569"/>
                  </a:lnTo>
                  <a:lnTo>
                    <a:pt x="0" y="569"/>
                  </a:lnTo>
                  <a:lnTo>
                    <a:pt x="0" y="482"/>
                  </a:lnTo>
                  <a:lnTo>
                    <a:pt x="142" y="482"/>
                  </a:lnTo>
                  <a:lnTo>
                    <a:pt x="142" y="448"/>
                  </a:lnTo>
                  <a:lnTo>
                    <a:pt x="203" y="448"/>
                  </a:lnTo>
                  <a:lnTo>
                    <a:pt x="203" y="191"/>
                  </a:lnTo>
                  <a:lnTo>
                    <a:pt x="213" y="191"/>
                  </a:lnTo>
                  <a:lnTo>
                    <a:pt x="213" y="143"/>
                  </a:lnTo>
                  <a:lnTo>
                    <a:pt x="228" y="124"/>
                  </a:lnTo>
                  <a:lnTo>
                    <a:pt x="228" y="72"/>
                  </a:lnTo>
                  <a:lnTo>
                    <a:pt x="248" y="56"/>
                  </a:lnTo>
                  <a:lnTo>
                    <a:pt x="248" y="5"/>
                  </a:lnTo>
                  <a:lnTo>
                    <a:pt x="248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57711" y="2864350"/>
            <a:ext cx="2354072" cy="1435276"/>
            <a:chOff x="3319463" y="4699000"/>
            <a:chExt cx="687388" cy="419100"/>
          </a:xfrm>
        </p:grpSpPr>
        <p:sp>
          <p:nvSpPr>
            <p:cNvPr id="1064" name="Freeform 71"/>
            <p:cNvSpPr>
              <a:spLocks noEditPoints="1"/>
            </p:cNvSpPr>
            <p:nvPr/>
          </p:nvSpPr>
          <p:spPr bwMode="auto">
            <a:xfrm>
              <a:off x="3319463" y="4699000"/>
              <a:ext cx="341313" cy="419100"/>
            </a:xfrm>
            <a:custGeom>
              <a:avLst/>
              <a:gdLst>
                <a:gd name="T0" fmla="*/ 128 w 215"/>
                <a:gd name="T1" fmla="*/ 195 h 264"/>
                <a:gd name="T2" fmla="*/ 127 w 215"/>
                <a:gd name="T3" fmla="*/ 201 h 264"/>
                <a:gd name="T4" fmla="*/ 151 w 215"/>
                <a:gd name="T5" fmla="*/ 204 h 264"/>
                <a:gd name="T6" fmla="*/ 148 w 215"/>
                <a:gd name="T7" fmla="*/ 197 h 264"/>
                <a:gd name="T8" fmla="*/ 79 w 215"/>
                <a:gd name="T9" fmla="*/ 185 h 264"/>
                <a:gd name="T10" fmla="*/ 72 w 215"/>
                <a:gd name="T11" fmla="*/ 191 h 264"/>
                <a:gd name="T12" fmla="*/ 70 w 215"/>
                <a:gd name="T13" fmla="*/ 233 h 264"/>
                <a:gd name="T14" fmla="*/ 90 w 215"/>
                <a:gd name="T15" fmla="*/ 236 h 264"/>
                <a:gd name="T16" fmla="*/ 88 w 215"/>
                <a:gd name="T17" fmla="*/ 192 h 264"/>
                <a:gd name="T18" fmla="*/ 24 w 215"/>
                <a:gd name="T19" fmla="*/ 172 h 264"/>
                <a:gd name="T20" fmla="*/ 18 w 215"/>
                <a:gd name="T21" fmla="*/ 180 h 264"/>
                <a:gd name="T22" fmla="*/ 23 w 215"/>
                <a:gd name="T23" fmla="*/ 221 h 264"/>
                <a:gd name="T24" fmla="*/ 38 w 215"/>
                <a:gd name="T25" fmla="*/ 188 h 264"/>
                <a:gd name="T26" fmla="*/ 34 w 215"/>
                <a:gd name="T27" fmla="*/ 179 h 264"/>
                <a:gd name="T28" fmla="*/ 137 w 215"/>
                <a:gd name="T29" fmla="*/ 124 h 264"/>
                <a:gd name="T30" fmla="*/ 128 w 215"/>
                <a:gd name="T31" fmla="*/ 130 h 264"/>
                <a:gd name="T32" fmla="*/ 127 w 215"/>
                <a:gd name="T33" fmla="*/ 172 h 264"/>
                <a:gd name="T34" fmla="*/ 151 w 215"/>
                <a:gd name="T35" fmla="*/ 134 h 264"/>
                <a:gd name="T36" fmla="*/ 145 w 215"/>
                <a:gd name="T37" fmla="*/ 127 h 264"/>
                <a:gd name="T38" fmla="*/ 76 w 215"/>
                <a:gd name="T39" fmla="*/ 116 h 264"/>
                <a:gd name="T40" fmla="*/ 70 w 215"/>
                <a:gd name="T41" fmla="*/ 124 h 264"/>
                <a:gd name="T42" fmla="*/ 76 w 215"/>
                <a:gd name="T43" fmla="*/ 166 h 264"/>
                <a:gd name="T44" fmla="*/ 90 w 215"/>
                <a:gd name="T45" fmla="*/ 130 h 264"/>
                <a:gd name="T46" fmla="*/ 87 w 215"/>
                <a:gd name="T47" fmla="*/ 121 h 264"/>
                <a:gd name="T48" fmla="*/ 21 w 215"/>
                <a:gd name="T49" fmla="*/ 105 h 264"/>
                <a:gd name="T50" fmla="*/ 18 w 215"/>
                <a:gd name="T51" fmla="*/ 113 h 264"/>
                <a:gd name="T52" fmla="*/ 28 w 215"/>
                <a:gd name="T53" fmla="*/ 156 h 264"/>
                <a:gd name="T54" fmla="*/ 38 w 215"/>
                <a:gd name="T55" fmla="*/ 118 h 264"/>
                <a:gd name="T56" fmla="*/ 32 w 215"/>
                <a:gd name="T57" fmla="*/ 107 h 264"/>
                <a:gd name="T58" fmla="*/ 133 w 215"/>
                <a:gd name="T59" fmla="*/ 110 h 264"/>
                <a:gd name="T60" fmla="*/ 143 w 215"/>
                <a:gd name="T61" fmla="*/ 98 h 264"/>
                <a:gd name="T62" fmla="*/ 75 w 215"/>
                <a:gd name="T63" fmla="*/ 90 h 264"/>
                <a:gd name="T64" fmla="*/ 85 w 215"/>
                <a:gd name="T65" fmla="*/ 104 h 264"/>
                <a:gd name="T66" fmla="*/ 75 w 215"/>
                <a:gd name="T67" fmla="*/ 90 h 264"/>
                <a:gd name="T68" fmla="*/ 29 w 215"/>
                <a:gd name="T69" fmla="*/ 93 h 264"/>
                <a:gd name="T70" fmla="*/ 26 w 215"/>
                <a:gd name="T71" fmla="*/ 79 h 264"/>
                <a:gd name="T72" fmla="*/ 174 w 215"/>
                <a:gd name="T73" fmla="*/ 8 h 264"/>
                <a:gd name="T74" fmla="*/ 55 w 215"/>
                <a:gd name="T75" fmla="*/ 26 h 264"/>
                <a:gd name="T76" fmla="*/ 55 w 215"/>
                <a:gd name="T77" fmla="*/ 57 h 264"/>
                <a:gd name="T78" fmla="*/ 174 w 215"/>
                <a:gd name="T79" fmla="*/ 76 h 264"/>
                <a:gd name="T80" fmla="*/ 207 w 215"/>
                <a:gd name="T81" fmla="*/ 113 h 264"/>
                <a:gd name="T82" fmla="*/ 215 w 215"/>
                <a:gd name="T83" fmla="*/ 127 h 264"/>
                <a:gd name="T84" fmla="*/ 201 w 215"/>
                <a:gd name="T85" fmla="*/ 133 h 264"/>
                <a:gd name="T86" fmla="*/ 200 w 215"/>
                <a:gd name="T87" fmla="*/ 175 h 264"/>
                <a:gd name="T88" fmla="*/ 215 w 215"/>
                <a:gd name="T89" fmla="*/ 194 h 264"/>
                <a:gd name="T90" fmla="*/ 201 w 215"/>
                <a:gd name="T91" fmla="*/ 201 h 264"/>
                <a:gd name="T92" fmla="*/ 200 w 215"/>
                <a:gd name="T93" fmla="*/ 244 h 264"/>
                <a:gd name="T94" fmla="*/ 172 w 215"/>
                <a:gd name="T95" fmla="*/ 262 h 264"/>
                <a:gd name="T96" fmla="*/ 37 w 215"/>
                <a:gd name="T97" fmla="*/ 246 h 264"/>
                <a:gd name="T98" fmla="*/ 0 w 215"/>
                <a:gd name="T99" fmla="*/ 203 h 264"/>
                <a:gd name="T100" fmla="*/ 0 w 215"/>
                <a:gd name="T101" fmla="*/ 81 h 264"/>
                <a:gd name="T102" fmla="*/ 17 w 215"/>
                <a:gd name="T103" fmla="*/ 26 h 264"/>
                <a:gd name="T104" fmla="*/ 131 w 215"/>
                <a:gd name="T105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264">
                  <a:moveTo>
                    <a:pt x="137" y="192"/>
                  </a:moveTo>
                  <a:lnTo>
                    <a:pt x="134" y="192"/>
                  </a:lnTo>
                  <a:lnTo>
                    <a:pt x="131" y="194"/>
                  </a:lnTo>
                  <a:lnTo>
                    <a:pt x="128" y="195"/>
                  </a:lnTo>
                  <a:lnTo>
                    <a:pt x="128" y="198"/>
                  </a:lnTo>
                  <a:lnTo>
                    <a:pt x="127" y="200"/>
                  </a:lnTo>
                  <a:lnTo>
                    <a:pt x="127" y="201"/>
                  </a:lnTo>
                  <a:lnTo>
                    <a:pt x="127" y="201"/>
                  </a:lnTo>
                  <a:lnTo>
                    <a:pt x="127" y="241"/>
                  </a:lnTo>
                  <a:lnTo>
                    <a:pt x="137" y="241"/>
                  </a:lnTo>
                  <a:lnTo>
                    <a:pt x="151" y="243"/>
                  </a:lnTo>
                  <a:lnTo>
                    <a:pt x="151" y="204"/>
                  </a:lnTo>
                  <a:lnTo>
                    <a:pt x="151" y="203"/>
                  </a:lnTo>
                  <a:lnTo>
                    <a:pt x="149" y="201"/>
                  </a:lnTo>
                  <a:lnTo>
                    <a:pt x="149" y="200"/>
                  </a:lnTo>
                  <a:lnTo>
                    <a:pt x="148" y="197"/>
                  </a:lnTo>
                  <a:lnTo>
                    <a:pt x="145" y="194"/>
                  </a:lnTo>
                  <a:lnTo>
                    <a:pt x="142" y="192"/>
                  </a:lnTo>
                  <a:lnTo>
                    <a:pt x="137" y="192"/>
                  </a:lnTo>
                  <a:close/>
                  <a:moveTo>
                    <a:pt x="79" y="185"/>
                  </a:moveTo>
                  <a:lnTo>
                    <a:pt x="76" y="185"/>
                  </a:lnTo>
                  <a:lnTo>
                    <a:pt x="75" y="186"/>
                  </a:lnTo>
                  <a:lnTo>
                    <a:pt x="73" y="188"/>
                  </a:lnTo>
                  <a:lnTo>
                    <a:pt x="72" y="191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0" y="233"/>
                  </a:lnTo>
                  <a:lnTo>
                    <a:pt x="76" y="233"/>
                  </a:lnTo>
                  <a:lnTo>
                    <a:pt x="79" y="235"/>
                  </a:lnTo>
                  <a:lnTo>
                    <a:pt x="84" y="235"/>
                  </a:lnTo>
                  <a:lnTo>
                    <a:pt x="90" y="236"/>
                  </a:lnTo>
                  <a:lnTo>
                    <a:pt x="90" y="198"/>
                  </a:lnTo>
                  <a:lnTo>
                    <a:pt x="90" y="197"/>
                  </a:lnTo>
                  <a:lnTo>
                    <a:pt x="88" y="195"/>
                  </a:lnTo>
                  <a:lnTo>
                    <a:pt x="88" y="192"/>
                  </a:lnTo>
                  <a:lnTo>
                    <a:pt x="87" y="189"/>
                  </a:lnTo>
                  <a:lnTo>
                    <a:pt x="84" y="186"/>
                  </a:lnTo>
                  <a:lnTo>
                    <a:pt x="79" y="185"/>
                  </a:lnTo>
                  <a:close/>
                  <a:moveTo>
                    <a:pt x="24" y="172"/>
                  </a:moveTo>
                  <a:lnTo>
                    <a:pt x="21" y="174"/>
                  </a:lnTo>
                  <a:lnTo>
                    <a:pt x="20" y="175"/>
                  </a:lnTo>
                  <a:lnTo>
                    <a:pt x="20" y="179"/>
                  </a:lnTo>
                  <a:lnTo>
                    <a:pt x="18" y="180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18" y="221"/>
                  </a:lnTo>
                  <a:lnTo>
                    <a:pt x="23" y="221"/>
                  </a:lnTo>
                  <a:lnTo>
                    <a:pt x="28" y="223"/>
                  </a:lnTo>
                  <a:lnTo>
                    <a:pt x="32" y="224"/>
                  </a:lnTo>
                  <a:lnTo>
                    <a:pt x="38" y="226"/>
                  </a:lnTo>
                  <a:lnTo>
                    <a:pt x="38" y="188"/>
                  </a:lnTo>
                  <a:lnTo>
                    <a:pt x="38" y="186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32" y="175"/>
                  </a:lnTo>
                  <a:lnTo>
                    <a:pt x="28" y="174"/>
                  </a:lnTo>
                  <a:lnTo>
                    <a:pt x="24" y="172"/>
                  </a:lnTo>
                  <a:close/>
                  <a:moveTo>
                    <a:pt x="137" y="124"/>
                  </a:moveTo>
                  <a:lnTo>
                    <a:pt x="134" y="124"/>
                  </a:lnTo>
                  <a:lnTo>
                    <a:pt x="131" y="125"/>
                  </a:lnTo>
                  <a:lnTo>
                    <a:pt x="128" y="127"/>
                  </a:lnTo>
                  <a:lnTo>
                    <a:pt x="128" y="130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4"/>
                  </a:lnTo>
                  <a:lnTo>
                    <a:pt x="127" y="172"/>
                  </a:lnTo>
                  <a:lnTo>
                    <a:pt x="137" y="174"/>
                  </a:lnTo>
                  <a:lnTo>
                    <a:pt x="151" y="174"/>
                  </a:lnTo>
                  <a:lnTo>
                    <a:pt x="151" y="136"/>
                  </a:lnTo>
                  <a:lnTo>
                    <a:pt x="151" y="134"/>
                  </a:lnTo>
                  <a:lnTo>
                    <a:pt x="149" y="133"/>
                  </a:lnTo>
                  <a:lnTo>
                    <a:pt x="149" y="131"/>
                  </a:lnTo>
                  <a:lnTo>
                    <a:pt x="148" y="128"/>
                  </a:lnTo>
                  <a:lnTo>
                    <a:pt x="145" y="127"/>
                  </a:lnTo>
                  <a:lnTo>
                    <a:pt x="142" y="125"/>
                  </a:lnTo>
                  <a:lnTo>
                    <a:pt x="137" y="124"/>
                  </a:lnTo>
                  <a:close/>
                  <a:moveTo>
                    <a:pt x="79" y="116"/>
                  </a:moveTo>
                  <a:lnTo>
                    <a:pt x="76" y="116"/>
                  </a:lnTo>
                  <a:lnTo>
                    <a:pt x="75" y="118"/>
                  </a:lnTo>
                  <a:lnTo>
                    <a:pt x="73" y="119"/>
                  </a:lnTo>
                  <a:lnTo>
                    <a:pt x="72" y="122"/>
                  </a:lnTo>
                  <a:lnTo>
                    <a:pt x="70" y="124"/>
                  </a:lnTo>
                  <a:lnTo>
                    <a:pt x="70" y="125"/>
                  </a:lnTo>
                  <a:lnTo>
                    <a:pt x="70" y="127"/>
                  </a:lnTo>
                  <a:lnTo>
                    <a:pt x="70" y="165"/>
                  </a:lnTo>
                  <a:lnTo>
                    <a:pt x="76" y="166"/>
                  </a:lnTo>
                  <a:lnTo>
                    <a:pt x="79" y="166"/>
                  </a:lnTo>
                  <a:lnTo>
                    <a:pt x="84" y="168"/>
                  </a:lnTo>
                  <a:lnTo>
                    <a:pt x="90" y="168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7"/>
                  </a:lnTo>
                  <a:lnTo>
                    <a:pt x="88" y="124"/>
                  </a:lnTo>
                  <a:lnTo>
                    <a:pt x="87" y="121"/>
                  </a:lnTo>
                  <a:lnTo>
                    <a:pt x="84" y="118"/>
                  </a:lnTo>
                  <a:lnTo>
                    <a:pt x="79" y="116"/>
                  </a:lnTo>
                  <a:close/>
                  <a:moveTo>
                    <a:pt x="24" y="105"/>
                  </a:moveTo>
                  <a:lnTo>
                    <a:pt x="21" y="105"/>
                  </a:lnTo>
                  <a:lnTo>
                    <a:pt x="20" y="108"/>
                  </a:lnTo>
                  <a:lnTo>
                    <a:pt x="20" y="110"/>
                  </a:lnTo>
                  <a:lnTo>
                    <a:pt x="18" y="111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8" y="153"/>
                  </a:lnTo>
                  <a:lnTo>
                    <a:pt x="23" y="154"/>
                  </a:lnTo>
                  <a:lnTo>
                    <a:pt x="28" y="156"/>
                  </a:lnTo>
                  <a:lnTo>
                    <a:pt x="32" y="156"/>
                  </a:lnTo>
                  <a:lnTo>
                    <a:pt x="38" y="157"/>
                  </a:lnTo>
                  <a:lnTo>
                    <a:pt x="38" y="119"/>
                  </a:lnTo>
                  <a:lnTo>
                    <a:pt x="38" y="118"/>
                  </a:lnTo>
                  <a:lnTo>
                    <a:pt x="37" y="116"/>
                  </a:lnTo>
                  <a:lnTo>
                    <a:pt x="37" y="113"/>
                  </a:lnTo>
                  <a:lnTo>
                    <a:pt x="34" y="110"/>
                  </a:lnTo>
                  <a:lnTo>
                    <a:pt x="32" y="107"/>
                  </a:lnTo>
                  <a:lnTo>
                    <a:pt x="28" y="105"/>
                  </a:lnTo>
                  <a:lnTo>
                    <a:pt x="24" y="105"/>
                  </a:lnTo>
                  <a:close/>
                  <a:moveTo>
                    <a:pt x="133" y="98"/>
                  </a:moveTo>
                  <a:lnTo>
                    <a:pt x="133" y="110"/>
                  </a:lnTo>
                  <a:lnTo>
                    <a:pt x="136" y="110"/>
                  </a:lnTo>
                  <a:lnTo>
                    <a:pt x="140" y="110"/>
                  </a:lnTo>
                  <a:lnTo>
                    <a:pt x="143" y="111"/>
                  </a:lnTo>
                  <a:lnTo>
                    <a:pt x="143" y="98"/>
                  </a:lnTo>
                  <a:lnTo>
                    <a:pt x="140" y="98"/>
                  </a:lnTo>
                  <a:lnTo>
                    <a:pt x="136" y="98"/>
                  </a:lnTo>
                  <a:lnTo>
                    <a:pt x="133" y="98"/>
                  </a:lnTo>
                  <a:close/>
                  <a:moveTo>
                    <a:pt x="75" y="90"/>
                  </a:moveTo>
                  <a:lnTo>
                    <a:pt x="75" y="102"/>
                  </a:lnTo>
                  <a:lnTo>
                    <a:pt x="79" y="104"/>
                  </a:lnTo>
                  <a:lnTo>
                    <a:pt x="81" y="104"/>
                  </a:lnTo>
                  <a:lnTo>
                    <a:pt x="85" y="104"/>
                  </a:lnTo>
                  <a:lnTo>
                    <a:pt x="85" y="92"/>
                  </a:lnTo>
                  <a:lnTo>
                    <a:pt x="81" y="90"/>
                  </a:lnTo>
                  <a:lnTo>
                    <a:pt x="79" y="90"/>
                  </a:lnTo>
                  <a:lnTo>
                    <a:pt x="75" y="90"/>
                  </a:lnTo>
                  <a:close/>
                  <a:moveTo>
                    <a:pt x="23" y="78"/>
                  </a:moveTo>
                  <a:lnTo>
                    <a:pt x="23" y="90"/>
                  </a:lnTo>
                  <a:lnTo>
                    <a:pt x="26" y="92"/>
                  </a:lnTo>
                  <a:lnTo>
                    <a:pt x="29" y="93"/>
                  </a:lnTo>
                  <a:lnTo>
                    <a:pt x="32" y="93"/>
                  </a:lnTo>
                  <a:lnTo>
                    <a:pt x="32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3" y="78"/>
                  </a:lnTo>
                  <a:close/>
                  <a:moveTo>
                    <a:pt x="215" y="0"/>
                  </a:moveTo>
                  <a:lnTo>
                    <a:pt x="215" y="6"/>
                  </a:lnTo>
                  <a:lnTo>
                    <a:pt x="174" y="8"/>
                  </a:lnTo>
                  <a:lnTo>
                    <a:pt x="137" y="11"/>
                  </a:lnTo>
                  <a:lnTo>
                    <a:pt x="104" y="15"/>
                  </a:lnTo>
                  <a:lnTo>
                    <a:pt x="76" y="20"/>
                  </a:lnTo>
                  <a:lnTo>
                    <a:pt x="55" y="26"/>
                  </a:lnTo>
                  <a:lnTo>
                    <a:pt x="41" y="34"/>
                  </a:lnTo>
                  <a:lnTo>
                    <a:pt x="37" y="41"/>
                  </a:lnTo>
                  <a:lnTo>
                    <a:pt x="41" y="50"/>
                  </a:lnTo>
                  <a:lnTo>
                    <a:pt x="55" y="57"/>
                  </a:lnTo>
                  <a:lnTo>
                    <a:pt x="76" y="64"/>
                  </a:lnTo>
                  <a:lnTo>
                    <a:pt x="104" y="69"/>
                  </a:lnTo>
                  <a:lnTo>
                    <a:pt x="137" y="73"/>
                  </a:lnTo>
                  <a:lnTo>
                    <a:pt x="174" y="76"/>
                  </a:lnTo>
                  <a:lnTo>
                    <a:pt x="215" y="76"/>
                  </a:lnTo>
                  <a:lnTo>
                    <a:pt x="215" y="99"/>
                  </a:lnTo>
                  <a:lnTo>
                    <a:pt x="207" y="99"/>
                  </a:lnTo>
                  <a:lnTo>
                    <a:pt x="207" y="113"/>
                  </a:lnTo>
                  <a:lnTo>
                    <a:pt x="212" y="113"/>
                  </a:lnTo>
                  <a:lnTo>
                    <a:pt x="215" y="113"/>
                  </a:lnTo>
                  <a:lnTo>
                    <a:pt x="215" y="127"/>
                  </a:lnTo>
                  <a:lnTo>
                    <a:pt x="215" y="127"/>
                  </a:lnTo>
                  <a:lnTo>
                    <a:pt x="210" y="127"/>
                  </a:lnTo>
                  <a:lnTo>
                    <a:pt x="206" y="128"/>
                  </a:lnTo>
                  <a:lnTo>
                    <a:pt x="204" y="130"/>
                  </a:lnTo>
                  <a:lnTo>
                    <a:pt x="201" y="133"/>
                  </a:lnTo>
                  <a:lnTo>
                    <a:pt x="201" y="134"/>
                  </a:lnTo>
                  <a:lnTo>
                    <a:pt x="200" y="136"/>
                  </a:lnTo>
                  <a:lnTo>
                    <a:pt x="200" y="137"/>
                  </a:lnTo>
                  <a:lnTo>
                    <a:pt x="200" y="175"/>
                  </a:lnTo>
                  <a:lnTo>
                    <a:pt x="209" y="175"/>
                  </a:lnTo>
                  <a:lnTo>
                    <a:pt x="215" y="175"/>
                  </a:lnTo>
                  <a:lnTo>
                    <a:pt x="215" y="194"/>
                  </a:lnTo>
                  <a:lnTo>
                    <a:pt x="215" y="194"/>
                  </a:lnTo>
                  <a:lnTo>
                    <a:pt x="210" y="195"/>
                  </a:lnTo>
                  <a:lnTo>
                    <a:pt x="206" y="197"/>
                  </a:lnTo>
                  <a:lnTo>
                    <a:pt x="204" y="198"/>
                  </a:lnTo>
                  <a:lnTo>
                    <a:pt x="201" y="201"/>
                  </a:lnTo>
                  <a:lnTo>
                    <a:pt x="201" y="203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200" y="244"/>
                  </a:lnTo>
                  <a:lnTo>
                    <a:pt x="209" y="244"/>
                  </a:lnTo>
                  <a:lnTo>
                    <a:pt x="215" y="244"/>
                  </a:lnTo>
                  <a:lnTo>
                    <a:pt x="215" y="264"/>
                  </a:lnTo>
                  <a:lnTo>
                    <a:pt x="172" y="262"/>
                  </a:lnTo>
                  <a:lnTo>
                    <a:pt x="131" y="261"/>
                  </a:lnTo>
                  <a:lnTo>
                    <a:pt x="95" y="256"/>
                  </a:lnTo>
                  <a:lnTo>
                    <a:pt x="63" y="252"/>
                  </a:lnTo>
                  <a:lnTo>
                    <a:pt x="37" y="246"/>
                  </a:lnTo>
                  <a:lnTo>
                    <a:pt x="17" y="238"/>
                  </a:lnTo>
                  <a:lnTo>
                    <a:pt x="5" y="230"/>
                  </a:lnTo>
                  <a:lnTo>
                    <a:pt x="0" y="221"/>
                  </a:lnTo>
                  <a:lnTo>
                    <a:pt x="0" y="203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05"/>
                  </a:lnTo>
                  <a:lnTo>
                    <a:pt x="0" y="81"/>
                  </a:lnTo>
                  <a:lnTo>
                    <a:pt x="0" y="61"/>
                  </a:lnTo>
                  <a:lnTo>
                    <a:pt x="0" y="41"/>
                  </a:lnTo>
                  <a:lnTo>
                    <a:pt x="5" y="34"/>
                  </a:lnTo>
                  <a:lnTo>
                    <a:pt x="17" y="26"/>
                  </a:lnTo>
                  <a:lnTo>
                    <a:pt x="37" y="18"/>
                  </a:lnTo>
                  <a:lnTo>
                    <a:pt x="63" y="12"/>
                  </a:lnTo>
                  <a:lnTo>
                    <a:pt x="95" y="6"/>
                  </a:lnTo>
                  <a:lnTo>
                    <a:pt x="131" y="3"/>
                  </a:lnTo>
                  <a:lnTo>
                    <a:pt x="172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1A799"/>
            </a:solidFill>
            <a:ln w="0">
              <a:solidFill>
                <a:srgbClr val="A1A7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" name="Freeform 72"/>
            <p:cNvSpPr>
              <a:spLocks noEditPoints="1"/>
            </p:cNvSpPr>
            <p:nvPr/>
          </p:nvSpPr>
          <p:spPr bwMode="auto">
            <a:xfrm>
              <a:off x="3660776" y="4699000"/>
              <a:ext cx="346075" cy="419100"/>
            </a:xfrm>
            <a:custGeom>
              <a:avLst/>
              <a:gdLst>
                <a:gd name="T0" fmla="*/ 68 w 218"/>
                <a:gd name="T1" fmla="*/ 197 h 264"/>
                <a:gd name="T2" fmla="*/ 65 w 218"/>
                <a:gd name="T3" fmla="*/ 204 h 264"/>
                <a:gd name="T4" fmla="*/ 90 w 218"/>
                <a:gd name="T5" fmla="*/ 241 h 264"/>
                <a:gd name="T6" fmla="*/ 88 w 218"/>
                <a:gd name="T7" fmla="*/ 198 h 264"/>
                <a:gd name="T8" fmla="*/ 78 w 218"/>
                <a:gd name="T9" fmla="*/ 192 h 264"/>
                <a:gd name="T10" fmla="*/ 128 w 218"/>
                <a:gd name="T11" fmla="*/ 192 h 264"/>
                <a:gd name="T12" fmla="*/ 126 w 218"/>
                <a:gd name="T13" fmla="*/ 236 h 264"/>
                <a:gd name="T14" fmla="*/ 146 w 218"/>
                <a:gd name="T15" fmla="*/ 233 h 264"/>
                <a:gd name="T16" fmla="*/ 145 w 218"/>
                <a:gd name="T17" fmla="*/ 191 h 264"/>
                <a:gd name="T18" fmla="*/ 137 w 218"/>
                <a:gd name="T19" fmla="*/ 185 h 264"/>
                <a:gd name="T20" fmla="*/ 183 w 218"/>
                <a:gd name="T21" fmla="*/ 179 h 264"/>
                <a:gd name="T22" fmla="*/ 180 w 218"/>
                <a:gd name="T23" fmla="*/ 188 h 264"/>
                <a:gd name="T24" fmla="*/ 193 w 218"/>
                <a:gd name="T25" fmla="*/ 223 h 264"/>
                <a:gd name="T26" fmla="*/ 198 w 218"/>
                <a:gd name="T27" fmla="*/ 180 h 264"/>
                <a:gd name="T28" fmla="*/ 192 w 218"/>
                <a:gd name="T29" fmla="*/ 174 h 264"/>
                <a:gd name="T30" fmla="*/ 68 w 218"/>
                <a:gd name="T31" fmla="*/ 128 h 264"/>
                <a:gd name="T32" fmla="*/ 65 w 218"/>
                <a:gd name="T33" fmla="*/ 136 h 264"/>
                <a:gd name="T34" fmla="*/ 90 w 218"/>
                <a:gd name="T35" fmla="*/ 172 h 264"/>
                <a:gd name="T36" fmla="*/ 88 w 218"/>
                <a:gd name="T37" fmla="*/ 130 h 264"/>
                <a:gd name="T38" fmla="*/ 78 w 218"/>
                <a:gd name="T39" fmla="*/ 124 h 264"/>
                <a:gd name="T40" fmla="*/ 128 w 218"/>
                <a:gd name="T41" fmla="*/ 124 h 264"/>
                <a:gd name="T42" fmla="*/ 126 w 218"/>
                <a:gd name="T43" fmla="*/ 168 h 264"/>
                <a:gd name="T44" fmla="*/ 146 w 218"/>
                <a:gd name="T45" fmla="*/ 165 h 264"/>
                <a:gd name="T46" fmla="*/ 146 w 218"/>
                <a:gd name="T47" fmla="*/ 125 h 264"/>
                <a:gd name="T48" fmla="*/ 140 w 218"/>
                <a:gd name="T49" fmla="*/ 118 h 264"/>
                <a:gd name="T50" fmla="*/ 184 w 218"/>
                <a:gd name="T51" fmla="*/ 108 h 264"/>
                <a:gd name="T52" fmla="*/ 180 w 218"/>
                <a:gd name="T53" fmla="*/ 119 h 264"/>
                <a:gd name="T54" fmla="*/ 189 w 218"/>
                <a:gd name="T55" fmla="*/ 156 h 264"/>
                <a:gd name="T56" fmla="*/ 198 w 218"/>
                <a:gd name="T57" fmla="*/ 114 h 264"/>
                <a:gd name="T58" fmla="*/ 195 w 218"/>
                <a:gd name="T59" fmla="*/ 107 h 264"/>
                <a:gd name="T60" fmla="*/ 76 w 218"/>
                <a:gd name="T61" fmla="*/ 98 h 264"/>
                <a:gd name="T62" fmla="*/ 79 w 218"/>
                <a:gd name="T63" fmla="*/ 110 h 264"/>
                <a:gd name="T64" fmla="*/ 139 w 218"/>
                <a:gd name="T65" fmla="*/ 90 h 264"/>
                <a:gd name="T66" fmla="*/ 136 w 218"/>
                <a:gd name="T67" fmla="*/ 104 h 264"/>
                <a:gd name="T68" fmla="*/ 193 w 218"/>
                <a:gd name="T69" fmla="*/ 79 h 264"/>
                <a:gd name="T70" fmla="*/ 184 w 218"/>
                <a:gd name="T71" fmla="*/ 95 h 264"/>
                <a:gd name="T72" fmla="*/ 193 w 218"/>
                <a:gd name="T73" fmla="*/ 79 h 264"/>
                <a:gd name="T74" fmla="*/ 87 w 218"/>
                <a:gd name="T75" fmla="*/ 3 h 264"/>
                <a:gd name="T76" fmla="*/ 201 w 218"/>
                <a:gd name="T77" fmla="*/ 26 h 264"/>
                <a:gd name="T78" fmla="*/ 218 w 218"/>
                <a:gd name="T79" fmla="*/ 61 h 264"/>
                <a:gd name="T80" fmla="*/ 218 w 218"/>
                <a:gd name="T81" fmla="*/ 217 h 264"/>
                <a:gd name="T82" fmla="*/ 181 w 218"/>
                <a:gd name="T83" fmla="*/ 246 h 264"/>
                <a:gd name="T84" fmla="*/ 47 w 218"/>
                <a:gd name="T85" fmla="*/ 262 h 264"/>
                <a:gd name="T86" fmla="*/ 0 w 218"/>
                <a:gd name="T87" fmla="*/ 244 h 264"/>
                <a:gd name="T88" fmla="*/ 15 w 218"/>
                <a:gd name="T89" fmla="*/ 206 h 264"/>
                <a:gd name="T90" fmla="*/ 11 w 218"/>
                <a:gd name="T91" fmla="*/ 198 h 264"/>
                <a:gd name="T92" fmla="*/ 0 w 218"/>
                <a:gd name="T93" fmla="*/ 175 h 264"/>
                <a:gd name="T94" fmla="*/ 15 w 218"/>
                <a:gd name="T95" fmla="*/ 137 h 264"/>
                <a:gd name="T96" fmla="*/ 11 w 218"/>
                <a:gd name="T97" fmla="*/ 130 h 264"/>
                <a:gd name="T98" fmla="*/ 0 w 218"/>
                <a:gd name="T99" fmla="*/ 113 h 264"/>
                <a:gd name="T100" fmla="*/ 0 w 218"/>
                <a:gd name="T101" fmla="*/ 99 h 264"/>
                <a:gd name="T102" fmla="*/ 44 w 218"/>
                <a:gd name="T103" fmla="*/ 76 h 264"/>
                <a:gd name="T104" fmla="*/ 163 w 218"/>
                <a:gd name="T105" fmla="*/ 57 h 264"/>
                <a:gd name="T106" fmla="*/ 163 w 218"/>
                <a:gd name="T107" fmla="*/ 26 h 264"/>
                <a:gd name="T108" fmla="*/ 44 w 218"/>
                <a:gd name="T109" fmla="*/ 8 h 264"/>
                <a:gd name="T110" fmla="*/ 0 w 218"/>
                <a:gd name="T1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" h="264">
                  <a:moveTo>
                    <a:pt x="78" y="192"/>
                  </a:moveTo>
                  <a:lnTo>
                    <a:pt x="73" y="192"/>
                  </a:lnTo>
                  <a:lnTo>
                    <a:pt x="70" y="195"/>
                  </a:lnTo>
                  <a:lnTo>
                    <a:pt x="68" y="197"/>
                  </a:lnTo>
                  <a:lnTo>
                    <a:pt x="67" y="200"/>
                  </a:lnTo>
                  <a:lnTo>
                    <a:pt x="65" y="201"/>
                  </a:lnTo>
                  <a:lnTo>
                    <a:pt x="65" y="203"/>
                  </a:lnTo>
                  <a:lnTo>
                    <a:pt x="65" y="204"/>
                  </a:lnTo>
                  <a:lnTo>
                    <a:pt x="65" y="243"/>
                  </a:lnTo>
                  <a:lnTo>
                    <a:pt x="78" y="241"/>
                  </a:lnTo>
                  <a:lnTo>
                    <a:pt x="90" y="241"/>
                  </a:lnTo>
                  <a:lnTo>
                    <a:pt x="90" y="241"/>
                  </a:lnTo>
                  <a:lnTo>
                    <a:pt x="90" y="203"/>
                  </a:lnTo>
                  <a:lnTo>
                    <a:pt x="90" y="201"/>
                  </a:lnTo>
                  <a:lnTo>
                    <a:pt x="90" y="200"/>
                  </a:lnTo>
                  <a:lnTo>
                    <a:pt x="88" y="198"/>
                  </a:lnTo>
                  <a:lnTo>
                    <a:pt x="87" y="195"/>
                  </a:lnTo>
                  <a:lnTo>
                    <a:pt x="85" y="194"/>
                  </a:lnTo>
                  <a:lnTo>
                    <a:pt x="82" y="192"/>
                  </a:lnTo>
                  <a:lnTo>
                    <a:pt x="78" y="192"/>
                  </a:lnTo>
                  <a:close/>
                  <a:moveTo>
                    <a:pt x="137" y="185"/>
                  </a:moveTo>
                  <a:lnTo>
                    <a:pt x="132" y="186"/>
                  </a:lnTo>
                  <a:lnTo>
                    <a:pt x="129" y="189"/>
                  </a:lnTo>
                  <a:lnTo>
                    <a:pt x="128" y="192"/>
                  </a:lnTo>
                  <a:lnTo>
                    <a:pt x="128" y="195"/>
                  </a:lnTo>
                  <a:lnTo>
                    <a:pt x="126" y="197"/>
                  </a:lnTo>
                  <a:lnTo>
                    <a:pt x="126" y="198"/>
                  </a:lnTo>
                  <a:lnTo>
                    <a:pt x="126" y="236"/>
                  </a:lnTo>
                  <a:lnTo>
                    <a:pt x="134" y="235"/>
                  </a:lnTo>
                  <a:lnTo>
                    <a:pt x="140" y="235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6" y="195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5" y="191"/>
                  </a:lnTo>
                  <a:lnTo>
                    <a:pt x="143" y="188"/>
                  </a:lnTo>
                  <a:lnTo>
                    <a:pt x="142" y="186"/>
                  </a:lnTo>
                  <a:lnTo>
                    <a:pt x="140" y="185"/>
                  </a:lnTo>
                  <a:lnTo>
                    <a:pt x="137" y="185"/>
                  </a:lnTo>
                  <a:close/>
                  <a:moveTo>
                    <a:pt x="192" y="174"/>
                  </a:moveTo>
                  <a:lnTo>
                    <a:pt x="189" y="174"/>
                  </a:lnTo>
                  <a:lnTo>
                    <a:pt x="184" y="175"/>
                  </a:lnTo>
                  <a:lnTo>
                    <a:pt x="183" y="179"/>
                  </a:lnTo>
                  <a:lnTo>
                    <a:pt x="181" y="182"/>
                  </a:lnTo>
                  <a:lnTo>
                    <a:pt x="180" y="185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226"/>
                  </a:lnTo>
                  <a:lnTo>
                    <a:pt x="184" y="224"/>
                  </a:lnTo>
                  <a:lnTo>
                    <a:pt x="189" y="224"/>
                  </a:lnTo>
                  <a:lnTo>
                    <a:pt x="193" y="223"/>
                  </a:lnTo>
                  <a:lnTo>
                    <a:pt x="198" y="221"/>
                  </a:lnTo>
                  <a:lnTo>
                    <a:pt x="198" y="183"/>
                  </a:lnTo>
                  <a:lnTo>
                    <a:pt x="198" y="182"/>
                  </a:lnTo>
                  <a:lnTo>
                    <a:pt x="198" y="180"/>
                  </a:lnTo>
                  <a:lnTo>
                    <a:pt x="198" y="179"/>
                  </a:lnTo>
                  <a:lnTo>
                    <a:pt x="196" y="177"/>
                  </a:lnTo>
                  <a:lnTo>
                    <a:pt x="195" y="175"/>
                  </a:lnTo>
                  <a:lnTo>
                    <a:pt x="192" y="174"/>
                  </a:lnTo>
                  <a:close/>
                  <a:moveTo>
                    <a:pt x="78" y="124"/>
                  </a:moveTo>
                  <a:lnTo>
                    <a:pt x="73" y="125"/>
                  </a:lnTo>
                  <a:lnTo>
                    <a:pt x="70" y="127"/>
                  </a:lnTo>
                  <a:lnTo>
                    <a:pt x="68" y="128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65" y="174"/>
                  </a:lnTo>
                  <a:lnTo>
                    <a:pt x="78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0" y="133"/>
                  </a:lnTo>
                  <a:lnTo>
                    <a:pt x="88" y="130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4"/>
                  </a:lnTo>
                  <a:lnTo>
                    <a:pt x="78" y="124"/>
                  </a:lnTo>
                  <a:close/>
                  <a:moveTo>
                    <a:pt x="137" y="118"/>
                  </a:moveTo>
                  <a:lnTo>
                    <a:pt x="132" y="119"/>
                  </a:lnTo>
                  <a:lnTo>
                    <a:pt x="129" y="121"/>
                  </a:lnTo>
                  <a:lnTo>
                    <a:pt x="128" y="124"/>
                  </a:lnTo>
                  <a:lnTo>
                    <a:pt x="128" y="127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7" y="166"/>
                  </a:lnTo>
                  <a:lnTo>
                    <a:pt x="142" y="166"/>
                  </a:lnTo>
                  <a:lnTo>
                    <a:pt x="146" y="165"/>
                  </a:lnTo>
                  <a:lnTo>
                    <a:pt x="146" y="165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5" y="122"/>
                  </a:lnTo>
                  <a:lnTo>
                    <a:pt x="143" y="121"/>
                  </a:lnTo>
                  <a:lnTo>
                    <a:pt x="142" y="119"/>
                  </a:lnTo>
                  <a:lnTo>
                    <a:pt x="140" y="118"/>
                  </a:lnTo>
                  <a:lnTo>
                    <a:pt x="137" y="118"/>
                  </a:lnTo>
                  <a:close/>
                  <a:moveTo>
                    <a:pt x="192" y="105"/>
                  </a:moveTo>
                  <a:lnTo>
                    <a:pt x="189" y="105"/>
                  </a:lnTo>
                  <a:lnTo>
                    <a:pt x="184" y="108"/>
                  </a:lnTo>
                  <a:lnTo>
                    <a:pt x="183" y="110"/>
                  </a:lnTo>
                  <a:lnTo>
                    <a:pt x="181" y="113"/>
                  </a:lnTo>
                  <a:lnTo>
                    <a:pt x="180" y="116"/>
                  </a:lnTo>
                  <a:lnTo>
                    <a:pt x="180" y="119"/>
                  </a:lnTo>
                  <a:lnTo>
                    <a:pt x="180" y="119"/>
                  </a:lnTo>
                  <a:lnTo>
                    <a:pt x="180" y="159"/>
                  </a:lnTo>
                  <a:lnTo>
                    <a:pt x="184" y="157"/>
                  </a:lnTo>
                  <a:lnTo>
                    <a:pt x="189" y="156"/>
                  </a:lnTo>
                  <a:lnTo>
                    <a:pt x="193" y="154"/>
                  </a:lnTo>
                  <a:lnTo>
                    <a:pt x="198" y="153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8" y="113"/>
                  </a:lnTo>
                  <a:lnTo>
                    <a:pt x="198" y="111"/>
                  </a:lnTo>
                  <a:lnTo>
                    <a:pt x="196" y="108"/>
                  </a:lnTo>
                  <a:lnTo>
                    <a:pt x="195" y="107"/>
                  </a:lnTo>
                  <a:lnTo>
                    <a:pt x="192" y="105"/>
                  </a:lnTo>
                  <a:close/>
                  <a:moveTo>
                    <a:pt x="84" y="98"/>
                  </a:moveTo>
                  <a:lnTo>
                    <a:pt x="79" y="98"/>
                  </a:lnTo>
                  <a:lnTo>
                    <a:pt x="76" y="98"/>
                  </a:lnTo>
                  <a:lnTo>
                    <a:pt x="72" y="98"/>
                  </a:lnTo>
                  <a:lnTo>
                    <a:pt x="72" y="111"/>
                  </a:lnTo>
                  <a:lnTo>
                    <a:pt x="76" y="111"/>
                  </a:lnTo>
                  <a:lnTo>
                    <a:pt x="79" y="110"/>
                  </a:lnTo>
                  <a:lnTo>
                    <a:pt x="84" y="110"/>
                  </a:lnTo>
                  <a:lnTo>
                    <a:pt x="84" y="98"/>
                  </a:lnTo>
                  <a:close/>
                  <a:moveTo>
                    <a:pt x="142" y="90"/>
                  </a:moveTo>
                  <a:lnTo>
                    <a:pt x="139" y="90"/>
                  </a:lnTo>
                  <a:lnTo>
                    <a:pt x="136" y="92"/>
                  </a:lnTo>
                  <a:lnTo>
                    <a:pt x="132" y="92"/>
                  </a:lnTo>
                  <a:lnTo>
                    <a:pt x="132" y="105"/>
                  </a:lnTo>
                  <a:lnTo>
                    <a:pt x="136" y="104"/>
                  </a:lnTo>
                  <a:lnTo>
                    <a:pt x="139" y="104"/>
                  </a:lnTo>
                  <a:lnTo>
                    <a:pt x="142" y="104"/>
                  </a:lnTo>
                  <a:lnTo>
                    <a:pt x="142" y="90"/>
                  </a:lnTo>
                  <a:close/>
                  <a:moveTo>
                    <a:pt x="193" y="79"/>
                  </a:moveTo>
                  <a:lnTo>
                    <a:pt x="190" y="79"/>
                  </a:lnTo>
                  <a:lnTo>
                    <a:pt x="187" y="81"/>
                  </a:lnTo>
                  <a:lnTo>
                    <a:pt x="184" y="81"/>
                  </a:lnTo>
                  <a:lnTo>
                    <a:pt x="184" y="95"/>
                  </a:lnTo>
                  <a:lnTo>
                    <a:pt x="187" y="93"/>
                  </a:lnTo>
                  <a:lnTo>
                    <a:pt x="190" y="93"/>
                  </a:lnTo>
                  <a:lnTo>
                    <a:pt x="193" y="92"/>
                  </a:lnTo>
                  <a:lnTo>
                    <a:pt x="193" y="79"/>
                  </a:lnTo>
                  <a:close/>
                  <a:moveTo>
                    <a:pt x="1" y="0"/>
                  </a:moveTo>
                  <a:lnTo>
                    <a:pt x="4" y="0"/>
                  </a:lnTo>
                  <a:lnTo>
                    <a:pt x="47" y="0"/>
                  </a:lnTo>
                  <a:lnTo>
                    <a:pt x="87" y="3"/>
                  </a:lnTo>
                  <a:lnTo>
                    <a:pt x="123" y="8"/>
                  </a:lnTo>
                  <a:lnTo>
                    <a:pt x="155" y="12"/>
                  </a:lnTo>
                  <a:lnTo>
                    <a:pt x="181" y="18"/>
                  </a:lnTo>
                  <a:lnTo>
                    <a:pt x="201" y="26"/>
                  </a:lnTo>
                  <a:lnTo>
                    <a:pt x="213" y="34"/>
                  </a:lnTo>
                  <a:lnTo>
                    <a:pt x="218" y="41"/>
                  </a:lnTo>
                  <a:lnTo>
                    <a:pt x="218" y="47"/>
                  </a:lnTo>
                  <a:lnTo>
                    <a:pt x="218" y="61"/>
                  </a:lnTo>
                  <a:lnTo>
                    <a:pt x="218" y="81"/>
                  </a:lnTo>
                  <a:lnTo>
                    <a:pt x="218" y="183"/>
                  </a:lnTo>
                  <a:lnTo>
                    <a:pt x="218" y="203"/>
                  </a:lnTo>
                  <a:lnTo>
                    <a:pt x="218" y="217"/>
                  </a:lnTo>
                  <a:lnTo>
                    <a:pt x="218" y="221"/>
                  </a:lnTo>
                  <a:lnTo>
                    <a:pt x="213" y="230"/>
                  </a:lnTo>
                  <a:lnTo>
                    <a:pt x="201" y="238"/>
                  </a:lnTo>
                  <a:lnTo>
                    <a:pt x="181" y="246"/>
                  </a:lnTo>
                  <a:lnTo>
                    <a:pt x="155" y="252"/>
                  </a:lnTo>
                  <a:lnTo>
                    <a:pt x="123" y="256"/>
                  </a:lnTo>
                  <a:lnTo>
                    <a:pt x="87" y="261"/>
                  </a:lnTo>
                  <a:lnTo>
                    <a:pt x="47" y="262"/>
                  </a:lnTo>
                  <a:lnTo>
                    <a:pt x="4" y="264"/>
                  </a:lnTo>
                  <a:lnTo>
                    <a:pt x="1" y="264"/>
                  </a:lnTo>
                  <a:lnTo>
                    <a:pt x="0" y="264"/>
                  </a:lnTo>
                  <a:lnTo>
                    <a:pt x="0" y="244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15" y="244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4" y="203"/>
                  </a:lnTo>
                  <a:lnTo>
                    <a:pt x="14" y="201"/>
                  </a:lnTo>
                  <a:lnTo>
                    <a:pt x="11" y="198"/>
                  </a:lnTo>
                  <a:lnTo>
                    <a:pt x="8" y="195"/>
                  </a:lnTo>
                  <a:lnTo>
                    <a:pt x="4" y="194"/>
                  </a:lnTo>
                  <a:lnTo>
                    <a:pt x="0" y="194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9" y="175"/>
                  </a:lnTo>
                  <a:lnTo>
                    <a:pt x="15" y="175"/>
                  </a:lnTo>
                  <a:lnTo>
                    <a:pt x="15" y="137"/>
                  </a:lnTo>
                  <a:lnTo>
                    <a:pt x="15" y="136"/>
                  </a:lnTo>
                  <a:lnTo>
                    <a:pt x="14" y="134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4" y="127"/>
                  </a:lnTo>
                  <a:lnTo>
                    <a:pt x="0" y="12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8" y="99"/>
                  </a:lnTo>
                  <a:lnTo>
                    <a:pt x="0" y="99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4" y="76"/>
                  </a:lnTo>
                  <a:lnTo>
                    <a:pt x="44" y="76"/>
                  </a:lnTo>
                  <a:lnTo>
                    <a:pt x="82" y="73"/>
                  </a:lnTo>
                  <a:lnTo>
                    <a:pt x="114" y="69"/>
                  </a:lnTo>
                  <a:lnTo>
                    <a:pt x="142" y="64"/>
                  </a:lnTo>
                  <a:lnTo>
                    <a:pt x="163" y="57"/>
                  </a:lnTo>
                  <a:lnTo>
                    <a:pt x="177" y="50"/>
                  </a:lnTo>
                  <a:lnTo>
                    <a:pt x="181" y="41"/>
                  </a:lnTo>
                  <a:lnTo>
                    <a:pt x="177" y="34"/>
                  </a:lnTo>
                  <a:lnTo>
                    <a:pt x="163" y="26"/>
                  </a:lnTo>
                  <a:lnTo>
                    <a:pt x="142" y="20"/>
                  </a:lnTo>
                  <a:lnTo>
                    <a:pt x="114" y="15"/>
                  </a:lnTo>
                  <a:lnTo>
                    <a:pt x="82" y="11"/>
                  </a:lnTo>
                  <a:lnTo>
                    <a:pt x="44" y="8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9688"/>
            </a:solidFill>
            <a:ln w="0">
              <a:solidFill>
                <a:srgbClr val="8D96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52155" y="426172"/>
            <a:ext cx="1918272" cy="4461759"/>
            <a:chOff x="2867026" y="4097338"/>
            <a:chExt cx="428625" cy="996950"/>
          </a:xfrm>
        </p:grpSpPr>
        <p:sp>
          <p:nvSpPr>
            <p:cNvPr id="1066" name="Freeform 73"/>
            <p:cNvSpPr>
              <a:spLocks noEditPoints="1"/>
            </p:cNvSpPr>
            <p:nvPr/>
          </p:nvSpPr>
          <p:spPr bwMode="auto">
            <a:xfrm>
              <a:off x="2879726" y="4097338"/>
              <a:ext cx="273050" cy="846138"/>
            </a:xfrm>
            <a:custGeom>
              <a:avLst/>
              <a:gdLst>
                <a:gd name="T0" fmla="*/ 87 w 172"/>
                <a:gd name="T1" fmla="*/ 522 h 533"/>
                <a:gd name="T2" fmla="*/ 64 w 172"/>
                <a:gd name="T3" fmla="*/ 468 h 533"/>
                <a:gd name="T4" fmla="*/ 64 w 172"/>
                <a:gd name="T5" fmla="*/ 518 h 533"/>
                <a:gd name="T6" fmla="*/ 36 w 172"/>
                <a:gd name="T7" fmla="*/ 468 h 533"/>
                <a:gd name="T8" fmla="*/ 44 w 172"/>
                <a:gd name="T9" fmla="*/ 512 h 533"/>
                <a:gd name="T10" fmla="*/ 18 w 172"/>
                <a:gd name="T11" fmla="*/ 468 h 533"/>
                <a:gd name="T12" fmla="*/ 29 w 172"/>
                <a:gd name="T13" fmla="*/ 477 h 533"/>
                <a:gd name="T14" fmla="*/ 88 w 172"/>
                <a:gd name="T15" fmla="*/ 413 h 533"/>
                <a:gd name="T16" fmla="*/ 100 w 172"/>
                <a:gd name="T17" fmla="*/ 417 h 533"/>
                <a:gd name="T18" fmla="*/ 64 w 172"/>
                <a:gd name="T19" fmla="*/ 411 h 533"/>
                <a:gd name="T20" fmla="*/ 79 w 172"/>
                <a:gd name="T21" fmla="*/ 411 h 533"/>
                <a:gd name="T22" fmla="*/ 41 w 172"/>
                <a:gd name="T23" fmla="*/ 410 h 533"/>
                <a:gd name="T24" fmla="*/ 58 w 172"/>
                <a:gd name="T25" fmla="*/ 405 h 533"/>
                <a:gd name="T26" fmla="*/ 21 w 172"/>
                <a:gd name="T27" fmla="*/ 439 h 533"/>
                <a:gd name="T28" fmla="*/ 35 w 172"/>
                <a:gd name="T29" fmla="*/ 396 h 533"/>
                <a:gd name="T30" fmla="*/ 91 w 172"/>
                <a:gd name="T31" fmla="*/ 384 h 533"/>
                <a:gd name="T32" fmla="*/ 105 w 172"/>
                <a:gd name="T33" fmla="*/ 336 h 533"/>
                <a:gd name="T34" fmla="*/ 68 w 172"/>
                <a:gd name="T35" fmla="*/ 382 h 533"/>
                <a:gd name="T36" fmla="*/ 56 w 172"/>
                <a:gd name="T37" fmla="*/ 330 h 533"/>
                <a:gd name="T38" fmla="*/ 58 w 172"/>
                <a:gd name="T39" fmla="*/ 379 h 533"/>
                <a:gd name="T40" fmla="*/ 36 w 172"/>
                <a:gd name="T41" fmla="*/ 329 h 533"/>
                <a:gd name="T42" fmla="*/ 42 w 172"/>
                <a:gd name="T43" fmla="*/ 373 h 533"/>
                <a:gd name="T44" fmla="*/ 105 w 172"/>
                <a:gd name="T45" fmla="*/ 276 h 533"/>
                <a:gd name="T46" fmla="*/ 122 w 172"/>
                <a:gd name="T47" fmla="*/ 283 h 533"/>
                <a:gd name="T48" fmla="*/ 82 w 172"/>
                <a:gd name="T49" fmla="*/ 276 h 533"/>
                <a:gd name="T50" fmla="*/ 96 w 172"/>
                <a:gd name="T51" fmla="*/ 279 h 533"/>
                <a:gd name="T52" fmla="*/ 61 w 172"/>
                <a:gd name="T53" fmla="*/ 272 h 533"/>
                <a:gd name="T54" fmla="*/ 73 w 172"/>
                <a:gd name="T55" fmla="*/ 271 h 533"/>
                <a:gd name="T56" fmla="*/ 42 w 172"/>
                <a:gd name="T57" fmla="*/ 271 h 533"/>
                <a:gd name="T58" fmla="*/ 56 w 172"/>
                <a:gd name="T59" fmla="*/ 266 h 533"/>
                <a:gd name="T60" fmla="*/ 106 w 172"/>
                <a:gd name="T61" fmla="*/ 247 h 533"/>
                <a:gd name="T62" fmla="*/ 123 w 172"/>
                <a:gd name="T63" fmla="*/ 202 h 533"/>
                <a:gd name="T64" fmla="*/ 85 w 172"/>
                <a:gd name="T65" fmla="*/ 247 h 533"/>
                <a:gd name="T66" fmla="*/ 74 w 172"/>
                <a:gd name="T67" fmla="*/ 195 h 533"/>
                <a:gd name="T68" fmla="*/ 77 w 172"/>
                <a:gd name="T69" fmla="*/ 242 h 533"/>
                <a:gd name="T70" fmla="*/ 55 w 172"/>
                <a:gd name="T71" fmla="*/ 195 h 533"/>
                <a:gd name="T72" fmla="*/ 59 w 172"/>
                <a:gd name="T73" fmla="*/ 239 h 533"/>
                <a:gd name="T74" fmla="*/ 120 w 172"/>
                <a:gd name="T75" fmla="*/ 140 h 533"/>
                <a:gd name="T76" fmla="*/ 140 w 172"/>
                <a:gd name="T77" fmla="*/ 149 h 533"/>
                <a:gd name="T78" fmla="*/ 97 w 172"/>
                <a:gd name="T79" fmla="*/ 135 h 533"/>
                <a:gd name="T80" fmla="*/ 113 w 172"/>
                <a:gd name="T81" fmla="*/ 178 h 533"/>
                <a:gd name="T82" fmla="*/ 77 w 172"/>
                <a:gd name="T83" fmla="*/ 132 h 533"/>
                <a:gd name="T84" fmla="*/ 88 w 172"/>
                <a:gd name="T85" fmla="*/ 173 h 533"/>
                <a:gd name="T86" fmla="*/ 62 w 172"/>
                <a:gd name="T87" fmla="*/ 126 h 533"/>
                <a:gd name="T88" fmla="*/ 68 w 172"/>
                <a:gd name="T89" fmla="*/ 170 h 533"/>
                <a:gd name="T90" fmla="*/ 109 w 172"/>
                <a:gd name="T91" fmla="*/ 55 h 533"/>
                <a:gd name="T92" fmla="*/ 151 w 172"/>
                <a:gd name="T93" fmla="*/ 138 h 533"/>
                <a:gd name="T94" fmla="*/ 148 w 172"/>
                <a:gd name="T95" fmla="*/ 205 h 533"/>
                <a:gd name="T96" fmla="*/ 132 w 172"/>
                <a:gd name="T97" fmla="*/ 254 h 533"/>
                <a:gd name="T98" fmla="*/ 123 w 172"/>
                <a:gd name="T99" fmla="*/ 318 h 533"/>
                <a:gd name="T100" fmla="*/ 113 w 172"/>
                <a:gd name="T101" fmla="*/ 385 h 533"/>
                <a:gd name="T102" fmla="*/ 108 w 172"/>
                <a:gd name="T103" fmla="*/ 420 h 533"/>
                <a:gd name="T104" fmla="*/ 100 w 172"/>
                <a:gd name="T105" fmla="*/ 486 h 533"/>
                <a:gd name="T106" fmla="*/ 6 w 172"/>
                <a:gd name="T107" fmla="*/ 507 h 533"/>
                <a:gd name="T108" fmla="*/ 9 w 172"/>
                <a:gd name="T109" fmla="*/ 445 h 533"/>
                <a:gd name="T110" fmla="*/ 20 w 172"/>
                <a:gd name="T111" fmla="*/ 394 h 533"/>
                <a:gd name="T112" fmla="*/ 27 w 172"/>
                <a:gd name="T113" fmla="*/ 336 h 533"/>
                <a:gd name="T114" fmla="*/ 30 w 172"/>
                <a:gd name="T115" fmla="*/ 306 h 533"/>
                <a:gd name="T116" fmla="*/ 38 w 172"/>
                <a:gd name="T117" fmla="*/ 247 h 533"/>
                <a:gd name="T118" fmla="*/ 47 w 172"/>
                <a:gd name="T119" fmla="*/ 198 h 533"/>
                <a:gd name="T120" fmla="*/ 52 w 172"/>
                <a:gd name="T121" fmla="*/ 169 h 533"/>
                <a:gd name="T122" fmla="*/ 53 w 172"/>
                <a:gd name="T123" fmla="*/ 106 h 533"/>
                <a:gd name="T124" fmla="*/ 94 w 172"/>
                <a:gd name="T125" fmla="*/ 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533">
                  <a:moveTo>
                    <a:pt x="87" y="472"/>
                  </a:moveTo>
                  <a:lnTo>
                    <a:pt x="84" y="472"/>
                  </a:lnTo>
                  <a:lnTo>
                    <a:pt x="79" y="474"/>
                  </a:lnTo>
                  <a:lnTo>
                    <a:pt x="77" y="478"/>
                  </a:lnTo>
                  <a:lnTo>
                    <a:pt x="79" y="478"/>
                  </a:lnTo>
                  <a:lnTo>
                    <a:pt x="79" y="480"/>
                  </a:lnTo>
                  <a:lnTo>
                    <a:pt x="79" y="483"/>
                  </a:lnTo>
                  <a:lnTo>
                    <a:pt x="79" y="483"/>
                  </a:lnTo>
                  <a:lnTo>
                    <a:pt x="76" y="483"/>
                  </a:lnTo>
                  <a:lnTo>
                    <a:pt x="76" y="484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3" y="518"/>
                  </a:lnTo>
                  <a:lnTo>
                    <a:pt x="74" y="519"/>
                  </a:lnTo>
                  <a:lnTo>
                    <a:pt x="74" y="521"/>
                  </a:lnTo>
                  <a:lnTo>
                    <a:pt x="87" y="522"/>
                  </a:lnTo>
                  <a:lnTo>
                    <a:pt x="88" y="521"/>
                  </a:lnTo>
                  <a:lnTo>
                    <a:pt x="88" y="519"/>
                  </a:lnTo>
                  <a:lnTo>
                    <a:pt x="91" y="519"/>
                  </a:lnTo>
                  <a:lnTo>
                    <a:pt x="91" y="519"/>
                  </a:lnTo>
                  <a:lnTo>
                    <a:pt x="96" y="487"/>
                  </a:lnTo>
                  <a:lnTo>
                    <a:pt x="94" y="486"/>
                  </a:lnTo>
                  <a:lnTo>
                    <a:pt x="93" y="486"/>
                  </a:lnTo>
                  <a:lnTo>
                    <a:pt x="93" y="484"/>
                  </a:lnTo>
                  <a:lnTo>
                    <a:pt x="93" y="483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4" y="477"/>
                  </a:lnTo>
                  <a:lnTo>
                    <a:pt x="91" y="474"/>
                  </a:lnTo>
                  <a:lnTo>
                    <a:pt x="88" y="472"/>
                  </a:lnTo>
                  <a:lnTo>
                    <a:pt x="87" y="472"/>
                  </a:lnTo>
                  <a:close/>
                  <a:moveTo>
                    <a:pt x="64" y="468"/>
                  </a:moveTo>
                  <a:lnTo>
                    <a:pt x="59" y="469"/>
                  </a:lnTo>
                  <a:lnTo>
                    <a:pt x="56" y="471"/>
                  </a:lnTo>
                  <a:lnTo>
                    <a:pt x="53" y="474"/>
                  </a:lnTo>
                  <a:lnTo>
                    <a:pt x="55" y="475"/>
                  </a:lnTo>
                  <a:lnTo>
                    <a:pt x="55" y="477"/>
                  </a:lnTo>
                  <a:lnTo>
                    <a:pt x="55" y="478"/>
                  </a:lnTo>
                  <a:lnTo>
                    <a:pt x="55" y="480"/>
                  </a:lnTo>
                  <a:lnTo>
                    <a:pt x="53" y="478"/>
                  </a:lnTo>
                  <a:lnTo>
                    <a:pt x="52" y="480"/>
                  </a:lnTo>
                  <a:lnTo>
                    <a:pt x="47" y="512"/>
                  </a:lnTo>
                  <a:lnTo>
                    <a:pt x="49" y="512"/>
                  </a:lnTo>
                  <a:lnTo>
                    <a:pt x="50" y="513"/>
                  </a:lnTo>
                  <a:lnTo>
                    <a:pt x="50" y="515"/>
                  </a:lnTo>
                  <a:lnTo>
                    <a:pt x="50" y="516"/>
                  </a:lnTo>
                  <a:lnTo>
                    <a:pt x="64" y="519"/>
                  </a:lnTo>
                  <a:lnTo>
                    <a:pt x="64" y="518"/>
                  </a:lnTo>
                  <a:lnTo>
                    <a:pt x="65" y="516"/>
                  </a:lnTo>
                  <a:lnTo>
                    <a:pt x="67" y="515"/>
                  </a:lnTo>
                  <a:lnTo>
                    <a:pt x="68" y="515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68" y="481"/>
                  </a:lnTo>
                  <a:lnTo>
                    <a:pt x="68" y="481"/>
                  </a:lnTo>
                  <a:lnTo>
                    <a:pt x="70" y="478"/>
                  </a:lnTo>
                  <a:lnTo>
                    <a:pt x="71" y="477"/>
                  </a:lnTo>
                  <a:lnTo>
                    <a:pt x="70" y="472"/>
                  </a:lnTo>
                  <a:lnTo>
                    <a:pt x="68" y="469"/>
                  </a:lnTo>
                  <a:lnTo>
                    <a:pt x="64" y="468"/>
                  </a:lnTo>
                  <a:lnTo>
                    <a:pt x="64" y="468"/>
                  </a:lnTo>
                  <a:close/>
                  <a:moveTo>
                    <a:pt x="42" y="465"/>
                  </a:moveTo>
                  <a:lnTo>
                    <a:pt x="38" y="465"/>
                  </a:lnTo>
                  <a:lnTo>
                    <a:pt x="36" y="468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5" y="472"/>
                  </a:lnTo>
                  <a:lnTo>
                    <a:pt x="36" y="474"/>
                  </a:lnTo>
                  <a:lnTo>
                    <a:pt x="36" y="475"/>
                  </a:lnTo>
                  <a:lnTo>
                    <a:pt x="36" y="477"/>
                  </a:lnTo>
                  <a:lnTo>
                    <a:pt x="33" y="475"/>
                  </a:lnTo>
                  <a:lnTo>
                    <a:pt x="32" y="477"/>
                  </a:lnTo>
                  <a:lnTo>
                    <a:pt x="29" y="509"/>
                  </a:lnTo>
                  <a:lnTo>
                    <a:pt x="29" y="509"/>
                  </a:lnTo>
                  <a:lnTo>
                    <a:pt x="30" y="510"/>
                  </a:lnTo>
                  <a:lnTo>
                    <a:pt x="30" y="512"/>
                  </a:lnTo>
                  <a:lnTo>
                    <a:pt x="32" y="513"/>
                  </a:lnTo>
                  <a:lnTo>
                    <a:pt x="39" y="515"/>
                  </a:lnTo>
                  <a:lnTo>
                    <a:pt x="41" y="512"/>
                  </a:lnTo>
                  <a:lnTo>
                    <a:pt x="44" y="512"/>
                  </a:lnTo>
                  <a:lnTo>
                    <a:pt x="44" y="512"/>
                  </a:lnTo>
                  <a:lnTo>
                    <a:pt x="49" y="480"/>
                  </a:lnTo>
                  <a:lnTo>
                    <a:pt x="47" y="478"/>
                  </a:lnTo>
                  <a:lnTo>
                    <a:pt x="45" y="478"/>
                  </a:lnTo>
                  <a:lnTo>
                    <a:pt x="45" y="477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47" y="469"/>
                  </a:lnTo>
                  <a:lnTo>
                    <a:pt x="45" y="466"/>
                  </a:lnTo>
                  <a:lnTo>
                    <a:pt x="42" y="465"/>
                  </a:lnTo>
                  <a:lnTo>
                    <a:pt x="42" y="465"/>
                  </a:lnTo>
                  <a:close/>
                  <a:moveTo>
                    <a:pt x="24" y="461"/>
                  </a:moveTo>
                  <a:lnTo>
                    <a:pt x="21" y="461"/>
                  </a:lnTo>
                  <a:lnTo>
                    <a:pt x="18" y="465"/>
                  </a:lnTo>
                  <a:lnTo>
                    <a:pt x="17" y="468"/>
                  </a:lnTo>
                  <a:lnTo>
                    <a:pt x="18" y="468"/>
                  </a:lnTo>
                  <a:lnTo>
                    <a:pt x="20" y="469"/>
                  </a:lnTo>
                  <a:lnTo>
                    <a:pt x="20" y="471"/>
                  </a:lnTo>
                  <a:lnTo>
                    <a:pt x="20" y="472"/>
                  </a:lnTo>
                  <a:lnTo>
                    <a:pt x="20" y="474"/>
                  </a:lnTo>
                  <a:lnTo>
                    <a:pt x="17" y="474"/>
                  </a:lnTo>
                  <a:lnTo>
                    <a:pt x="17" y="474"/>
                  </a:lnTo>
                  <a:lnTo>
                    <a:pt x="12" y="507"/>
                  </a:lnTo>
                  <a:lnTo>
                    <a:pt x="12" y="507"/>
                  </a:lnTo>
                  <a:lnTo>
                    <a:pt x="13" y="507"/>
                  </a:lnTo>
                  <a:lnTo>
                    <a:pt x="15" y="509"/>
                  </a:lnTo>
                  <a:lnTo>
                    <a:pt x="15" y="510"/>
                  </a:lnTo>
                  <a:lnTo>
                    <a:pt x="21" y="512"/>
                  </a:lnTo>
                  <a:lnTo>
                    <a:pt x="23" y="509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9" y="477"/>
                  </a:lnTo>
                  <a:lnTo>
                    <a:pt x="29" y="475"/>
                  </a:lnTo>
                  <a:lnTo>
                    <a:pt x="26" y="475"/>
                  </a:lnTo>
                  <a:lnTo>
                    <a:pt x="26" y="474"/>
                  </a:lnTo>
                  <a:lnTo>
                    <a:pt x="26" y="472"/>
                  </a:lnTo>
                  <a:lnTo>
                    <a:pt x="27" y="471"/>
                  </a:lnTo>
                  <a:lnTo>
                    <a:pt x="29" y="471"/>
                  </a:lnTo>
                  <a:lnTo>
                    <a:pt x="29" y="466"/>
                  </a:lnTo>
                  <a:lnTo>
                    <a:pt x="26" y="463"/>
                  </a:lnTo>
                  <a:lnTo>
                    <a:pt x="24" y="461"/>
                  </a:lnTo>
                  <a:lnTo>
                    <a:pt x="24" y="461"/>
                  </a:lnTo>
                  <a:close/>
                  <a:moveTo>
                    <a:pt x="96" y="405"/>
                  </a:moveTo>
                  <a:lnTo>
                    <a:pt x="91" y="405"/>
                  </a:lnTo>
                  <a:lnTo>
                    <a:pt x="88" y="407"/>
                  </a:lnTo>
                  <a:lnTo>
                    <a:pt x="85" y="410"/>
                  </a:lnTo>
                  <a:lnTo>
                    <a:pt x="87" y="411"/>
                  </a:lnTo>
                  <a:lnTo>
                    <a:pt x="88" y="413"/>
                  </a:lnTo>
                  <a:lnTo>
                    <a:pt x="88" y="416"/>
                  </a:lnTo>
                  <a:lnTo>
                    <a:pt x="88" y="416"/>
                  </a:lnTo>
                  <a:lnTo>
                    <a:pt x="85" y="416"/>
                  </a:lnTo>
                  <a:lnTo>
                    <a:pt x="84" y="416"/>
                  </a:lnTo>
                  <a:lnTo>
                    <a:pt x="81" y="449"/>
                  </a:lnTo>
                  <a:lnTo>
                    <a:pt x="81" y="449"/>
                  </a:lnTo>
                  <a:lnTo>
                    <a:pt x="82" y="449"/>
                  </a:lnTo>
                  <a:lnTo>
                    <a:pt x="82" y="451"/>
                  </a:lnTo>
                  <a:lnTo>
                    <a:pt x="84" y="452"/>
                  </a:lnTo>
                  <a:lnTo>
                    <a:pt x="96" y="455"/>
                  </a:lnTo>
                  <a:lnTo>
                    <a:pt x="97" y="452"/>
                  </a:lnTo>
                  <a:lnTo>
                    <a:pt x="100" y="452"/>
                  </a:lnTo>
                  <a:lnTo>
                    <a:pt x="100" y="452"/>
                  </a:lnTo>
                  <a:lnTo>
                    <a:pt x="105" y="420"/>
                  </a:lnTo>
                  <a:lnTo>
                    <a:pt x="103" y="419"/>
                  </a:lnTo>
                  <a:lnTo>
                    <a:pt x="100" y="417"/>
                  </a:lnTo>
                  <a:lnTo>
                    <a:pt x="102" y="417"/>
                  </a:lnTo>
                  <a:lnTo>
                    <a:pt x="102" y="416"/>
                  </a:lnTo>
                  <a:lnTo>
                    <a:pt x="103" y="414"/>
                  </a:lnTo>
                  <a:lnTo>
                    <a:pt x="105" y="413"/>
                  </a:lnTo>
                  <a:lnTo>
                    <a:pt x="103" y="410"/>
                  </a:lnTo>
                  <a:lnTo>
                    <a:pt x="100" y="407"/>
                  </a:lnTo>
                  <a:lnTo>
                    <a:pt x="96" y="405"/>
                  </a:lnTo>
                  <a:lnTo>
                    <a:pt x="96" y="405"/>
                  </a:lnTo>
                  <a:close/>
                  <a:moveTo>
                    <a:pt x="73" y="401"/>
                  </a:moveTo>
                  <a:lnTo>
                    <a:pt x="68" y="401"/>
                  </a:lnTo>
                  <a:lnTo>
                    <a:pt x="65" y="404"/>
                  </a:lnTo>
                  <a:lnTo>
                    <a:pt x="62" y="407"/>
                  </a:lnTo>
                  <a:lnTo>
                    <a:pt x="64" y="408"/>
                  </a:lnTo>
                  <a:lnTo>
                    <a:pt x="64" y="410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2" y="411"/>
                  </a:lnTo>
                  <a:lnTo>
                    <a:pt x="61" y="413"/>
                  </a:lnTo>
                  <a:lnTo>
                    <a:pt x="56" y="445"/>
                  </a:lnTo>
                  <a:lnTo>
                    <a:pt x="56" y="445"/>
                  </a:lnTo>
                  <a:lnTo>
                    <a:pt x="58" y="446"/>
                  </a:lnTo>
                  <a:lnTo>
                    <a:pt x="59" y="448"/>
                  </a:lnTo>
                  <a:lnTo>
                    <a:pt x="59" y="449"/>
                  </a:lnTo>
                  <a:lnTo>
                    <a:pt x="73" y="451"/>
                  </a:lnTo>
                  <a:lnTo>
                    <a:pt x="74" y="449"/>
                  </a:lnTo>
                  <a:lnTo>
                    <a:pt x="76" y="448"/>
                  </a:lnTo>
                  <a:lnTo>
                    <a:pt x="76" y="448"/>
                  </a:lnTo>
                  <a:lnTo>
                    <a:pt x="81" y="416"/>
                  </a:lnTo>
                  <a:lnTo>
                    <a:pt x="81" y="414"/>
                  </a:lnTo>
                  <a:lnTo>
                    <a:pt x="77" y="414"/>
                  </a:lnTo>
                  <a:lnTo>
                    <a:pt x="77" y="413"/>
                  </a:lnTo>
                  <a:lnTo>
                    <a:pt x="79" y="411"/>
                  </a:lnTo>
                  <a:lnTo>
                    <a:pt x="81" y="410"/>
                  </a:lnTo>
                  <a:lnTo>
                    <a:pt x="79" y="405"/>
                  </a:lnTo>
                  <a:lnTo>
                    <a:pt x="76" y="402"/>
                  </a:lnTo>
                  <a:lnTo>
                    <a:pt x="73" y="401"/>
                  </a:lnTo>
                  <a:lnTo>
                    <a:pt x="73" y="401"/>
                  </a:lnTo>
                  <a:close/>
                  <a:moveTo>
                    <a:pt x="50" y="397"/>
                  </a:moveTo>
                  <a:lnTo>
                    <a:pt x="47" y="397"/>
                  </a:lnTo>
                  <a:lnTo>
                    <a:pt x="44" y="399"/>
                  </a:lnTo>
                  <a:lnTo>
                    <a:pt x="42" y="404"/>
                  </a:lnTo>
                  <a:lnTo>
                    <a:pt x="42" y="404"/>
                  </a:lnTo>
                  <a:lnTo>
                    <a:pt x="44" y="405"/>
                  </a:lnTo>
                  <a:lnTo>
                    <a:pt x="45" y="407"/>
                  </a:lnTo>
                  <a:lnTo>
                    <a:pt x="45" y="408"/>
                  </a:lnTo>
                  <a:lnTo>
                    <a:pt x="45" y="408"/>
                  </a:lnTo>
                  <a:lnTo>
                    <a:pt x="42" y="408"/>
                  </a:lnTo>
                  <a:lnTo>
                    <a:pt x="41" y="410"/>
                  </a:lnTo>
                  <a:lnTo>
                    <a:pt x="36" y="442"/>
                  </a:lnTo>
                  <a:lnTo>
                    <a:pt x="38" y="442"/>
                  </a:lnTo>
                  <a:lnTo>
                    <a:pt x="39" y="443"/>
                  </a:lnTo>
                  <a:lnTo>
                    <a:pt x="39" y="445"/>
                  </a:lnTo>
                  <a:lnTo>
                    <a:pt x="39" y="446"/>
                  </a:lnTo>
                  <a:lnTo>
                    <a:pt x="49" y="448"/>
                  </a:lnTo>
                  <a:lnTo>
                    <a:pt x="50" y="446"/>
                  </a:lnTo>
                  <a:lnTo>
                    <a:pt x="50" y="445"/>
                  </a:lnTo>
                  <a:lnTo>
                    <a:pt x="53" y="445"/>
                  </a:lnTo>
                  <a:lnTo>
                    <a:pt x="53" y="445"/>
                  </a:lnTo>
                  <a:lnTo>
                    <a:pt x="58" y="413"/>
                  </a:lnTo>
                  <a:lnTo>
                    <a:pt x="56" y="411"/>
                  </a:lnTo>
                  <a:lnTo>
                    <a:pt x="53" y="410"/>
                  </a:lnTo>
                  <a:lnTo>
                    <a:pt x="55" y="410"/>
                  </a:lnTo>
                  <a:lnTo>
                    <a:pt x="55" y="407"/>
                  </a:lnTo>
                  <a:lnTo>
                    <a:pt x="58" y="405"/>
                  </a:lnTo>
                  <a:lnTo>
                    <a:pt x="56" y="402"/>
                  </a:lnTo>
                  <a:lnTo>
                    <a:pt x="55" y="399"/>
                  </a:lnTo>
                  <a:lnTo>
                    <a:pt x="52" y="397"/>
                  </a:lnTo>
                  <a:lnTo>
                    <a:pt x="50" y="397"/>
                  </a:lnTo>
                  <a:close/>
                  <a:moveTo>
                    <a:pt x="33" y="394"/>
                  </a:moveTo>
                  <a:lnTo>
                    <a:pt x="30" y="394"/>
                  </a:lnTo>
                  <a:lnTo>
                    <a:pt x="27" y="397"/>
                  </a:lnTo>
                  <a:lnTo>
                    <a:pt x="26" y="401"/>
                  </a:lnTo>
                  <a:lnTo>
                    <a:pt x="26" y="401"/>
                  </a:lnTo>
                  <a:lnTo>
                    <a:pt x="27" y="402"/>
                  </a:lnTo>
                  <a:lnTo>
                    <a:pt x="29" y="404"/>
                  </a:lnTo>
                  <a:lnTo>
                    <a:pt x="29" y="405"/>
                  </a:lnTo>
                  <a:lnTo>
                    <a:pt x="29" y="407"/>
                  </a:lnTo>
                  <a:lnTo>
                    <a:pt x="26" y="405"/>
                  </a:lnTo>
                  <a:lnTo>
                    <a:pt x="26" y="407"/>
                  </a:lnTo>
                  <a:lnTo>
                    <a:pt x="21" y="439"/>
                  </a:lnTo>
                  <a:lnTo>
                    <a:pt x="21" y="439"/>
                  </a:lnTo>
                  <a:lnTo>
                    <a:pt x="23" y="440"/>
                  </a:lnTo>
                  <a:lnTo>
                    <a:pt x="23" y="442"/>
                  </a:lnTo>
                  <a:lnTo>
                    <a:pt x="24" y="443"/>
                  </a:lnTo>
                  <a:lnTo>
                    <a:pt x="30" y="445"/>
                  </a:lnTo>
                  <a:lnTo>
                    <a:pt x="32" y="442"/>
                  </a:lnTo>
                  <a:lnTo>
                    <a:pt x="33" y="442"/>
                  </a:lnTo>
                  <a:lnTo>
                    <a:pt x="33" y="442"/>
                  </a:lnTo>
                  <a:lnTo>
                    <a:pt x="38" y="410"/>
                  </a:lnTo>
                  <a:lnTo>
                    <a:pt x="38" y="408"/>
                  </a:lnTo>
                  <a:lnTo>
                    <a:pt x="35" y="407"/>
                  </a:lnTo>
                  <a:lnTo>
                    <a:pt x="35" y="407"/>
                  </a:lnTo>
                  <a:lnTo>
                    <a:pt x="36" y="404"/>
                  </a:lnTo>
                  <a:lnTo>
                    <a:pt x="38" y="402"/>
                  </a:lnTo>
                  <a:lnTo>
                    <a:pt x="36" y="399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4"/>
                  </a:lnTo>
                  <a:close/>
                  <a:moveTo>
                    <a:pt x="105" y="336"/>
                  </a:moveTo>
                  <a:lnTo>
                    <a:pt x="100" y="338"/>
                  </a:lnTo>
                  <a:lnTo>
                    <a:pt x="97" y="340"/>
                  </a:lnTo>
                  <a:lnTo>
                    <a:pt x="94" y="343"/>
                  </a:lnTo>
                  <a:lnTo>
                    <a:pt x="96" y="344"/>
                  </a:lnTo>
                  <a:lnTo>
                    <a:pt x="97" y="346"/>
                  </a:lnTo>
                  <a:lnTo>
                    <a:pt x="97" y="347"/>
                  </a:lnTo>
                  <a:lnTo>
                    <a:pt x="97" y="349"/>
                  </a:lnTo>
                  <a:lnTo>
                    <a:pt x="94" y="347"/>
                  </a:lnTo>
                  <a:lnTo>
                    <a:pt x="93" y="349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1" y="382"/>
                  </a:lnTo>
                  <a:lnTo>
                    <a:pt x="91" y="384"/>
                  </a:lnTo>
                  <a:lnTo>
                    <a:pt x="91" y="385"/>
                  </a:lnTo>
                  <a:lnTo>
                    <a:pt x="105" y="388"/>
                  </a:lnTo>
                  <a:lnTo>
                    <a:pt x="105" y="387"/>
                  </a:lnTo>
                  <a:lnTo>
                    <a:pt x="106" y="385"/>
                  </a:lnTo>
                  <a:lnTo>
                    <a:pt x="108" y="384"/>
                  </a:lnTo>
                  <a:lnTo>
                    <a:pt x="109" y="384"/>
                  </a:lnTo>
                  <a:lnTo>
                    <a:pt x="113" y="352"/>
                  </a:lnTo>
                  <a:lnTo>
                    <a:pt x="113" y="350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11" y="347"/>
                  </a:lnTo>
                  <a:lnTo>
                    <a:pt x="111" y="347"/>
                  </a:lnTo>
                  <a:lnTo>
                    <a:pt x="114" y="346"/>
                  </a:lnTo>
                  <a:lnTo>
                    <a:pt x="113" y="341"/>
                  </a:lnTo>
                  <a:lnTo>
                    <a:pt x="109" y="338"/>
                  </a:lnTo>
                  <a:lnTo>
                    <a:pt x="105" y="336"/>
                  </a:lnTo>
                  <a:lnTo>
                    <a:pt x="105" y="336"/>
                  </a:lnTo>
                  <a:close/>
                  <a:moveTo>
                    <a:pt x="81" y="333"/>
                  </a:moveTo>
                  <a:lnTo>
                    <a:pt x="77" y="333"/>
                  </a:lnTo>
                  <a:lnTo>
                    <a:pt x="73" y="335"/>
                  </a:lnTo>
                  <a:lnTo>
                    <a:pt x="71" y="340"/>
                  </a:lnTo>
                  <a:lnTo>
                    <a:pt x="73" y="340"/>
                  </a:lnTo>
                  <a:lnTo>
                    <a:pt x="73" y="341"/>
                  </a:lnTo>
                  <a:lnTo>
                    <a:pt x="73" y="344"/>
                  </a:lnTo>
                  <a:lnTo>
                    <a:pt x="73" y="344"/>
                  </a:lnTo>
                  <a:lnTo>
                    <a:pt x="70" y="344"/>
                  </a:lnTo>
                  <a:lnTo>
                    <a:pt x="70" y="346"/>
                  </a:lnTo>
                  <a:lnTo>
                    <a:pt x="65" y="378"/>
                  </a:lnTo>
                  <a:lnTo>
                    <a:pt x="65" y="378"/>
                  </a:lnTo>
                  <a:lnTo>
                    <a:pt x="67" y="379"/>
                  </a:lnTo>
                  <a:lnTo>
                    <a:pt x="68" y="381"/>
                  </a:lnTo>
                  <a:lnTo>
                    <a:pt x="68" y="382"/>
                  </a:lnTo>
                  <a:lnTo>
                    <a:pt x="82" y="384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5" y="381"/>
                  </a:lnTo>
                  <a:lnTo>
                    <a:pt x="90" y="349"/>
                  </a:lnTo>
                  <a:lnTo>
                    <a:pt x="90" y="347"/>
                  </a:lnTo>
                  <a:lnTo>
                    <a:pt x="87" y="347"/>
                  </a:lnTo>
                  <a:lnTo>
                    <a:pt x="87" y="346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88" y="338"/>
                  </a:lnTo>
                  <a:lnTo>
                    <a:pt x="85" y="335"/>
                  </a:lnTo>
                  <a:lnTo>
                    <a:pt x="82" y="333"/>
                  </a:lnTo>
                  <a:lnTo>
                    <a:pt x="81" y="333"/>
                  </a:lnTo>
                  <a:close/>
                  <a:moveTo>
                    <a:pt x="59" y="329"/>
                  </a:moveTo>
                  <a:lnTo>
                    <a:pt x="56" y="330"/>
                  </a:lnTo>
                  <a:lnTo>
                    <a:pt x="53" y="332"/>
                  </a:lnTo>
                  <a:lnTo>
                    <a:pt x="52" y="335"/>
                  </a:lnTo>
                  <a:lnTo>
                    <a:pt x="52" y="335"/>
                  </a:lnTo>
                  <a:lnTo>
                    <a:pt x="53" y="336"/>
                  </a:lnTo>
                  <a:lnTo>
                    <a:pt x="53" y="338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2" y="341"/>
                  </a:lnTo>
                  <a:lnTo>
                    <a:pt x="50" y="343"/>
                  </a:lnTo>
                  <a:lnTo>
                    <a:pt x="45" y="375"/>
                  </a:lnTo>
                  <a:lnTo>
                    <a:pt x="47" y="375"/>
                  </a:lnTo>
                  <a:lnTo>
                    <a:pt x="47" y="375"/>
                  </a:lnTo>
                  <a:lnTo>
                    <a:pt x="49" y="376"/>
                  </a:lnTo>
                  <a:lnTo>
                    <a:pt x="49" y="379"/>
                  </a:lnTo>
                  <a:lnTo>
                    <a:pt x="58" y="381"/>
                  </a:lnTo>
                  <a:lnTo>
                    <a:pt x="58" y="379"/>
                  </a:lnTo>
                  <a:lnTo>
                    <a:pt x="59" y="378"/>
                  </a:lnTo>
                  <a:lnTo>
                    <a:pt x="61" y="376"/>
                  </a:lnTo>
                  <a:lnTo>
                    <a:pt x="62" y="376"/>
                  </a:lnTo>
                  <a:lnTo>
                    <a:pt x="65" y="344"/>
                  </a:lnTo>
                  <a:lnTo>
                    <a:pt x="65" y="343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0"/>
                  </a:lnTo>
                  <a:lnTo>
                    <a:pt x="67" y="338"/>
                  </a:lnTo>
                  <a:lnTo>
                    <a:pt x="65" y="333"/>
                  </a:lnTo>
                  <a:lnTo>
                    <a:pt x="62" y="330"/>
                  </a:lnTo>
                  <a:lnTo>
                    <a:pt x="59" y="330"/>
                  </a:lnTo>
                  <a:lnTo>
                    <a:pt x="59" y="329"/>
                  </a:lnTo>
                  <a:close/>
                  <a:moveTo>
                    <a:pt x="41" y="327"/>
                  </a:moveTo>
                  <a:lnTo>
                    <a:pt x="39" y="327"/>
                  </a:lnTo>
                  <a:lnTo>
                    <a:pt x="36" y="329"/>
                  </a:lnTo>
                  <a:lnTo>
                    <a:pt x="35" y="333"/>
                  </a:lnTo>
                  <a:lnTo>
                    <a:pt x="35" y="333"/>
                  </a:lnTo>
                  <a:lnTo>
                    <a:pt x="36" y="333"/>
                  </a:lnTo>
                  <a:lnTo>
                    <a:pt x="38" y="335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5" y="338"/>
                  </a:lnTo>
                  <a:lnTo>
                    <a:pt x="33" y="340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32" y="373"/>
                  </a:lnTo>
                  <a:lnTo>
                    <a:pt x="32" y="375"/>
                  </a:lnTo>
                  <a:lnTo>
                    <a:pt x="32" y="376"/>
                  </a:lnTo>
                  <a:lnTo>
                    <a:pt x="38" y="378"/>
                  </a:lnTo>
                  <a:lnTo>
                    <a:pt x="39" y="375"/>
                  </a:lnTo>
                  <a:lnTo>
                    <a:pt x="42" y="373"/>
                  </a:lnTo>
                  <a:lnTo>
                    <a:pt x="42" y="373"/>
                  </a:lnTo>
                  <a:lnTo>
                    <a:pt x="47" y="341"/>
                  </a:lnTo>
                  <a:lnTo>
                    <a:pt x="45" y="340"/>
                  </a:lnTo>
                  <a:lnTo>
                    <a:pt x="44" y="340"/>
                  </a:lnTo>
                  <a:lnTo>
                    <a:pt x="44" y="340"/>
                  </a:lnTo>
                  <a:lnTo>
                    <a:pt x="44" y="336"/>
                  </a:lnTo>
                  <a:lnTo>
                    <a:pt x="47" y="335"/>
                  </a:lnTo>
                  <a:lnTo>
                    <a:pt x="45" y="330"/>
                  </a:lnTo>
                  <a:lnTo>
                    <a:pt x="44" y="327"/>
                  </a:lnTo>
                  <a:lnTo>
                    <a:pt x="41" y="327"/>
                  </a:lnTo>
                  <a:lnTo>
                    <a:pt x="41" y="327"/>
                  </a:lnTo>
                  <a:close/>
                  <a:moveTo>
                    <a:pt x="114" y="269"/>
                  </a:moveTo>
                  <a:lnTo>
                    <a:pt x="109" y="269"/>
                  </a:lnTo>
                  <a:lnTo>
                    <a:pt x="106" y="271"/>
                  </a:lnTo>
                  <a:lnTo>
                    <a:pt x="103" y="276"/>
                  </a:lnTo>
                  <a:lnTo>
                    <a:pt x="105" y="276"/>
                  </a:lnTo>
                  <a:lnTo>
                    <a:pt x="105" y="277"/>
                  </a:lnTo>
                  <a:lnTo>
                    <a:pt x="105" y="280"/>
                  </a:lnTo>
                  <a:lnTo>
                    <a:pt x="105" y="280"/>
                  </a:lnTo>
                  <a:lnTo>
                    <a:pt x="103" y="280"/>
                  </a:lnTo>
                  <a:lnTo>
                    <a:pt x="102" y="282"/>
                  </a:lnTo>
                  <a:lnTo>
                    <a:pt x="97" y="314"/>
                  </a:lnTo>
                  <a:lnTo>
                    <a:pt x="99" y="314"/>
                  </a:lnTo>
                  <a:lnTo>
                    <a:pt x="100" y="314"/>
                  </a:lnTo>
                  <a:lnTo>
                    <a:pt x="100" y="315"/>
                  </a:lnTo>
                  <a:lnTo>
                    <a:pt x="100" y="318"/>
                  </a:lnTo>
                  <a:lnTo>
                    <a:pt x="114" y="320"/>
                  </a:lnTo>
                  <a:lnTo>
                    <a:pt x="116" y="317"/>
                  </a:lnTo>
                  <a:lnTo>
                    <a:pt x="117" y="317"/>
                  </a:lnTo>
                  <a:lnTo>
                    <a:pt x="117" y="317"/>
                  </a:lnTo>
                  <a:lnTo>
                    <a:pt x="122" y="285"/>
                  </a:lnTo>
                  <a:lnTo>
                    <a:pt x="122" y="283"/>
                  </a:lnTo>
                  <a:lnTo>
                    <a:pt x="119" y="283"/>
                  </a:lnTo>
                  <a:lnTo>
                    <a:pt x="119" y="282"/>
                  </a:lnTo>
                  <a:lnTo>
                    <a:pt x="120" y="280"/>
                  </a:lnTo>
                  <a:lnTo>
                    <a:pt x="120" y="279"/>
                  </a:lnTo>
                  <a:lnTo>
                    <a:pt x="122" y="279"/>
                  </a:lnTo>
                  <a:lnTo>
                    <a:pt x="120" y="274"/>
                  </a:lnTo>
                  <a:lnTo>
                    <a:pt x="117" y="27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90" y="265"/>
                  </a:moveTo>
                  <a:lnTo>
                    <a:pt x="87" y="265"/>
                  </a:lnTo>
                  <a:lnTo>
                    <a:pt x="82" y="268"/>
                  </a:lnTo>
                  <a:lnTo>
                    <a:pt x="81" y="271"/>
                  </a:lnTo>
                  <a:lnTo>
                    <a:pt x="81" y="272"/>
                  </a:lnTo>
                  <a:lnTo>
                    <a:pt x="82" y="274"/>
                  </a:lnTo>
                  <a:lnTo>
                    <a:pt x="82" y="276"/>
                  </a:lnTo>
                  <a:lnTo>
                    <a:pt x="82" y="277"/>
                  </a:lnTo>
                  <a:lnTo>
                    <a:pt x="79" y="276"/>
                  </a:lnTo>
                  <a:lnTo>
                    <a:pt x="79" y="277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6" y="311"/>
                  </a:lnTo>
                  <a:lnTo>
                    <a:pt x="76" y="312"/>
                  </a:lnTo>
                  <a:lnTo>
                    <a:pt x="77" y="314"/>
                  </a:lnTo>
                  <a:lnTo>
                    <a:pt x="90" y="317"/>
                  </a:lnTo>
                  <a:lnTo>
                    <a:pt x="91" y="314"/>
                  </a:lnTo>
                  <a:lnTo>
                    <a:pt x="94" y="312"/>
                  </a:lnTo>
                  <a:lnTo>
                    <a:pt x="94" y="312"/>
                  </a:lnTo>
                  <a:lnTo>
                    <a:pt x="99" y="280"/>
                  </a:lnTo>
                  <a:lnTo>
                    <a:pt x="97" y="279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96" y="276"/>
                  </a:lnTo>
                  <a:lnTo>
                    <a:pt x="99" y="274"/>
                  </a:lnTo>
                  <a:lnTo>
                    <a:pt x="97" y="269"/>
                  </a:lnTo>
                  <a:lnTo>
                    <a:pt x="94" y="266"/>
                  </a:lnTo>
                  <a:lnTo>
                    <a:pt x="90" y="265"/>
                  </a:lnTo>
                  <a:lnTo>
                    <a:pt x="90" y="265"/>
                  </a:lnTo>
                  <a:close/>
                  <a:moveTo>
                    <a:pt x="68" y="262"/>
                  </a:moveTo>
                  <a:lnTo>
                    <a:pt x="65" y="262"/>
                  </a:lnTo>
                  <a:lnTo>
                    <a:pt x="62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2" y="269"/>
                  </a:lnTo>
                  <a:lnTo>
                    <a:pt x="62" y="271"/>
                  </a:lnTo>
                  <a:lnTo>
                    <a:pt x="62" y="272"/>
                  </a:lnTo>
                  <a:lnTo>
                    <a:pt x="62" y="274"/>
                  </a:lnTo>
                  <a:lnTo>
                    <a:pt x="61" y="272"/>
                  </a:lnTo>
                  <a:lnTo>
                    <a:pt x="59" y="274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6" y="308"/>
                  </a:lnTo>
                  <a:lnTo>
                    <a:pt x="58" y="309"/>
                  </a:lnTo>
                  <a:lnTo>
                    <a:pt x="58" y="311"/>
                  </a:lnTo>
                  <a:lnTo>
                    <a:pt x="67" y="312"/>
                  </a:lnTo>
                  <a:lnTo>
                    <a:pt x="67" y="311"/>
                  </a:lnTo>
                  <a:lnTo>
                    <a:pt x="68" y="309"/>
                  </a:lnTo>
                  <a:lnTo>
                    <a:pt x="70" y="309"/>
                  </a:lnTo>
                  <a:lnTo>
                    <a:pt x="70" y="309"/>
                  </a:lnTo>
                  <a:lnTo>
                    <a:pt x="74" y="277"/>
                  </a:lnTo>
                  <a:lnTo>
                    <a:pt x="74" y="276"/>
                  </a:lnTo>
                  <a:lnTo>
                    <a:pt x="71" y="276"/>
                  </a:lnTo>
                  <a:lnTo>
                    <a:pt x="71" y="274"/>
                  </a:lnTo>
                  <a:lnTo>
                    <a:pt x="73" y="271"/>
                  </a:lnTo>
                  <a:lnTo>
                    <a:pt x="74" y="271"/>
                  </a:lnTo>
                  <a:lnTo>
                    <a:pt x="74" y="266"/>
                  </a:lnTo>
                  <a:lnTo>
                    <a:pt x="71" y="263"/>
                  </a:lnTo>
                  <a:lnTo>
                    <a:pt x="68" y="262"/>
                  </a:lnTo>
                  <a:lnTo>
                    <a:pt x="68" y="262"/>
                  </a:lnTo>
                  <a:close/>
                  <a:moveTo>
                    <a:pt x="50" y="259"/>
                  </a:moveTo>
                  <a:lnTo>
                    <a:pt x="47" y="259"/>
                  </a:lnTo>
                  <a:lnTo>
                    <a:pt x="45" y="262"/>
                  </a:lnTo>
                  <a:lnTo>
                    <a:pt x="44" y="265"/>
                  </a:lnTo>
                  <a:lnTo>
                    <a:pt x="44" y="265"/>
                  </a:lnTo>
                  <a:lnTo>
                    <a:pt x="45" y="266"/>
                  </a:lnTo>
                  <a:lnTo>
                    <a:pt x="45" y="268"/>
                  </a:lnTo>
                  <a:lnTo>
                    <a:pt x="47" y="269"/>
                  </a:lnTo>
                  <a:lnTo>
                    <a:pt x="47" y="271"/>
                  </a:lnTo>
                  <a:lnTo>
                    <a:pt x="44" y="271"/>
                  </a:lnTo>
                  <a:lnTo>
                    <a:pt x="42" y="271"/>
                  </a:lnTo>
                  <a:lnTo>
                    <a:pt x="38" y="303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41" y="306"/>
                  </a:lnTo>
                  <a:lnTo>
                    <a:pt x="41" y="309"/>
                  </a:lnTo>
                  <a:lnTo>
                    <a:pt x="47" y="309"/>
                  </a:lnTo>
                  <a:lnTo>
                    <a:pt x="49" y="308"/>
                  </a:lnTo>
                  <a:lnTo>
                    <a:pt x="49" y="306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56" y="274"/>
                  </a:lnTo>
                  <a:lnTo>
                    <a:pt x="55" y="272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68"/>
                  </a:lnTo>
                  <a:lnTo>
                    <a:pt x="56" y="266"/>
                  </a:lnTo>
                  <a:lnTo>
                    <a:pt x="55" y="263"/>
                  </a:lnTo>
                  <a:lnTo>
                    <a:pt x="53" y="260"/>
                  </a:lnTo>
                  <a:lnTo>
                    <a:pt x="50" y="259"/>
                  </a:lnTo>
                  <a:lnTo>
                    <a:pt x="50" y="259"/>
                  </a:lnTo>
                  <a:close/>
                  <a:moveTo>
                    <a:pt x="123" y="202"/>
                  </a:moveTo>
                  <a:lnTo>
                    <a:pt x="119" y="202"/>
                  </a:lnTo>
                  <a:lnTo>
                    <a:pt x="116" y="204"/>
                  </a:lnTo>
                  <a:lnTo>
                    <a:pt x="113" y="207"/>
                  </a:lnTo>
                  <a:lnTo>
                    <a:pt x="114" y="208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3"/>
                  </a:lnTo>
                  <a:lnTo>
                    <a:pt x="113" y="213"/>
                  </a:lnTo>
                  <a:lnTo>
                    <a:pt x="111" y="213"/>
                  </a:lnTo>
                  <a:lnTo>
                    <a:pt x="106" y="247"/>
                  </a:lnTo>
                  <a:lnTo>
                    <a:pt x="106" y="247"/>
                  </a:lnTo>
                  <a:lnTo>
                    <a:pt x="108" y="247"/>
                  </a:lnTo>
                  <a:lnTo>
                    <a:pt x="109" y="248"/>
                  </a:lnTo>
                  <a:lnTo>
                    <a:pt x="109" y="250"/>
                  </a:lnTo>
                  <a:lnTo>
                    <a:pt x="123" y="253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31" y="218"/>
                  </a:lnTo>
                  <a:lnTo>
                    <a:pt x="131" y="216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9" y="212"/>
                  </a:lnTo>
                  <a:lnTo>
                    <a:pt x="131" y="210"/>
                  </a:lnTo>
                  <a:lnTo>
                    <a:pt x="129" y="207"/>
                  </a:lnTo>
                  <a:lnTo>
                    <a:pt x="126" y="204"/>
                  </a:lnTo>
                  <a:lnTo>
                    <a:pt x="123" y="202"/>
                  </a:lnTo>
                  <a:lnTo>
                    <a:pt x="123" y="202"/>
                  </a:lnTo>
                  <a:close/>
                  <a:moveTo>
                    <a:pt x="99" y="198"/>
                  </a:moveTo>
                  <a:lnTo>
                    <a:pt x="94" y="198"/>
                  </a:lnTo>
                  <a:lnTo>
                    <a:pt x="91" y="201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1" y="207"/>
                  </a:lnTo>
                  <a:lnTo>
                    <a:pt x="91" y="208"/>
                  </a:lnTo>
                  <a:lnTo>
                    <a:pt x="91" y="208"/>
                  </a:lnTo>
                  <a:lnTo>
                    <a:pt x="88" y="208"/>
                  </a:lnTo>
                  <a:lnTo>
                    <a:pt x="87" y="210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5" y="244"/>
                  </a:lnTo>
                  <a:lnTo>
                    <a:pt x="85" y="245"/>
                  </a:lnTo>
                  <a:lnTo>
                    <a:pt x="85" y="247"/>
                  </a:lnTo>
                  <a:lnTo>
                    <a:pt x="99" y="248"/>
                  </a:lnTo>
                  <a:lnTo>
                    <a:pt x="100" y="247"/>
                  </a:lnTo>
                  <a:lnTo>
                    <a:pt x="103" y="245"/>
                  </a:lnTo>
                  <a:lnTo>
                    <a:pt x="103" y="245"/>
                  </a:lnTo>
                  <a:lnTo>
                    <a:pt x="108" y="213"/>
                  </a:lnTo>
                  <a:lnTo>
                    <a:pt x="106" y="212"/>
                  </a:lnTo>
                  <a:lnTo>
                    <a:pt x="103" y="212"/>
                  </a:lnTo>
                  <a:lnTo>
                    <a:pt x="105" y="210"/>
                  </a:lnTo>
                  <a:lnTo>
                    <a:pt x="105" y="208"/>
                  </a:lnTo>
                  <a:lnTo>
                    <a:pt x="108" y="207"/>
                  </a:lnTo>
                  <a:lnTo>
                    <a:pt x="106" y="202"/>
                  </a:lnTo>
                  <a:lnTo>
                    <a:pt x="103" y="199"/>
                  </a:lnTo>
                  <a:lnTo>
                    <a:pt x="99" y="198"/>
                  </a:lnTo>
                  <a:lnTo>
                    <a:pt x="99" y="198"/>
                  </a:lnTo>
                  <a:close/>
                  <a:moveTo>
                    <a:pt x="77" y="195"/>
                  </a:moveTo>
                  <a:lnTo>
                    <a:pt x="74" y="195"/>
                  </a:lnTo>
                  <a:lnTo>
                    <a:pt x="71" y="196"/>
                  </a:lnTo>
                  <a:lnTo>
                    <a:pt x="68" y="201"/>
                  </a:lnTo>
                  <a:lnTo>
                    <a:pt x="68" y="201"/>
                  </a:lnTo>
                  <a:lnTo>
                    <a:pt x="71" y="201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8" y="207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7" y="240"/>
                  </a:lnTo>
                  <a:lnTo>
                    <a:pt x="67" y="244"/>
                  </a:lnTo>
                  <a:lnTo>
                    <a:pt x="76" y="245"/>
                  </a:lnTo>
                  <a:lnTo>
                    <a:pt x="77" y="242"/>
                  </a:lnTo>
                  <a:lnTo>
                    <a:pt x="79" y="242"/>
                  </a:lnTo>
                  <a:lnTo>
                    <a:pt x="79" y="242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81" y="207"/>
                  </a:lnTo>
                  <a:lnTo>
                    <a:pt x="81" y="207"/>
                  </a:lnTo>
                  <a:lnTo>
                    <a:pt x="81" y="205"/>
                  </a:lnTo>
                  <a:lnTo>
                    <a:pt x="82" y="204"/>
                  </a:lnTo>
                  <a:lnTo>
                    <a:pt x="84" y="202"/>
                  </a:lnTo>
                  <a:lnTo>
                    <a:pt x="84" y="199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77" y="195"/>
                  </a:lnTo>
                  <a:close/>
                  <a:moveTo>
                    <a:pt x="59" y="192"/>
                  </a:moveTo>
                  <a:lnTo>
                    <a:pt x="56" y="192"/>
                  </a:lnTo>
                  <a:lnTo>
                    <a:pt x="55" y="195"/>
                  </a:lnTo>
                  <a:lnTo>
                    <a:pt x="52" y="198"/>
                  </a:lnTo>
                  <a:lnTo>
                    <a:pt x="53" y="198"/>
                  </a:lnTo>
                  <a:lnTo>
                    <a:pt x="55" y="198"/>
                  </a:lnTo>
                  <a:lnTo>
                    <a:pt x="55" y="201"/>
                  </a:lnTo>
                  <a:lnTo>
                    <a:pt x="55" y="202"/>
                  </a:lnTo>
                  <a:lnTo>
                    <a:pt x="55" y="204"/>
                  </a:lnTo>
                  <a:lnTo>
                    <a:pt x="53" y="202"/>
                  </a:lnTo>
                  <a:lnTo>
                    <a:pt x="52" y="204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50" y="237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9" y="239"/>
                  </a:lnTo>
                  <a:lnTo>
                    <a:pt x="61" y="239"/>
                  </a:lnTo>
                  <a:lnTo>
                    <a:pt x="64" y="205"/>
                  </a:lnTo>
                  <a:lnTo>
                    <a:pt x="64" y="204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62" y="201"/>
                  </a:lnTo>
                  <a:lnTo>
                    <a:pt x="64" y="199"/>
                  </a:lnTo>
                  <a:lnTo>
                    <a:pt x="64" y="196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9" y="192"/>
                  </a:lnTo>
                  <a:close/>
                  <a:moveTo>
                    <a:pt x="131" y="134"/>
                  </a:moveTo>
                  <a:lnTo>
                    <a:pt x="128" y="134"/>
                  </a:lnTo>
                  <a:lnTo>
                    <a:pt x="123" y="137"/>
                  </a:lnTo>
                  <a:lnTo>
                    <a:pt x="120" y="140"/>
                  </a:lnTo>
                  <a:lnTo>
                    <a:pt x="120" y="140"/>
                  </a:lnTo>
                  <a:lnTo>
                    <a:pt x="123" y="141"/>
                  </a:lnTo>
                  <a:lnTo>
                    <a:pt x="123" y="143"/>
                  </a:lnTo>
                  <a:lnTo>
                    <a:pt x="123" y="144"/>
                  </a:lnTo>
                  <a:lnTo>
                    <a:pt x="123" y="146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7" y="180"/>
                  </a:lnTo>
                  <a:lnTo>
                    <a:pt x="119" y="181"/>
                  </a:lnTo>
                  <a:lnTo>
                    <a:pt x="119" y="183"/>
                  </a:lnTo>
                  <a:lnTo>
                    <a:pt x="132" y="186"/>
                  </a:lnTo>
                  <a:lnTo>
                    <a:pt x="132" y="183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40" y="149"/>
                  </a:lnTo>
                  <a:lnTo>
                    <a:pt x="138" y="147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7" y="144"/>
                  </a:lnTo>
                  <a:lnTo>
                    <a:pt x="138" y="143"/>
                  </a:lnTo>
                  <a:lnTo>
                    <a:pt x="140" y="143"/>
                  </a:lnTo>
                  <a:lnTo>
                    <a:pt x="140" y="143"/>
                  </a:lnTo>
                  <a:lnTo>
                    <a:pt x="138" y="138"/>
                  </a:lnTo>
                  <a:lnTo>
                    <a:pt x="135" y="135"/>
                  </a:lnTo>
                  <a:lnTo>
                    <a:pt x="132" y="134"/>
                  </a:lnTo>
                  <a:lnTo>
                    <a:pt x="131" y="134"/>
                  </a:lnTo>
                  <a:close/>
                  <a:moveTo>
                    <a:pt x="108" y="129"/>
                  </a:moveTo>
                  <a:lnTo>
                    <a:pt x="103" y="131"/>
                  </a:lnTo>
                  <a:lnTo>
                    <a:pt x="100" y="132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7"/>
                  </a:lnTo>
                  <a:lnTo>
                    <a:pt x="99" y="138"/>
                  </a:lnTo>
                  <a:lnTo>
                    <a:pt x="100" y="141"/>
                  </a:lnTo>
                  <a:lnTo>
                    <a:pt x="99" y="141"/>
                  </a:lnTo>
                  <a:lnTo>
                    <a:pt x="97" y="141"/>
                  </a:lnTo>
                  <a:lnTo>
                    <a:pt x="96" y="143"/>
                  </a:lnTo>
                  <a:lnTo>
                    <a:pt x="91" y="175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108" y="181"/>
                  </a:lnTo>
                  <a:lnTo>
                    <a:pt x="108" y="180"/>
                  </a:lnTo>
                  <a:lnTo>
                    <a:pt x="109" y="178"/>
                  </a:lnTo>
                  <a:lnTo>
                    <a:pt x="111" y="178"/>
                  </a:lnTo>
                  <a:lnTo>
                    <a:pt x="113" y="178"/>
                  </a:lnTo>
                  <a:lnTo>
                    <a:pt x="116" y="146"/>
                  </a:lnTo>
                  <a:lnTo>
                    <a:pt x="116" y="144"/>
                  </a:lnTo>
                  <a:lnTo>
                    <a:pt x="113" y="144"/>
                  </a:lnTo>
                  <a:lnTo>
                    <a:pt x="113" y="143"/>
                  </a:lnTo>
                  <a:lnTo>
                    <a:pt x="114" y="141"/>
                  </a:lnTo>
                  <a:lnTo>
                    <a:pt x="116" y="140"/>
                  </a:lnTo>
                  <a:lnTo>
                    <a:pt x="117" y="140"/>
                  </a:lnTo>
                  <a:lnTo>
                    <a:pt x="117" y="140"/>
                  </a:lnTo>
                  <a:lnTo>
                    <a:pt x="116" y="135"/>
                  </a:lnTo>
                  <a:lnTo>
                    <a:pt x="113" y="132"/>
                  </a:lnTo>
                  <a:lnTo>
                    <a:pt x="108" y="129"/>
                  </a:lnTo>
                  <a:lnTo>
                    <a:pt x="108" y="129"/>
                  </a:lnTo>
                  <a:close/>
                  <a:moveTo>
                    <a:pt x="87" y="126"/>
                  </a:moveTo>
                  <a:lnTo>
                    <a:pt x="82" y="126"/>
                  </a:lnTo>
                  <a:lnTo>
                    <a:pt x="79" y="129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79" y="134"/>
                  </a:lnTo>
                  <a:lnTo>
                    <a:pt x="81" y="135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77" y="138"/>
                  </a:lnTo>
                  <a:lnTo>
                    <a:pt x="76" y="140"/>
                  </a:lnTo>
                  <a:lnTo>
                    <a:pt x="73" y="172"/>
                  </a:lnTo>
                  <a:lnTo>
                    <a:pt x="73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6" y="176"/>
                  </a:lnTo>
                  <a:lnTo>
                    <a:pt x="85" y="176"/>
                  </a:lnTo>
                  <a:lnTo>
                    <a:pt x="85" y="175"/>
                  </a:lnTo>
                  <a:lnTo>
                    <a:pt x="87" y="175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93" y="141"/>
                  </a:lnTo>
                  <a:lnTo>
                    <a:pt x="91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37"/>
                  </a:lnTo>
                  <a:lnTo>
                    <a:pt x="91" y="135"/>
                  </a:lnTo>
                  <a:lnTo>
                    <a:pt x="93" y="135"/>
                  </a:lnTo>
                  <a:lnTo>
                    <a:pt x="93" y="135"/>
                  </a:lnTo>
                  <a:lnTo>
                    <a:pt x="93" y="131"/>
                  </a:lnTo>
                  <a:lnTo>
                    <a:pt x="90" y="128"/>
                  </a:lnTo>
                  <a:lnTo>
                    <a:pt x="87" y="126"/>
                  </a:lnTo>
                  <a:lnTo>
                    <a:pt x="87" y="126"/>
                  </a:lnTo>
                  <a:close/>
                  <a:moveTo>
                    <a:pt x="68" y="123"/>
                  </a:moveTo>
                  <a:lnTo>
                    <a:pt x="65" y="123"/>
                  </a:lnTo>
                  <a:lnTo>
                    <a:pt x="62" y="126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4" y="131"/>
                  </a:lnTo>
                  <a:lnTo>
                    <a:pt x="64" y="134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1" y="135"/>
                  </a:lnTo>
                  <a:lnTo>
                    <a:pt x="61" y="137"/>
                  </a:lnTo>
                  <a:lnTo>
                    <a:pt x="56" y="169"/>
                  </a:lnTo>
                  <a:lnTo>
                    <a:pt x="56" y="169"/>
                  </a:lnTo>
                  <a:lnTo>
                    <a:pt x="58" y="170"/>
                  </a:lnTo>
                  <a:lnTo>
                    <a:pt x="59" y="172"/>
                  </a:lnTo>
                  <a:lnTo>
                    <a:pt x="59" y="173"/>
                  </a:lnTo>
                  <a:lnTo>
                    <a:pt x="65" y="173"/>
                  </a:lnTo>
                  <a:lnTo>
                    <a:pt x="67" y="172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73" y="138"/>
                  </a:lnTo>
                  <a:lnTo>
                    <a:pt x="73" y="137"/>
                  </a:lnTo>
                  <a:lnTo>
                    <a:pt x="70" y="137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3" y="128"/>
                  </a:lnTo>
                  <a:lnTo>
                    <a:pt x="71" y="125"/>
                  </a:lnTo>
                  <a:lnTo>
                    <a:pt x="68" y="123"/>
                  </a:lnTo>
                  <a:lnTo>
                    <a:pt x="68" y="123"/>
                  </a:lnTo>
                  <a:close/>
                  <a:moveTo>
                    <a:pt x="119" y="50"/>
                  </a:moveTo>
                  <a:lnTo>
                    <a:pt x="114" y="51"/>
                  </a:lnTo>
                  <a:lnTo>
                    <a:pt x="109" y="55"/>
                  </a:lnTo>
                  <a:lnTo>
                    <a:pt x="105" y="59"/>
                  </a:lnTo>
                  <a:lnTo>
                    <a:pt x="102" y="64"/>
                  </a:lnTo>
                  <a:lnTo>
                    <a:pt x="100" y="70"/>
                  </a:lnTo>
                  <a:lnTo>
                    <a:pt x="96" y="109"/>
                  </a:lnTo>
                  <a:lnTo>
                    <a:pt x="137" y="117"/>
                  </a:lnTo>
                  <a:lnTo>
                    <a:pt x="141" y="76"/>
                  </a:lnTo>
                  <a:lnTo>
                    <a:pt x="140" y="65"/>
                  </a:lnTo>
                  <a:lnTo>
                    <a:pt x="134" y="55"/>
                  </a:lnTo>
                  <a:lnTo>
                    <a:pt x="125" y="50"/>
                  </a:lnTo>
                  <a:lnTo>
                    <a:pt x="119" y="50"/>
                  </a:lnTo>
                  <a:close/>
                  <a:moveTo>
                    <a:pt x="93" y="0"/>
                  </a:moveTo>
                  <a:lnTo>
                    <a:pt x="172" y="12"/>
                  </a:lnTo>
                  <a:lnTo>
                    <a:pt x="155" y="13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51" y="138"/>
                  </a:lnTo>
                  <a:lnTo>
                    <a:pt x="148" y="14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6" y="146"/>
                  </a:lnTo>
                  <a:lnTo>
                    <a:pt x="148" y="149"/>
                  </a:lnTo>
                  <a:lnTo>
                    <a:pt x="146" y="149"/>
                  </a:lnTo>
                  <a:lnTo>
                    <a:pt x="145" y="149"/>
                  </a:lnTo>
                  <a:lnTo>
                    <a:pt x="143" y="151"/>
                  </a:lnTo>
                  <a:lnTo>
                    <a:pt x="138" y="183"/>
                  </a:lnTo>
                  <a:lnTo>
                    <a:pt x="140" y="183"/>
                  </a:lnTo>
                  <a:lnTo>
                    <a:pt x="140" y="183"/>
                  </a:lnTo>
                  <a:lnTo>
                    <a:pt x="141" y="184"/>
                  </a:lnTo>
                  <a:lnTo>
                    <a:pt x="141" y="187"/>
                  </a:lnTo>
                  <a:lnTo>
                    <a:pt x="149" y="187"/>
                  </a:lnTo>
                  <a:lnTo>
                    <a:pt x="148" y="205"/>
                  </a:lnTo>
                  <a:lnTo>
                    <a:pt x="146" y="205"/>
                  </a:lnTo>
                  <a:lnTo>
                    <a:pt x="146" y="205"/>
                  </a:lnTo>
                  <a:lnTo>
                    <a:pt x="141" y="205"/>
                  </a:lnTo>
                  <a:lnTo>
                    <a:pt x="138" y="208"/>
                  </a:lnTo>
                  <a:lnTo>
                    <a:pt x="135" y="212"/>
                  </a:lnTo>
                  <a:lnTo>
                    <a:pt x="137" y="212"/>
                  </a:lnTo>
                  <a:lnTo>
                    <a:pt x="138" y="215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5" y="216"/>
                  </a:lnTo>
                  <a:lnTo>
                    <a:pt x="134" y="218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2" y="251"/>
                  </a:lnTo>
                  <a:lnTo>
                    <a:pt x="132" y="253"/>
                  </a:lnTo>
                  <a:lnTo>
                    <a:pt x="132" y="254"/>
                  </a:lnTo>
                  <a:lnTo>
                    <a:pt x="140" y="256"/>
                  </a:lnTo>
                  <a:lnTo>
                    <a:pt x="138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4" y="274"/>
                  </a:lnTo>
                  <a:lnTo>
                    <a:pt x="129" y="276"/>
                  </a:lnTo>
                  <a:lnTo>
                    <a:pt x="128" y="279"/>
                  </a:lnTo>
                  <a:lnTo>
                    <a:pt x="128" y="280"/>
                  </a:lnTo>
                  <a:lnTo>
                    <a:pt x="129" y="282"/>
                  </a:lnTo>
                  <a:lnTo>
                    <a:pt x="129" y="283"/>
                  </a:lnTo>
                  <a:lnTo>
                    <a:pt x="129" y="285"/>
                  </a:lnTo>
                  <a:lnTo>
                    <a:pt x="126" y="283"/>
                  </a:lnTo>
                  <a:lnTo>
                    <a:pt x="126" y="285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23" y="318"/>
                  </a:lnTo>
                  <a:lnTo>
                    <a:pt x="125" y="320"/>
                  </a:lnTo>
                  <a:lnTo>
                    <a:pt x="125" y="321"/>
                  </a:lnTo>
                  <a:lnTo>
                    <a:pt x="132" y="323"/>
                  </a:lnTo>
                  <a:lnTo>
                    <a:pt x="129" y="341"/>
                  </a:lnTo>
                  <a:lnTo>
                    <a:pt x="129" y="341"/>
                  </a:lnTo>
                  <a:lnTo>
                    <a:pt x="128" y="341"/>
                  </a:lnTo>
                  <a:lnTo>
                    <a:pt x="125" y="341"/>
                  </a:lnTo>
                  <a:lnTo>
                    <a:pt x="120" y="343"/>
                  </a:lnTo>
                  <a:lnTo>
                    <a:pt x="119" y="347"/>
                  </a:lnTo>
                  <a:lnTo>
                    <a:pt x="120" y="347"/>
                  </a:lnTo>
                  <a:lnTo>
                    <a:pt x="120" y="349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17" y="352"/>
                  </a:lnTo>
                  <a:lnTo>
                    <a:pt x="117" y="353"/>
                  </a:lnTo>
                  <a:lnTo>
                    <a:pt x="113" y="385"/>
                  </a:lnTo>
                  <a:lnTo>
                    <a:pt x="113" y="385"/>
                  </a:lnTo>
                  <a:lnTo>
                    <a:pt x="114" y="387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23" y="391"/>
                  </a:lnTo>
                  <a:lnTo>
                    <a:pt x="120" y="408"/>
                  </a:lnTo>
                  <a:lnTo>
                    <a:pt x="120" y="408"/>
                  </a:lnTo>
                  <a:lnTo>
                    <a:pt x="120" y="408"/>
                  </a:lnTo>
                  <a:lnTo>
                    <a:pt x="116" y="408"/>
                  </a:lnTo>
                  <a:lnTo>
                    <a:pt x="113" y="411"/>
                  </a:lnTo>
                  <a:lnTo>
                    <a:pt x="109" y="414"/>
                  </a:lnTo>
                  <a:lnTo>
                    <a:pt x="111" y="416"/>
                  </a:lnTo>
                  <a:lnTo>
                    <a:pt x="111" y="419"/>
                  </a:lnTo>
                  <a:lnTo>
                    <a:pt x="111" y="419"/>
                  </a:lnTo>
                  <a:lnTo>
                    <a:pt x="109" y="419"/>
                  </a:lnTo>
                  <a:lnTo>
                    <a:pt x="108" y="420"/>
                  </a:lnTo>
                  <a:lnTo>
                    <a:pt x="103" y="452"/>
                  </a:lnTo>
                  <a:lnTo>
                    <a:pt x="103" y="452"/>
                  </a:lnTo>
                  <a:lnTo>
                    <a:pt x="106" y="454"/>
                  </a:lnTo>
                  <a:lnTo>
                    <a:pt x="106" y="455"/>
                  </a:lnTo>
                  <a:lnTo>
                    <a:pt x="106" y="457"/>
                  </a:lnTo>
                  <a:lnTo>
                    <a:pt x="114" y="458"/>
                  </a:lnTo>
                  <a:lnTo>
                    <a:pt x="111" y="477"/>
                  </a:lnTo>
                  <a:lnTo>
                    <a:pt x="111" y="475"/>
                  </a:lnTo>
                  <a:lnTo>
                    <a:pt x="111" y="475"/>
                  </a:lnTo>
                  <a:lnTo>
                    <a:pt x="106" y="477"/>
                  </a:lnTo>
                  <a:lnTo>
                    <a:pt x="103" y="478"/>
                  </a:lnTo>
                  <a:lnTo>
                    <a:pt x="100" y="481"/>
                  </a:lnTo>
                  <a:lnTo>
                    <a:pt x="102" y="483"/>
                  </a:lnTo>
                  <a:lnTo>
                    <a:pt x="102" y="486"/>
                  </a:lnTo>
                  <a:lnTo>
                    <a:pt x="102" y="487"/>
                  </a:lnTo>
                  <a:lnTo>
                    <a:pt x="100" y="486"/>
                  </a:lnTo>
                  <a:lnTo>
                    <a:pt x="99" y="487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7" y="522"/>
                  </a:lnTo>
                  <a:lnTo>
                    <a:pt x="97" y="524"/>
                  </a:lnTo>
                  <a:lnTo>
                    <a:pt x="105" y="526"/>
                  </a:lnTo>
                  <a:lnTo>
                    <a:pt x="105" y="533"/>
                  </a:lnTo>
                  <a:lnTo>
                    <a:pt x="3" y="516"/>
                  </a:lnTo>
                  <a:lnTo>
                    <a:pt x="1" y="516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1" y="510"/>
                  </a:lnTo>
                  <a:lnTo>
                    <a:pt x="4" y="509"/>
                  </a:lnTo>
                  <a:lnTo>
                    <a:pt x="4" y="509"/>
                  </a:lnTo>
                  <a:lnTo>
                    <a:pt x="6" y="507"/>
                  </a:lnTo>
                  <a:lnTo>
                    <a:pt x="7" y="506"/>
                  </a:lnTo>
                  <a:lnTo>
                    <a:pt x="9" y="506"/>
                  </a:lnTo>
                  <a:lnTo>
                    <a:pt x="12" y="474"/>
                  </a:lnTo>
                  <a:lnTo>
                    <a:pt x="12" y="472"/>
                  </a:lnTo>
                  <a:lnTo>
                    <a:pt x="9" y="472"/>
                  </a:lnTo>
                  <a:lnTo>
                    <a:pt x="9" y="471"/>
                  </a:lnTo>
                  <a:lnTo>
                    <a:pt x="10" y="469"/>
                  </a:lnTo>
                  <a:lnTo>
                    <a:pt x="12" y="468"/>
                  </a:lnTo>
                  <a:lnTo>
                    <a:pt x="12" y="465"/>
                  </a:lnTo>
                  <a:lnTo>
                    <a:pt x="10" y="461"/>
                  </a:lnTo>
                  <a:lnTo>
                    <a:pt x="10" y="461"/>
                  </a:lnTo>
                  <a:lnTo>
                    <a:pt x="13" y="449"/>
                  </a:lnTo>
                  <a:lnTo>
                    <a:pt x="12" y="449"/>
                  </a:lnTo>
                  <a:lnTo>
                    <a:pt x="10" y="448"/>
                  </a:lnTo>
                  <a:lnTo>
                    <a:pt x="9" y="446"/>
                  </a:lnTo>
                  <a:lnTo>
                    <a:pt x="9" y="445"/>
                  </a:lnTo>
                  <a:lnTo>
                    <a:pt x="9" y="443"/>
                  </a:lnTo>
                  <a:lnTo>
                    <a:pt x="10" y="442"/>
                  </a:lnTo>
                  <a:lnTo>
                    <a:pt x="12" y="442"/>
                  </a:lnTo>
                  <a:lnTo>
                    <a:pt x="13" y="442"/>
                  </a:lnTo>
                  <a:lnTo>
                    <a:pt x="13" y="440"/>
                  </a:lnTo>
                  <a:lnTo>
                    <a:pt x="15" y="439"/>
                  </a:lnTo>
                  <a:lnTo>
                    <a:pt x="17" y="439"/>
                  </a:lnTo>
                  <a:lnTo>
                    <a:pt x="17" y="439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18" y="405"/>
                  </a:lnTo>
                  <a:lnTo>
                    <a:pt x="18" y="404"/>
                  </a:lnTo>
                  <a:lnTo>
                    <a:pt x="20" y="401"/>
                  </a:lnTo>
                  <a:lnTo>
                    <a:pt x="21" y="401"/>
                  </a:lnTo>
                  <a:lnTo>
                    <a:pt x="21" y="397"/>
                  </a:lnTo>
                  <a:lnTo>
                    <a:pt x="20" y="394"/>
                  </a:lnTo>
                  <a:lnTo>
                    <a:pt x="20" y="394"/>
                  </a:lnTo>
                  <a:lnTo>
                    <a:pt x="21" y="382"/>
                  </a:lnTo>
                  <a:lnTo>
                    <a:pt x="21" y="381"/>
                  </a:lnTo>
                  <a:lnTo>
                    <a:pt x="18" y="381"/>
                  </a:lnTo>
                  <a:lnTo>
                    <a:pt x="18" y="379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20" y="375"/>
                  </a:lnTo>
                  <a:lnTo>
                    <a:pt x="21" y="375"/>
                  </a:lnTo>
                  <a:lnTo>
                    <a:pt x="23" y="375"/>
                  </a:lnTo>
                  <a:lnTo>
                    <a:pt x="24" y="372"/>
                  </a:lnTo>
                  <a:lnTo>
                    <a:pt x="26" y="372"/>
                  </a:lnTo>
                  <a:lnTo>
                    <a:pt x="26" y="372"/>
                  </a:lnTo>
                  <a:lnTo>
                    <a:pt x="30" y="338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6"/>
                  </a:lnTo>
                  <a:lnTo>
                    <a:pt x="29" y="333"/>
                  </a:lnTo>
                  <a:lnTo>
                    <a:pt x="30" y="332"/>
                  </a:lnTo>
                  <a:lnTo>
                    <a:pt x="30" y="329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30" y="314"/>
                  </a:lnTo>
                  <a:lnTo>
                    <a:pt x="29" y="314"/>
                  </a:lnTo>
                  <a:lnTo>
                    <a:pt x="29" y="314"/>
                  </a:lnTo>
                  <a:lnTo>
                    <a:pt x="27" y="312"/>
                  </a:lnTo>
                  <a:lnTo>
                    <a:pt x="26" y="309"/>
                  </a:lnTo>
                  <a:lnTo>
                    <a:pt x="27" y="309"/>
                  </a:lnTo>
                  <a:lnTo>
                    <a:pt x="27" y="308"/>
                  </a:lnTo>
                  <a:lnTo>
                    <a:pt x="29" y="306"/>
                  </a:lnTo>
                  <a:lnTo>
                    <a:pt x="30" y="306"/>
                  </a:lnTo>
                  <a:lnTo>
                    <a:pt x="30" y="306"/>
                  </a:lnTo>
                  <a:lnTo>
                    <a:pt x="32" y="304"/>
                  </a:lnTo>
                  <a:lnTo>
                    <a:pt x="33" y="303"/>
                  </a:lnTo>
                  <a:lnTo>
                    <a:pt x="35" y="303"/>
                  </a:lnTo>
                  <a:lnTo>
                    <a:pt x="35" y="303"/>
                  </a:lnTo>
                  <a:lnTo>
                    <a:pt x="39" y="271"/>
                  </a:lnTo>
                  <a:lnTo>
                    <a:pt x="38" y="269"/>
                  </a:lnTo>
                  <a:lnTo>
                    <a:pt x="36" y="269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2"/>
                  </a:lnTo>
                  <a:lnTo>
                    <a:pt x="38" y="259"/>
                  </a:lnTo>
                  <a:lnTo>
                    <a:pt x="38" y="259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6" y="245"/>
                  </a:lnTo>
                  <a:lnTo>
                    <a:pt x="35" y="244"/>
                  </a:lnTo>
                  <a:lnTo>
                    <a:pt x="35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9"/>
                  </a:lnTo>
                  <a:lnTo>
                    <a:pt x="41" y="237"/>
                  </a:lnTo>
                  <a:lnTo>
                    <a:pt x="41" y="236"/>
                  </a:lnTo>
                  <a:lnTo>
                    <a:pt x="44" y="236"/>
                  </a:lnTo>
                  <a:lnTo>
                    <a:pt x="44" y="236"/>
                  </a:lnTo>
                  <a:lnTo>
                    <a:pt x="49" y="204"/>
                  </a:lnTo>
                  <a:lnTo>
                    <a:pt x="47" y="202"/>
                  </a:lnTo>
                  <a:lnTo>
                    <a:pt x="45" y="201"/>
                  </a:lnTo>
                  <a:lnTo>
                    <a:pt x="45" y="201"/>
                  </a:lnTo>
                  <a:lnTo>
                    <a:pt x="45" y="199"/>
                  </a:lnTo>
                  <a:lnTo>
                    <a:pt x="47" y="198"/>
                  </a:lnTo>
                  <a:lnTo>
                    <a:pt x="49" y="196"/>
                  </a:lnTo>
                  <a:lnTo>
                    <a:pt x="47" y="195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9" y="178"/>
                  </a:lnTo>
                  <a:lnTo>
                    <a:pt x="47" y="178"/>
                  </a:lnTo>
                  <a:lnTo>
                    <a:pt x="45" y="178"/>
                  </a:lnTo>
                  <a:lnTo>
                    <a:pt x="45" y="176"/>
                  </a:lnTo>
                  <a:lnTo>
                    <a:pt x="44" y="175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50" y="170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3" y="169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55" y="131"/>
                  </a:lnTo>
                  <a:lnTo>
                    <a:pt x="56" y="129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8" y="126"/>
                  </a:lnTo>
                  <a:lnTo>
                    <a:pt x="56" y="123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06"/>
                  </a:lnTo>
                  <a:lnTo>
                    <a:pt x="55" y="105"/>
                  </a:lnTo>
                  <a:lnTo>
                    <a:pt x="56" y="103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5" y="103"/>
                  </a:lnTo>
                  <a:lnTo>
                    <a:pt x="94" y="33"/>
                  </a:lnTo>
                  <a:lnTo>
                    <a:pt x="94" y="32"/>
                  </a:lnTo>
                  <a:lnTo>
                    <a:pt x="91" y="30"/>
                  </a:lnTo>
                  <a:lnTo>
                    <a:pt x="91" y="30"/>
                  </a:lnTo>
                  <a:lnTo>
                    <a:pt x="93" y="27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100" y="9"/>
                  </a:lnTo>
                  <a:lnTo>
                    <a:pt x="97" y="9"/>
                  </a:lnTo>
                  <a:lnTo>
                    <a:pt x="94" y="7"/>
                  </a:lnTo>
                  <a:lnTo>
                    <a:pt x="93" y="6"/>
                  </a:lnTo>
                  <a:lnTo>
                    <a:pt x="93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" name="Freeform 74"/>
            <p:cNvSpPr>
              <a:spLocks noEditPoints="1"/>
            </p:cNvSpPr>
            <p:nvPr/>
          </p:nvSpPr>
          <p:spPr bwMode="auto">
            <a:xfrm>
              <a:off x="3046413" y="4116388"/>
              <a:ext cx="249238" cy="854075"/>
            </a:xfrm>
            <a:custGeom>
              <a:avLst/>
              <a:gdLst>
                <a:gd name="T0" fmla="*/ 90 w 157"/>
                <a:gd name="T1" fmla="*/ 529 h 538"/>
                <a:gd name="T2" fmla="*/ 75 w 157"/>
                <a:gd name="T3" fmla="*/ 475 h 538"/>
                <a:gd name="T4" fmla="*/ 75 w 157"/>
                <a:gd name="T5" fmla="*/ 523 h 538"/>
                <a:gd name="T6" fmla="*/ 43 w 157"/>
                <a:gd name="T7" fmla="*/ 477 h 538"/>
                <a:gd name="T8" fmla="*/ 62 w 157"/>
                <a:gd name="T9" fmla="*/ 486 h 538"/>
                <a:gd name="T10" fmla="*/ 21 w 157"/>
                <a:gd name="T11" fmla="*/ 478 h 538"/>
                <a:gd name="T12" fmla="*/ 35 w 157"/>
                <a:gd name="T13" fmla="*/ 478 h 538"/>
                <a:gd name="T14" fmla="*/ 94 w 157"/>
                <a:gd name="T15" fmla="*/ 424 h 538"/>
                <a:gd name="T16" fmla="*/ 107 w 157"/>
                <a:gd name="T17" fmla="*/ 419 h 538"/>
                <a:gd name="T18" fmla="*/ 70 w 157"/>
                <a:gd name="T19" fmla="*/ 453 h 538"/>
                <a:gd name="T20" fmla="*/ 90 w 157"/>
                <a:gd name="T21" fmla="*/ 411 h 538"/>
                <a:gd name="T22" fmla="*/ 49 w 157"/>
                <a:gd name="T23" fmla="*/ 449 h 538"/>
                <a:gd name="T24" fmla="*/ 62 w 157"/>
                <a:gd name="T25" fmla="*/ 404 h 538"/>
                <a:gd name="T26" fmla="*/ 40 w 157"/>
                <a:gd name="T27" fmla="*/ 448 h 538"/>
                <a:gd name="T28" fmla="*/ 104 w 157"/>
                <a:gd name="T29" fmla="*/ 349 h 538"/>
                <a:gd name="T30" fmla="*/ 116 w 157"/>
                <a:gd name="T31" fmla="*/ 358 h 538"/>
                <a:gd name="T32" fmla="*/ 87 w 157"/>
                <a:gd name="T33" fmla="*/ 349 h 538"/>
                <a:gd name="T34" fmla="*/ 99 w 157"/>
                <a:gd name="T35" fmla="*/ 353 h 538"/>
                <a:gd name="T36" fmla="*/ 62 w 157"/>
                <a:gd name="T37" fmla="*/ 347 h 538"/>
                <a:gd name="T38" fmla="*/ 76 w 157"/>
                <a:gd name="T39" fmla="*/ 350 h 538"/>
                <a:gd name="T40" fmla="*/ 35 w 157"/>
                <a:gd name="T41" fmla="*/ 344 h 538"/>
                <a:gd name="T42" fmla="*/ 55 w 157"/>
                <a:gd name="T43" fmla="*/ 337 h 538"/>
                <a:gd name="T44" fmla="*/ 110 w 157"/>
                <a:gd name="T45" fmla="*/ 321 h 538"/>
                <a:gd name="T46" fmla="*/ 120 w 157"/>
                <a:gd name="T47" fmla="*/ 276 h 538"/>
                <a:gd name="T48" fmla="*/ 90 w 157"/>
                <a:gd name="T49" fmla="*/ 321 h 538"/>
                <a:gd name="T50" fmla="*/ 79 w 157"/>
                <a:gd name="T51" fmla="*/ 268 h 538"/>
                <a:gd name="T52" fmla="*/ 81 w 157"/>
                <a:gd name="T53" fmla="*/ 318 h 538"/>
                <a:gd name="T54" fmla="*/ 49 w 157"/>
                <a:gd name="T55" fmla="*/ 267 h 538"/>
                <a:gd name="T56" fmla="*/ 64 w 157"/>
                <a:gd name="T57" fmla="*/ 280 h 538"/>
                <a:gd name="T58" fmla="*/ 123 w 157"/>
                <a:gd name="T59" fmla="*/ 219 h 538"/>
                <a:gd name="T60" fmla="*/ 129 w 157"/>
                <a:gd name="T61" fmla="*/ 219 h 538"/>
                <a:gd name="T62" fmla="*/ 102 w 157"/>
                <a:gd name="T63" fmla="*/ 216 h 538"/>
                <a:gd name="T64" fmla="*/ 117 w 157"/>
                <a:gd name="T65" fmla="*/ 213 h 538"/>
                <a:gd name="T66" fmla="*/ 73 w 157"/>
                <a:gd name="T67" fmla="*/ 245 h 538"/>
                <a:gd name="T68" fmla="*/ 96 w 157"/>
                <a:gd name="T69" fmla="*/ 206 h 538"/>
                <a:gd name="T70" fmla="*/ 50 w 157"/>
                <a:gd name="T71" fmla="*/ 242 h 538"/>
                <a:gd name="T72" fmla="*/ 65 w 157"/>
                <a:gd name="T73" fmla="*/ 198 h 538"/>
                <a:gd name="T74" fmla="*/ 128 w 157"/>
                <a:gd name="T75" fmla="*/ 189 h 538"/>
                <a:gd name="T76" fmla="*/ 137 w 157"/>
                <a:gd name="T77" fmla="*/ 140 h 538"/>
                <a:gd name="T78" fmla="*/ 108 w 157"/>
                <a:gd name="T79" fmla="*/ 184 h 538"/>
                <a:gd name="T80" fmla="*/ 123 w 157"/>
                <a:gd name="T81" fmla="*/ 139 h 538"/>
                <a:gd name="T82" fmla="*/ 84 w 157"/>
                <a:gd name="T83" fmla="*/ 180 h 538"/>
                <a:gd name="T84" fmla="*/ 102 w 157"/>
                <a:gd name="T85" fmla="*/ 135 h 538"/>
                <a:gd name="T86" fmla="*/ 59 w 157"/>
                <a:gd name="T87" fmla="*/ 175 h 538"/>
                <a:gd name="T88" fmla="*/ 81 w 157"/>
                <a:gd name="T89" fmla="*/ 134 h 538"/>
                <a:gd name="T90" fmla="*/ 110 w 157"/>
                <a:gd name="T91" fmla="*/ 62 h 538"/>
                <a:gd name="T92" fmla="*/ 137 w 157"/>
                <a:gd name="T93" fmla="*/ 43 h 538"/>
                <a:gd name="T94" fmla="*/ 148 w 157"/>
                <a:gd name="T95" fmla="*/ 146 h 538"/>
                <a:gd name="T96" fmla="*/ 148 w 157"/>
                <a:gd name="T97" fmla="*/ 193 h 538"/>
                <a:gd name="T98" fmla="*/ 140 w 157"/>
                <a:gd name="T99" fmla="*/ 222 h 538"/>
                <a:gd name="T100" fmla="*/ 131 w 157"/>
                <a:gd name="T101" fmla="*/ 279 h 538"/>
                <a:gd name="T102" fmla="*/ 128 w 157"/>
                <a:gd name="T103" fmla="*/ 328 h 538"/>
                <a:gd name="T104" fmla="*/ 122 w 157"/>
                <a:gd name="T105" fmla="*/ 355 h 538"/>
                <a:gd name="T106" fmla="*/ 120 w 157"/>
                <a:gd name="T107" fmla="*/ 402 h 538"/>
                <a:gd name="T108" fmla="*/ 107 w 157"/>
                <a:gd name="T109" fmla="*/ 459 h 538"/>
                <a:gd name="T110" fmla="*/ 102 w 157"/>
                <a:gd name="T111" fmla="*/ 488 h 538"/>
                <a:gd name="T112" fmla="*/ 104 w 157"/>
                <a:gd name="T113" fmla="*/ 535 h 538"/>
                <a:gd name="T114" fmla="*/ 12 w 157"/>
                <a:gd name="T115" fmla="*/ 474 h 538"/>
                <a:gd name="T116" fmla="*/ 21 w 157"/>
                <a:gd name="T117" fmla="*/ 401 h 538"/>
                <a:gd name="T118" fmla="*/ 24 w 157"/>
                <a:gd name="T119" fmla="*/ 329 h 538"/>
                <a:gd name="T120" fmla="*/ 41 w 157"/>
                <a:gd name="T121" fmla="*/ 244 h 538"/>
                <a:gd name="T122" fmla="*/ 53 w 157"/>
                <a:gd name="T123" fmla="*/ 17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7" h="538">
                  <a:moveTo>
                    <a:pt x="93" y="478"/>
                  </a:moveTo>
                  <a:lnTo>
                    <a:pt x="90" y="478"/>
                  </a:lnTo>
                  <a:lnTo>
                    <a:pt x="88" y="481"/>
                  </a:lnTo>
                  <a:lnTo>
                    <a:pt x="87" y="485"/>
                  </a:lnTo>
                  <a:lnTo>
                    <a:pt x="88" y="485"/>
                  </a:lnTo>
                  <a:lnTo>
                    <a:pt x="88" y="488"/>
                  </a:lnTo>
                  <a:lnTo>
                    <a:pt x="88" y="489"/>
                  </a:lnTo>
                  <a:lnTo>
                    <a:pt x="88" y="489"/>
                  </a:lnTo>
                  <a:lnTo>
                    <a:pt x="85" y="489"/>
                  </a:lnTo>
                  <a:lnTo>
                    <a:pt x="85" y="491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82" y="524"/>
                  </a:lnTo>
                  <a:lnTo>
                    <a:pt x="84" y="526"/>
                  </a:lnTo>
                  <a:lnTo>
                    <a:pt x="84" y="527"/>
                  </a:lnTo>
                  <a:lnTo>
                    <a:pt x="90" y="529"/>
                  </a:lnTo>
                  <a:lnTo>
                    <a:pt x="90" y="527"/>
                  </a:lnTo>
                  <a:lnTo>
                    <a:pt x="91" y="526"/>
                  </a:lnTo>
                  <a:lnTo>
                    <a:pt x="93" y="524"/>
                  </a:lnTo>
                  <a:lnTo>
                    <a:pt x="93" y="524"/>
                  </a:lnTo>
                  <a:lnTo>
                    <a:pt x="97" y="492"/>
                  </a:lnTo>
                  <a:lnTo>
                    <a:pt x="97" y="491"/>
                  </a:lnTo>
                  <a:lnTo>
                    <a:pt x="94" y="491"/>
                  </a:lnTo>
                  <a:lnTo>
                    <a:pt x="94" y="491"/>
                  </a:lnTo>
                  <a:lnTo>
                    <a:pt x="96" y="488"/>
                  </a:lnTo>
                  <a:lnTo>
                    <a:pt x="96" y="486"/>
                  </a:lnTo>
                  <a:lnTo>
                    <a:pt x="97" y="486"/>
                  </a:lnTo>
                  <a:lnTo>
                    <a:pt x="97" y="483"/>
                  </a:lnTo>
                  <a:lnTo>
                    <a:pt x="96" y="480"/>
                  </a:lnTo>
                  <a:lnTo>
                    <a:pt x="93" y="478"/>
                  </a:lnTo>
                  <a:lnTo>
                    <a:pt x="93" y="478"/>
                  </a:lnTo>
                  <a:close/>
                  <a:moveTo>
                    <a:pt x="75" y="475"/>
                  </a:moveTo>
                  <a:lnTo>
                    <a:pt x="72" y="475"/>
                  </a:lnTo>
                  <a:lnTo>
                    <a:pt x="68" y="477"/>
                  </a:lnTo>
                  <a:lnTo>
                    <a:pt x="67" y="481"/>
                  </a:lnTo>
                  <a:lnTo>
                    <a:pt x="68" y="481"/>
                  </a:lnTo>
                  <a:lnTo>
                    <a:pt x="68" y="483"/>
                  </a:lnTo>
                  <a:lnTo>
                    <a:pt x="68" y="486"/>
                  </a:lnTo>
                  <a:lnTo>
                    <a:pt x="68" y="486"/>
                  </a:lnTo>
                  <a:lnTo>
                    <a:pt x="65" y="486"/>
                  </a:lnTo>
                  <a:lnTo>
                    <a:pt x="65" y="488"/>
                  </a:lnTo>
                  <a:lnTo>
                    <a:pt x="61" y="520"/>
                  </a:lnTo>
                  <a:lnTo>
                    <a:pt x="61" y="520"/>
                  </a:lnTo>
                  <a:lnTo>
                    <a:pt x="62" y="521"/>
                  </a:lnTo>
                  <a:lnTo>
                    <a:pt x="64" y="523"/>
                  </a:lnTo>
                  <a:lnTo>
                    <a:pt x="64" y="524"/>
                  </a:lnTo>
                  <a:lnTo>
                    <a:pt x="73" y="526"/>
                  </a:lnTo>
                  <a:lnTo>
                    <a:pt x="75" y="523"/>
                  </a:lnTo>
                  <a:lnTo>
                    <a:pt x="76" y="523"/>
                  </a:lnTo>
                  <a:lnTo>
                    <a:pt x="78" y="523"/>
                  </a:lnTo>
                  <a:lnTo>
                    <a:pt x="81" y="491"/>
                  </a:lnTo>
                  <a:lnTo>
                    <a:pt x="81" y="489"/>
                  </a:lnTo>
                  <a:lnTo>
                    <a:pt x="78" y="488"/>
                  </a:lnTo>
                  <a:lnTo>
                    <a:pt x="78" y="488"/>
                  </a:lnTo>
                  <a:lnTo>
                    <a:pt x="79" y="485"/>
                  </a:lnTo>
                  <a:lnTo>
                    <a:pt x="82" y="483"/>
                  </a:lnTo>
                  <a:lnTo>
                    <a:pt x="81" y="480"/>
                  </a:lnTo>
                  <a:lnTo>
                    <a:pt x="78" y="477"/>
                  </a:lnTo>
                  <a:lnTo>
                    <a:pt x="75" y="475"/>
                  </a:lnTo>
                  <a:lnTo>
                    <a:pt x="75" y="475"/>
                  </a:lnTo>
                  <a:close/>
                  <a:moveTo>
                    <a:pt x="53" y="471"/>
                  </a:moveTo>
                  <a:lnTo>
                    <a:pt x="49" y="472"/>
                  </a:lnTo>
                  <a:lnTo>
                    <a:pt x="46" y="474"/>
                  </a:lnTo>
                  <a:lnTo>
                    <a:pt x="43" y="477"/>
                  </a:lnTo>
                  <a:lnTo>
                    <a:pt x="44" y="478"/>
                  </a:lnTo>
                  <a:lnTo>
                    <a:pt x="46" y="480"/>
                  </a:lnTo>
                  <a:lnTo>
                    <a:pt x="46" y="481"/>
                  </a:lnTo>
                  <a:lnTo>
                    <a:pt x="46" y="483"/>
                  </a:lnTo>
                  <a:lnTo>
                    <a:pt x="43" y="483"/>
                  </a:lnTo>
                  <a:lnTo>
                    <a:pt x="41" y="483"/>
                  </a:lnTo>
                  <a:lnTo>
                    <a:pt x="38" y="515"/>
                  </a:lnTo>
                  <a:lnTo>
                    <a:pt x="38" y="517"/>
                  </a:lnTo>
                  <a:lnTo>
                    <a:pt x="40" y="517"/>
                  </a:lnTo>
                  <a:lnTo>
                    <a:pt x="40" y="518"/>
                  </a:lnTo>
                  <a:lnTo>
                    <a:pt x="40" y="520"/>
                  </a:lnTo>
                  <a:lnTo>
                    <a:pt x="53" y="523"/>
                  </a:lnTo>
                  <a:lnTo>
                    <a:pt x="55" y="520"/>
                  </a:lnTo>
                  <a:lnTo>
                    <a:pt x="56" y="520"/>
                  </a:lnTo>
                  <a:lnTo>
                    <a:pt x="58" y="520"/>
                  </a:lnTo>
                  <a:lnTo>
                    <a:pt x="62" y="486"/>
                  </a:lnTo>
                  <a:lnTo>
                    <a:pt x="61" y="486"/>
                  </a:lnTo>
                  <a:lnTo>
                    <a:pt x="58" y="485"/>
                  </a:lnTo>
                  <a:lnTo>
                    <a:pt x="58" y="485"/>
                  </a:lnTo>
                  <a:lnTo>
                    <a:pt x="59" y="481"/>
                  </a:lnTo>
                  <a:lnTo>
                    <a:pt x="62" y="480"/>
                  </a:lnTo>
                  <a:lnTo>
                    <a:pt x="61" y="477"/>
                  </a:lnTo>
                  <a:lnTo>
                    <a:pt x="58" y="474"/>
                  </a:lnTo>
                  <a:lnTo>
                    <a:pt x="53" y="472"/>
                  </a:lnTo>
                  <a:lnTo>
                    <a:pt x="53" y="471"/>
                  </a:lnTo>
                  <a:close/>
                  <a:moveTo>
                    <a:pt x="29" y="468"/>
                  </a:moveTo>
                  <a:lnTo>
                    <a:pt x="26" y="468"/>
                  </a:lnTo>
                  <a:lnTo>
                    <a:pt x="21" y="469"/>
                  </a:lnTo>
                  <a:lnTo>
                    <a:pt x="20" y="474"/>
                  </a:lnTo>
                  <a:lnTo>
                    <a:pt x="21" y="475"/>
                  </a:lnTo>
                  <a:lnTo>
                    <a:pt x="21" y="478"/>
                  </a:lnTo>
                  <a:lnTo>
                    <a:pt x="21" y="478"/>
                  </a:lnTo>
                  <a:lnTo>
                    <a:pt x="18" y="478"/>
                  </a:lnTo>
                  <a:lnTo>
                    <a:pt x="18" y="480"/>
                  </a:lnTo>
                  <a:lnTo>
                    <a:pt x="14" y="512"/>
                  </a:lnTo>
                  <a:lnTo>
                    <a:pt x="14" y="512"/>
                  </a:lnTo>
                  <a:lnTo>
                    <a:pt x="15" y="514"/>
                  </a:lnTo>
                  <a:lnTo>
                    <a:pt x="17" y="515"/>
                  </a:lnTo>
                  <a:lnTo>
                    <a:pt x="17" y="517"/>
                  </a:lnTo>
                  <a:lnTo>
                    <a:pt x="30" y="518"/>
                  </a:lnTo>
                  <a:lnTo>
                    <a:pt x="32" y="517"/>
                  </a:lnTo>
                  <a:lnTo>
                    <a:pt x="33" y="515"/>
                  </a:lnTo>
                  <a:lnTo>
                    <a:pt x="33" y="515"/>
                  </a:lnTo>
                  <a:lnTo>
                    <a:pt x="38" y="483"/>
                  </a:lnTo>
                  <a:lnTo>
                    <a:pt x="38" y="481"/>
                  </a:lnTo>
                  <a:lnTo>
                    <a:pt x="35" y="481"/>
                  </a:lnTo>
                  <a:lnTo>
                    <a:pt x="35" y="480"/>
                  </a:lnTo>
                  <a:lnTo>
                    <a:pt x="35" y="478"/>
                  </a:lnTo>
                  <a:lnTo>
                    <a:pt x="36" y="477"/>
                  </a:lnTo>
                  <a:lnTo>
                    <a:pt x="38" y="477"/>
                  </a:lnTo>
                  <a:lnTo>
                    <a:pt x="36" y="472"/>
                  </a:lnTo>
                  <a:lnTo>
                    <a:pt x="33" y="469"/>
                  </a:lnTo>
                  <a:lnTo>
                    <a:pt x="30" y="468"/>
                  </a:lnTo>
                  <a:lnTo>
                    <a:pt x="29" y="468"/>
                  </a:lnTo>
                  <a:close/>
                  <a:moveTo>
                    <a:pt x="102" y="410"/>
                  </a:moveTo>
                  <a:lnTo>
                    <a:pt x="99" y="411"/>
                  </a:lnTo>
                  <a:lnTo>
                    <a:pt x="97" y="413"/>
                  </a:lnTo>
                  <a:lnTo>
                    <a:pt x="94" y="417"/>
                  </a:lnTo>
                  <a:lnTo>
                    <a:pt x="96" y="417"/>
                  </a:lnTo>
                  <a:lnTo>
                    <a:pt x="97" y="419"/>
                  </a:lnTo>
                  <a:lnTo>
                    <a:pt x="97" y="422"/>
                  </a:lnTo>
                  <a:lnTo>
                    <a:pt x="97" y="422"/>
                  </a:lnTo>
                  <a:lnTo>
                    <a:pt x="94" y="422"/>
                  </a:lnTo>
                  <a:lnTo>
                    <a:pt x="94" y="424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1" y="457"/>
                  </a:lnTo>
                  <a:lnTo>
                    <a:pt x="93" y="459"/>
                  </a:lnTo>
                  <a:lnTo>
                    <a:pt x="93" y="460"/>
                  </a:lnTo>
                  <a:lnTo>
                    <a:pt x="99" y="460"/>
                  </a:lnTo>
                  <a:lnTo>
                    <a:pt x="100" y="459"/>
                  </a:lnTo>
                  <a:lnTo>
                    <a:pt x="102" y="457"/>
                  </a:lnTo>
                  <a:lnTo>
                    <a:pt x="102" y="457"/>
                  </a:lnTo>
                  <a:lnTo>
                    <a:pt x="107" y="425"/>
                  </a:lnTo>
                  <a:lnTo>
                    <a:pt x="107" y="424"/>
                  </a:lnTo>
                  <a:lnTo>
                    <a:pt x="104" y="424"/>
                  </a:lnTo>
                  <a:lnTo>
                    <a:pt x="104" y="422"/>
                  </a:lnTo>
                  <a:lnTo>
                    <a:pt x="104" y="421"/>
                  </a:lnTo>
                  <a:lnTo>
                    <a:pt x="105" y="419"/>
                  </a:lnTo>
                  <a:lnTo>
                    <a:pt x="107" y="419"/>
                  </a:lnTo>
                  <a:lnTo>
                    <a:pt x="107" y="414"/>
                  </a:lnTo>
                  <a:lnTo>
                    <a:pt x="105" y="411"/>
                  </a:lnTo>
                  <a:lnTo>
                    <a:pt x="102" y="410"/>
                  </a:lnTo>
                  <a:lnTo>
                    <a:pt x="102" y="410"/>
                  </a:lnTo>
                  <a:close/>
                  <a:moveTo>
                    <a:pt x="84" y="408"/>
                  </a:moveTo>
                  <a:lnTo>
                    <a:pt x="81" y="408"/>
                  </a:lnTo>
                  <a:lnTo>
                    <a:pt x="78" y="410"/>
                  </a:lnTo>
                  <a:lnTo>
                    <a:pt x="76" y="413"/>
                  </a:lnTo>
                  <a:lnTo>
                    <a:pt x="78" y="414"/>
                  </a:lnTo>
                  <a:lnTo>
                    <a:pt x="78" y="416"/>
                  </a:lnTo>
                  <a:lnTo>
                    <a:pt x="78" y="419"/>
                  </a:lnTo>
                  <a:lnTo>
                    <a:pt x="78" y="419"/>
                  </a:lnTo>
                  <a:lnTo>
                    <a:pt x="75" y="419"/>
                  </a:lnTo>
                  <a:lnTo>
                    <a:pt x="75" y="421"/>
                  </a:lnTo>
                  <a:lnTo>
                    <a:pt x="70" y="453"/>
                  </a:lnTo>
                  <a:lnTo>
                    <a:pt x="70" y="453"/>
                  </a:lnTo>
                  <a:lnTo>
                    <a:pt x="72" y="453"/>
                  </a:lnTo>
                  <a:lnTo>
                    <a:pt x="73" y="454"/>
                  </a:lnTo>
                  <a:lnTo>
                    <a:pt x="73" y="457"/>
                  </a:lnTo>
                  <a:lnTo>
                    <a:pt x="82" y="459"/>
                  </a:lnTo>
                  <a:lnTo>
                    <a:pt x="82" y="457"/>
                  </a:lnTo>
                  <a:lnTo>
                    <a:pt x="84" y="456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90" y="422"/>
                  </a:lnTo>
                  <a:lnTo>
                    <a:pt x="90" y="421"/>
                  </a:lnTo>
                  <a:lnTo>
                    <a:pt x="87" y="421"/>
                  </a:lnTo>
                  <a:lnTo>
                    <a:pt x="87" y="421"/>
                  </a:lnTo>
                  <a:lnTo>
                    <a:pt x="88" y="417"/>
                  </a:lnTo>
                  <a:lnTo>
                    <a:pt x="88" y="417"/>
                  </a:lnTo>
                  <a:lnTo>
                    <a:pt x="90" y="416"/>
                  </a:lnTo>
                  <a:lnTo>
                    <a:pt x="90" y="411"/>
                  </a:lnTo>
                  <a:lnTo>
                    <a:pt x="87" y="410"/>
                  </a:lnTo>
                  <a:lnTo>
                    <a:pt x="84" y="408"/>
                  </a:lnTo>
                  <a:lnTo>
                    <a:pt x="84" y="408"/>
                  </a:lnTo>
                  <a:close/>
                  <a:moveTo>
                    <a:pt x="62" y="404"/>
                  </a:moveTo>
                  <a:lnTo>
                    <a:pt x="58" y="404"/>
                  </a:lnTo>
                  <a:lnTo>
                    <a:pt x="55" y="407"/>
                  </a:lnTo>
                  <a:lnTo>
                    <a:pt x="52" y="410"/>
                  </a:lnTo>
                  <a:lnTo>
                    <a:pt x="53" y="411"/>
                  </a:lnTo>
                  <a:lnTo>
                    <a:pt x="53" y="413"/>
                  </a:lnTo>
                  <a:lnTo>
                    <a:pt x="55" y="414"/>
                  </a:lnTo>
                  <a:lnTo>
                    <a:pt x="53" y="416"/>
                  </a:lnTo>
                  <a:lnTo>
                    <a:pt x="52" y="414"/>
                  </a:lnTo>
                  <a:lnTo>
                    <a:pt x="50" y="416"/>
                  </a:lnTo>
                  <a:lnTo>
                    <a:pt x="46" y="448"/>
                  </a:lnTo>
                  <a:lnTo>
                    <a:pt x="47" y="448"/>
                  </a:lnTo>
                  <a:lnTo>
                    <a:pt x="49" y="449"/>
                  </a:lnTo>
                  <a:lnTo>
                    <a:pt x="49" y="451"/>
                  </a:lnTo>
                  <a:lnTo>
                    <a:pt x="49" y="453"/>
                  </a:lnTo>
                  <a:lnTo>
                    <a:pt x="62" y="454"/>
                  </a:lnTo>
                  <a:lnTo>
                    <a:pt x="64" y="453"/>
                  </a:lnTo>
                  <a:lnTo>
                    <a:pt x="65" y="451"/>
                  </a:lnTo>
                  <a:lnTo>
                    <a:pt x="67" y="451"/>
                  </a:lnTo>
                  <a:lnTo>
                    <a:pt x="70" y="419"/>
                  </a:lnTo>
                  <a:lnTo>
                    <a:pt x="70" y="417"/>
                  </a:lnTo>
                  <a:lnTo>
                    <a:pt x="67" y="417"/>
                  </a:lnTo>
                  <a:lnTo>
                    <a:pt x="67" y="417"/>
                  </a:lnTo>
                  <a:lnTo>
                    <a:pt x="68" y="414"/>
                  </a:lnTo>
                  <a:lnTo>
                    <a:pt x="70" y="413"/>
                  </a:lnTo>
                  <a:lnTo>
                    <a:pt x="68" y="408"/>
                  </a:lnTo>
                  <a:lnTo>
                    <a:pt x="67" y="405"/>
                  </a:lnTo>
                  <a:lnTo>
                    <a:pt x="62" y="404"/>
                  </a:lnTo>
                  <a:lnTo>
                    <a:pt x="62" y="404"/>
                  </a:lnTo>
                  <a:close/>
                  <a:moveTo>
                    <a:pt x="38" y="401"/>
                  </a:moveTo>
                  <a:lnTo>
                    <a:pt x="35" y="401"/>
                  </a:lnTo>
                  <a:lnTo>
                    <a:pt x="30" y="402"/>
                  </a:lnTo>
                  <a:lnTo>
                    <a:pt x="29" y="405"/>
                  </a:lnTo>
                  <a:lnTo>
                    <a:pt x="30" y="408"/>
                  </a:lnTo>
                  <a:lnTo>
                    <a:pt x="30" y="411"/>
                  </a:lnTo>
                  <a:lnTo>
                    <a:pt x="30" y="411"/>
                  </a:lnTo>
                  <a:lnTo>
                    <a:pt x="27" y="411"/>
                  </a:lnTo>
                  <a:lnTo>
                    <a:pt x="26" y="413"/>
                  </a:lnTo>
                  <a:lnTo>
                    <a:pt x="23" y="445"/>
                  </a:lnTo>
                  <a:lnTo>
                    <a:pt x="23" y="445"/>
                  </a:lnTo>
                  <a:lnTo>
                    <a:pt x="24" y="445"/>
                  </a:lnTo>
                  <a:lnTo>
                    <a:pt x="24" y="446"/>
                  </a:lnTo>
                  <a:lnTo>
                    <a:pt x="26" y="448"/>
                  </a:lnTo>
                  <a:lnTo>
                    <a:pt x="40" y="451"/>
                  </a:lnTo>
                  <a:lnTo>
                    <a:pt x="40" y="448"/>
                  </a:lnTo>
                  <a:lnTo>
                    <a:pt x="43" y="448"/>
                  </a:lnTo>
                  <a:lnTo>
                    <a:pt x="43" y="448"/>
                  </a:lnTo>
                  <a:lnTo>
                    <a:pt x="47" y="416"/>
                  </a:lnTo>
                  <a:lnTo>
                    <a:pt x="46" y="414"/>
                  </a:lnTo>
                  <a:lnTo>
                    <a:pt x="44" y="413"/>
                  </a:lnTo>
                  <a:lnTo>
                    <a:pt x="44" y="413"/>
                  </a:lnTo>
                  <a:lnTo>
                    <a:pt x="46" y="410"/>
                  </a:lnTo>
                  <a:lnTo>
                    <a:pt x="47" y="408"/>
                  </a:lnTo>
                  <a:lnTo>
                    <a:pt x="46" y="405"/>
                  </a:lnTo>
                  <a:lnTo>
                    <a:pt x="43" y="402"/>
                  </a:lnTo>
                  <a:lnTo>
                    <a:pt x="38" y="401"/>
                  </a:lnTo>
                  <a:lnTo>
                    <a:pt x="38" y="401"/>
                  </a:lnTo>
                  <a:close/>
                  <a:moveTo>
                    <a:pt x="111" y="343"/>
                  </a:moveTo>
                  <a:lnTo>
                    <a:pt x="108" y="344"/>
                  </a:lnTo>
                  <a:lnTo>
                    <a:pt x="105" y="346"/>
                  </a:lnTo>
                  <a:lnTo>
                    <a:pt x="104" y="349"/>
                  </a:lnTo>
                  <a:lnTo>
                    <a:pt x="105" y="350"/>
                  </a:lnTo>
                  <a:lnTo>
                    <a:pt x="107" y="352"/>
                  </a:lnTo>
                  <a:lnTo>
                    <a:pt x="107" y="353"/>
                  </a:lnTo>
                  <a:lnTo>
                    <a:pt x="107" y="355"/>
                  </a:lnTo>
                  <a:lnTo>
                    <a:pt x="104" y="355"/>
                  </a:lnTo>
                  <a:lnTo>
                    <a:pt x="102" y="355"/>
                  </a:lnTo>
                  <a:lnTo>
                    <a:pt x="99" y="389"/>
                  </a:lnTo>
                  <a:lnTo>
                    <a:pt x="99" y="389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8" y="393"/>
                  </a:lnTo>
                  <a:lnTo>
                    <a:pt x="108" y="390"/>
                  </a:lnTo>
                  <a:lnTo>
                    <a:pt x="111" y="390"/>
                  </a:lnTo>
                  <a:lnTo>
                    <a:pt x="111" y="390"/>
                  </a:lnTo>
                  <a:lnTo>
                    <a:pt x="116" y="358"/>
                  </a:lnTo>
                  <a:lnTo>
                    <a:pt x="114" y="357"/>
                  </a:lnTo>
                  <a:lnTo>
                    <a:pt x="113" y="357"/>
                  </a:lnTo>
                  <a:lnTo>
                    <a:pt x="113" y="355"/>
                  </a:lnTo>
                  <a:lnTo>
                    <a:pt x="113" y="353"/>
                  </a:lnTo>
                  <a:lnTo>
                    <a:pt x="114" y="352"/>
                  </a:lnTo>
                  <a:lnTo>
                    <a:pt x="116" y="352"/>
                  </a:lnTo>
                  <a:lnTo>
                    <a:pt x="116" y="347"/>
                  </a:lnTo>
                  <a:lnTo>
                    <a:pt x="113" y="344"/>
                  </a:lnTo>
                  <a:lnTo>
                    <a:pt x="111" y="343"/>
                  </a:lnTo>
                  <a:lnTo>
                    <a:pt x="111" y="343"/>
                  </a:lnTo>
                  <a:close/>
                  <a:moveTo>
                    <a:pt x="93" y="340"/>
                  </a:moveTo>
                  <a:lnTo>
                    <a:pt x="90" y="340"/>
                  </a:lnTo>
                  <a:lnTo>
                    <a:pt x="87" y="343"/>
                  </a:lnTo>
                  <a:lnTo>
                    <a:pt x="84" y="346"/>
                  </a:lnTo>
                  <a:lnTo>
                    <a:pt x="85" y="347"/>
                  </a:lnTo>
                  <a:lnTo>
                    <a:pt x="87" y="349"/>
                  </a:lnTo>
                  <a:lnTo>
                    <a:pt x="87" y="350"/>
                  </a:lnTo>
                  <a:lnTo>
                    <a:pt x="87" y="352"/>
                  </a:lnTo>
                  <a:lnTo>
                    <a:pt x="84" y="352"/>
                  </a:lnTo>
                  <a:lnTo>
                    <a:pt x="82" y="352"/>
                  </a:lnTo>
                  <a:lnTo>
                    <a:pt x="79" y="384"/>
                  </a:lnTo>
                  <a:lnTo>
                    <a:pt x="79" y="384"/>
                  </a:lnTo>
                  <a:lnTo>
                    <a:pt x="81" y="385"/>
                  </a:lnTo>
                  <a:lnTo>
                    <a:pt x="81" y="387"/>
                  </a:lnTo>
                  <a:lnTo>
                    <a:pt x="82" y="389"/>
                  </a:lnTo>
                  <a:lnTo>
                    <a:pt x="91" y="390"/>
                  </a:lnTo>
                  <a:lnTo>
                    <a:pt x="91" y="389"/>
                  </a:lnTo>
                  <a:lnTo>
                    <a:pt x="93" y="389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96" y="353"/>
                  </a:lnTo>
                  <a:lnTo>
                    <a:pt x="96" y="352"/>
                  </a:lnTo>
                  <a:lnTo>
                    <a:pt x="96" y="350"/>
                  </a:lnTo>
                  <a:lnTo>
                    <a:pt x="97" y="349"/>
                  </a:lnTo>
                  <a:lnTo>
                    <a:pt x="99" y="349"/>
                  </a:lnTo>
                  <a:lnTo>
                    <a:pt x="97" y="344"/>
                  </a:lnTo>
                  <a:lnTo>
                    <a:pt x="96" y="341"/>
                  </a:lnTo>
                  <a:lnTo>
                    <a:pt x="93" y="340"/>
                  </a:lnTo>
                  <a:lnTo>
                    <a:pt x="93" y="340"/>
                  </a:lnTo>
                  <a:close/>
                  <a:moveTo>
                    <a:pt x="72" y="337"/>
                  </a:moveTo>
                  <a:lnTo>
                    <a:pt x="67" y="337"/>
                  </a:lnTo>
                  <a:lnTo>
                    <a:pt x="64" y="338"/>
                  </a:lnTo>
                  <a:lnTo>
                    <a:pt x="61" y="343"/>
                  </a:lnTo>
                  <a:lnTo>
                    <a:pt x="62" y="343"/>
                  </a:lnTo>
                  <a:lnTo>
                    <a:pt x="62" y="346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61" y="347"/>
                  </a:lnTo>
                  <a:lnTo>
                    <a:pt x="59" y="349"/>
                  </a:lnTo>
                  <a:lnTo>
                    <a:pt x="55" y="381"/>
                  </a:lnTo>
                  <a:lnTo>
                    <a:pt x="55" y="381"/>
                  </a:lnTo>
                  <a:lnTo>
                    <a:pt x="58" y="382"/>
                  </a:lnTo>
                  <a:lnTo>
                    <a:pt x="58" y="384"/>
                  </a:lnTo>
                  <a:lnTo>
                    <a:pt x="58" y="385"/>
                  </a:lnTo>
                  <a:lnTo>
                    <a:pt x="72" y="387"/>
                  </a:lnTo>
                  <a:lnTo>
                    <a:pt x="72" y="385"/>
                  </a:lnTo>
                  <a:lnTo>
                    <a:pt x="73" y="384"/>
                  </a:lnTo>
                  <a:lnTo>
                    <a:pt x="75" y="384"/>
                  </a:lnTo>
                  <a:lnTo>
                    <a:pt x="75" y="384"/>
                  </a:lnTo>
                  <a:lnTo>
                    <a:pt x="79" y="352"/>
                  </a:lnTo>
                  <a:lnTo>
                    <a:pt x="79" y="350"/>
                  </a:lnTo>
                  <a:lnTo>
                    <a:pt x="76" y="350"/>
                  </a:lnTo>
                  <a:lnTo>
                    <a:pt x="76" y="349"/>
                  </a:lnTo>
                  <a:lnTo>
                    <a:pt x="78" y="346"/>
                  </a:lnTo>
                  <a:lnTo>
                    <a:pt x="79" y="346"/>
                  </a:lnTo>
                  <a:lnTo>
                    <a:pt x="78" y="341"/>
                  </a:lnTo>
                  <a:lnTo>
                    <a:pt x="75" y="338"/>
                  </a:lnTo>
                  <a:lnTo>
                    <a:pt x="72" y="337"/>
                  </a:lnTo>
                  <a:lnTo>
                    <a:pt x="72" y="337"/>
                  </a:lnTo>
                  <a:close/>
                  <a:moveTo>
                    <a:pt x="47" y="332"/>
                  </a:moveTo>
                  <a:lnTo>
                    <a:pt x="43" y="334"/>
                  </a:lnTo>
                  <a:lnTo>
                    <a:pt x="40" y="335"/>
                  </a:lnTo>
                  <a:lnTo>
                    <a:pt x="36" y="338"/>
                  </a:lnTo>
                  <a:lnTo>
                    <a:pt x="38" y="340"/>
                  </a:lnTo>
                  <a:lnTo>
                    <a:pt x="40" y="343"/>
                  </a:lnTo>
                  <a:lnTo>
                    <a:pt x="40" y="344"/>
                  </a:lnTo>
                  <a:lnTo>
                    <a:pt x="36" y="343"/>
                  </a:lnTo>
                  <a:lnTo>
                    <a:pt x="35" y="344"/>
                  </a:lnTo>
                  <a:lnTo>
                    <a:pt x="32" y="376"/>
                  </a:lnTo>
                  <a:lnTo>
                    <a:pt x="32" y="376"/>
                  </a:lnTo>
                  <a:lnTo>
                    <a:pt x="33" y="378"/>
                  </a:lnTo>
                  <a:lnTo>
                    <a:pt x="33" y="379"/>
                  </a:lnTo>
                  <a:lnTo>
                    <a:pt x="33" y="381"/>
                  </a:lnTo>
                  <a:lnTo>
                    <a:pt x="47" y="384"/>
                  </a:lnTo>
                  <a:lnTo>
                    <a:pt x="49" y="381"/>
                  </a:lnTo>
                  <a:lnTo>
                    <a:pt x="52" y="381"/>
                  </a:lnTo>
                  <a:lnTo>
                    <a:pt x="52" y="381"/>
                  </a:lnTo>
                  <a:lnTo>
                    <a:pt x="56" y="347"/>
                  </a:lnTo>
                  <a:lnTo>
                    <a:pt x="55" y="346"/>
                  </a:lnTo>
                  <a:lnTo>
                    <a:pt x="53" y="346"/>
                  </a:lnTo>
                  <a:lnTo>
                    <a:pt x="53" y="346"/>
                  </a:lnTo>
                  <a:lnTo>
                    <a:pt x="53" y="343"/>
                  </a:lnTo>
                  <a:lnTo>
                    <a:pt x="56" y="341"/>
                  </a:lnTo>
                  <a:lnTo>
                    <a:pt x="55" y="337"/>
                  </a:lnTo>
                  <a:lnTo>
                    <a:pt x="52" y="334"/>
                  </a:lnTo>
                  <a:lnTo>
                    <a:pt x="47" y="332"/>
                  </a:lnTo>
                  <a:lnTo>
                    <a:pt x="47" y="332"/>
                  </a:lnTo>
                  <a:close/>
                  <a:moveTo>
                    <a:pt x="120" y="276"/>
                  </a:moveTo>
                  <a:lnTo>
                    <a:pt x="117" y="276"/>
                  </a:lnTo>
                  <a:lnTo>
                    <a:pt x="114" y="277"/>
                  </a:lnTo>
                  <a:lnTo>
                    <a:pt x="113" y="282"/>
                  </a:lnTo>
                  <a:lnTo>
                    <a:pt x="114" y="283"/>
                  </a:lnTo>
                  <a:lnTo>
                    <a:pt x="116" y="285"/>
                  </a:lnTo>
                  <a:lnTo>
                    <a:pt x="116" y="286"/>
                  </a:lnTo>
                  <a:lnTo>
                    <a:pt x="116" y="286"/>
                  </a:lnTo>
                  <a:lnTo>
                    <a:pt x="113" y="286"/>
                  </a:lnTo>
                  <a:lnTo>
                    <a:pt x="111" y="288"/>
                  </a:lnTo>
                  <a:lnTo>
                    <a:pt x="107" y="320"/>
                  </a:lnTo>
                  <a:lnTo>
                    <a:pt x="108" y="320"/>
                  </a:lnTo>
                  <a:lnTo>
                    <a:pt x="110" y="321"/>
                  </a:lnTo>
                  <a:lnTo>
                    <a:pt x="110" y="323"/>
                  </a:lnTo>
                  <a:lnTo>
                    <a:pt x="110" y="324"/>
                  </a:lnTo>
                  <a:lnTo>
                    <a:pt x="116" y="326"/>
                  </a:lnTo>
                  <a:lnTo>
                    <a:pt x="117" y="323"/>
                  </a:lnTo>
                  <a:lnTo>
                    <a:pt x="120" y="321"/>
                  </a:lnTo>
                  <a:lnTo>
                    <a:pt x="120" y="321"/>
                  </a:lnTo>
                  <a:lnTo>
                    <a:pt x="125" y="289"/>
                  </a:lnTo>
                  <a:lnTo>
                    <a:pt x="123" y="288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2" y="285"/>
                  </a:lnTo>
                  <a:lnTo>
                    <a:pt x="123" y="283"/>
                  </a:lnTo>
                  <a:lnTo>
                    <a:pt x="125" y="283"/>
                  </a:lnTo>
                  <a:lnTo>
                    <a:pt x="123" y="279"/>
                  </a:lnTo>
                  <a:lnTo>
                    <a:pt x="122" y="277"/>
                  </a:lnTo>
                  <a:lnTo>
                    <a:pt x="120" y="276"/>
                  </a:lnTo>
                  <a:lnTo>
                    <a:pt x="120" y="276"/>
                  </a:lnTo>
                  <a:close/>
                  <a:moveTo>
                    <a:pt x="102" y="273"/>
                  </a:moveTo>
                  <a:lnTo>
                    <a:pt x="97" y="273"/>
                  </a:lnTo>
                  <a:lnTo>
                    <a:pt x="96" y="274"/>
                  </a:lnTo>
                  <a:lnTo>
                    <a:pt x="93" y="279"/>
                  </a:lnTo>
                  <a:lnTo>
                    <a:pt x="94" y="279"/>
                  </a:lnTo>
                  <a:lnTo>
                    <a:pt x="96" y="282"/>
                  </a:lnTo>
                  <a:lnTo>
                    <a:pt x="96" y="283"/>
                  </a:lnTo>
                  <a:lnTo>
                    <a:pt x="96" y="283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87" y="317"/>
                  </a:lnTo>
                  <a:lnTo>
                    <a:pt x="88" y="317"/>
                  </a:lnTo>
                  <a:lnTo>
                    <a:pt x="90" y="318"/>
                  </a:lnTo>
                  <a:lnTo>
                    <a:pt x="90" y="320"/>
                  </a:lnTo>
                  <a:lnTo>
                    <a:pt x="90" y="321"/>
                  </a:lnTo>
                  <a:lnTo>
                    <a:pt x="99" y="323"/>
                  </a:lnTo>
                  <a:lnTo>
                    <a:pt x="100" y="320"/>
                  </a:lnTo>
                  <a:lnTo>
                    <a:pt x="104" y="320"/>
                  </a:lnTo>
                  <a:lnTo>
                    <a:pt x="104" y="320"/>
                  </a:lnTo>
                  <a:lnTo>
                    <a:pt x="108" y="288"/>
                  </a:lnTo>
                  <a:lnTo>
                    <a:pt x="107" y="286"/>
                  </a:lnTo>
                  <a:lnTo>
                    <a:pt x="105" y="285"/>
                  </a:lnTo>
                  <a:lnTo>
                    <a:pt x="105" y="285"/>
                  </a:lnTo>
                  <a:lnTo>
                    <a:pt x="105" y="283"/>
                  </a:lnTo>
                  <a:lnTo>
                    <a:pt x="107" y="282"/>
                  </a:lnTo>
                  <a:lnTo>
                    <a:pt x="108" y="280"/>
                  </a:lnTo>
                  <a:lnTo>
                    <a:pt x="107" y="277"/>
                  </a:lnTo>
                  <a:lnTo>
                    <a:pt x="105" y="274"/>
                  </a:lnTo>
                  <a:lnTo>
                    <a:pt x="102" y="273"/>
                  </a:lnTo>
                  <a:lnTo>
                    <a:pt x="102" y="273"/>
                  </a:lnTo>
                  <a:close/>
                  <a:moveTo>
                    <a:pt x="79" y="268"/>
                  </a:moveTo>
                  <a:lnTo>
                    <a:pt x="76" y="270"/>
                  </a:lnTo>
                  <a:lnTo>
                    <a:pt x="72" y="271"/>
                  </a:lnTo>
                  <a:lnTo>
                    <a:pt x="70" y="274"/>
                  </a:lnTo>
                  <a:lnTo>
                    <a:pt x="72" y="276"/>
                  </a:lnTo>
                  <a:lnTo>
                    <a:pt x="72" y="277"/>
                  </a:lnTo>
                  <a:lnTo>
                    <a:pt x="72" y="279"/>
                  </a:lnTo>
                  <a:lnTo>
                    <a:pt x="72" y="280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5" y="314"/>
                  </a:lnTo>
                  <a:lnTo>
                    <a:pt x="67" y="315"/>
                  </a:lnTo>
                  <a:lnTo>
                    <a:pt x="67" y="318"/>
                  </a:lnTo>
                  <a:lnTo>
                    <a:pt x="81" y="320"/>
                  </a:lnTo>
                  <a:lnTo>
                    <a:pt x="81" y="318"/>
                  </a:lnTo>
                  <a:lnTo>
                    <a:pt x="82" y="317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283"/>
                  </a:lnTo>
                  <a:lnTo>
                    <a:pt x="88" y="282"/>
                  </a:lnTo>
                  <a:lnTo>
                    <a:pt x="85" y="282"/>
                  </a:lnTo>
                  <a:lnTo>
                    <a:pt x="85" y="282"/>
                  </a:lnTo>
                  <a:lnTo>
                    <a:pt x="87" y="279"/>
                  </a:lnTo>
                  <a:lnTo>
                    <a:pt x="88" y="277"/>
                  </a:lnTo>
                  <a:lnTo>
                    <a:pt x="87" y="274"/>
                  </a:lnTo>
                  <a:lnTo>
                    <a:pt x="84" y="270"/>
                  </a:lnTo>
                  <a:lnTo>
                    <a:pt x="81" y="268"/>
                  </a:lnTo>
                  <a:lnTo>
                    <a:pt x="79" y="268"/>
                  </a:lnTo>
                  <a:close/>
                  <a:moveTo>
                    <a:pt x="56" y="265"/>
                  </a:moveTo>
                  <a:lnTo>
                    <a:pt x="52" y="265"/>
                  </a:lnTo>
                  <a:lnTo>
                    <a:pt x="49" y="267"/>
                  </a:lnTo>
                  <a:lnTo>
                    <a:pt x="46" y="271"/>
                  </a:lnTo>
                  <a:lnTo>
                    <a:pt x="47" y="273"/>
                  </a:lnTo>
                  <a:lnTo>
                    <a:pt x="49" y="276"/>
                  </a:lnTo>
                  <a:lnTo>
                    <a:pt x="47" y="276"/>
                  </a:lnTo>
                  <a:lnTo>
                    <a:pt x="46" y="276"/>
                  </a:lnTo>
                  <a:lnTo>
                    <a:pt x="44" y="277"/>
                  </a:lnTo>
                  <a:lnTo>
                    <a:pt x="40" y="309"/>
                  </a:lnTo>
                  <a:lnTo>
                    <a:pt x="41" y="309"/>
                  </a:lnTo>
                  <a:lnTo>
                    <a:pt x="43" y="309"/>
                  </a:lnTo>
                  <a:lnTo>
                    <a:pt x="43" y="312"/>
                  </a:lnTo>
                  <a:lnTo>
                    <a:pt x="43" y="314"/>
                  </a:lnTo>
                  <a:lnTo>
                    <a:pt x="56" y="315"/>
                  </a:lnTo>
                  <a:lnTo>
                    <a:pt x="58" y="314"/>
                  </a:lnTo>
                  <a:lnTo>
                    <a:pt x="59" y="312"/>
                  </a:lnTo>
                  <a:lnTo>
                    <a:pt x="61" y="312"/>
                  </a:lnTo>
                  <a:lnTo>
                    <a:pt x="64" y="280"/>
                  </a:lnTo>
                  <a:lnTo>
                    <a:pt x="64" y="279"/>
                  </a:lnTo>
                  <a:lnTo>
                    <a:pt x="61" y="279"/>
                  </a:lnTo>
                  <a:lnTo>
                    <a:pt x="61" y="277"/>
                  </a:lnTo>
                  <a:lnTo>
                    <a:pt x="62" y="274"/>
                  </a:lnTo>
                  <a:lnTo>
                    <a:pt x="65" y="274"/>
                  </a:lnTo>
                  <a:lnTo>
                    <a:pt x="64" y="270"/>
                  </a:lnTo>
                  <a:lnTo>
                    <a:pt x="61" y="267"/>
                  </a:lnTo>
                  <a:lnTo>
                    <a:pt x="56" y="265"/>
                  </a:lnTo>
                  <a:lnTo>
                    <a:pt x="56" y="265"/>
                  </a:lnTo>
                  <a:close/>
                  <a:moveTo>
                    <a:pt x="128" y="207"/>
                  </a:moveTo>
                  <a:lnTo>
                    <a:pt x="126" y="209"/>
                  </a:lnTo>
                  <a:lnTo>
                    <a:pt x="123" y="210"/>
                  </a:lnTo>
                  <a:lnTo>
                    <a:pt x="122" y="215"/>
                  </a:lnTo>
                  <a:lnTo>
                    <a:pt x="123" y="215"/>
                  </a:lnTo>
                  <a:lnTo>
                    <a:pt x="123" y="216"/>
                  </a:lnTo>
                  <a:lnTo>
                    <a:pt x="123" y="219"/>
                  </a:lnTo>
                  <a:lnTo>
                    <a:pt x="123" y="219"/>
                  </a:lnTo>
                  <a:lnTo>
                    <a:pt x="122" y="219"/>
                  </a:lnTo>
                  <a:lnTo>
                    <a:pt x="120" y="221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19" y="254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5" y="257"/>
                  </a:lnTo>
                  <a:lnTo>
                    <a:pt x="126" y="256"/>
                  </a:lnTo>
                  <a:lnTo>
                    <a:pt x="128" y="254"/>
                  </a:lnTo>
                  <a:lnTo>
                    <a:pt x="129" y="254"/>
                  </a:lnTo>
                  <a:lnTo>
                    <a:pt x="132" y="222"/>
                  </a:lnTo>
                  <a:lnTo>
                    <a:pt x="132" y="221"/>
                  </a:lnTo>
                  <a:lnTo>
                    <a:pt x="129" y="221"/>
                  </a:lnTo>
                  <a:lnTo>
                    <a:pt x="129" y="219"/>
                  </a:lnTo>
                  <a:lnTo>
                    <a:pt x="131" y="218"/>
                  </a:lnTo>
                  <a:lnTo>
                    <a:pt x="132" y="216"/>
                  </a:lnTo>
                  <a:lnTo>
                    <a:pt x="134" y="216"/>
                  </a:lnTo>
                  <a:lnTo>
                    <a:pt x="132" y="212"/>
                  </a:lnTo>
                  <a:lnTo>
                    <a:pt x="131" y="209"/>
                  </a:lnTo>
                  <a:lnTo>
                    <a:pt x="128" y="207"/>
                  </a:lnTo>
                  <a:lnTo>
                    <a:pt x="128" y="207"/>
                  </a:lnTo>
                  <a:close/>
                  <a:moveTo>
                    <a:pt x="110" y="204"/>
                  </a:moveTo>
                  <a:lnTo>
                    <a:pt x="107" y="206"/>
                  </a:lnTo>
                  <a:lnTo>
                    <a:pt x="104" y="207"/>
                  </a:lnTo>
                  <a:lnTo>
                    <a:pt x="102" y="210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2" y="216"/>
                  </a:lnTo>
                  <a:lnTo>
                    <a:pt x="100" y="218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50"/>
                  </a:lnTo>
                  <a:lnTo>
                    <a:pt x="99" y="251"/>
                  </a:lnTo>
                  <a:lnTo>
                    <a:pt x="99" y="254"/>
                  </a:lnTo>
                  <a:lnTo>
                    <a:pt x="108" y="256"/>
                  </a:lnTo>
                  <a:lnTo>
                    <a:pt x="110" y="253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17" y="219"/>
                  </a:lnTo>
                  <a:lnTo>
                    <a:pt x="116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5"/>
                  </a:lnTo>
                  <a:lnTo>
                    <a:pt x="117" y="213"/>
                  </a:lnTo>
                  <a:lnTo>
                    <a:pt x="116" y="209"/>
                  </a:lnTo>
                  <a:lnTo>
                    <a:pt x="114" y="206"/>
                  </a:lnTo>
                  <a:lnTo>
                    <a:pt x="111" y="204"/>
                  </a:lnTo>
                  <a:lnTo>
                    <a:pt x="110" y="204"/>
                  </a:lnTo>
                  <a:close/>
                  <a:moveTo>
                    <a:pt x="88" y="201"/>
                  </a:moveTo>
                  <a:lnTo>
                    <a:pt x="85" y="201"/>
                  </a:lnTo>
                  <a:lnTo>
                    <a:pt x="81" y="204"/>
                  </a:lnTo>
                  <a:lnTo>
                    <a:pt x="79" y="207"/>
                  </a:lnTo>
                  <a:lnTo>
                    <a:pt x="81" y="209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78" y="212"/>
                  </a:lnTo>
                  <a:lnTo>
                    <a:pt x="78" y="213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5" y="247"/>
                  </a:lnTo>
                  <a:lnTo>
                    <a:pt x="76" y="248"/>
                  </a:lnTo>
                  <a:lnTo>
                    <a:pt x="76" y="250"/>
                  </a:lnTo>
                  <a:lnTo>
                    <a:pt x="88" y="251"/>
                  </a:lnTo>
                  <a:lnTo>
                    <a:pt x="90" y="250"/>
                  </a:lnTo>
                  <a:lnTo>
                    <a:pt x="90" y="250"/>
                  </a:lnTo>
                  <a:lnTo>
                    <a:pt x="93" y="248"/>
                  </a:lnTo>
                  <a:lnTo>
                    <a:pt x="93" y="248"/>
                  </a:lnTo>
                  <a:lnTo>
                    <a:pt x="97" y="216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4" y="213"/>
                  </a:lnTo>
                  <a:lnTo>
                    <a:pt x="94" y="212"/>
                  </a:lnTo>
                  <a:lnTo>
                    <a:pt x="96" y="210"/>
                  </a:lnTo>
                  <a:lnTo>
                    <a:pt x="97" y="210"/>
                  </a:lnTo>
                  <a:lnTo>
                    <a:pt x="96" y="206"/>
                  </a:lnTo>
                  <a:lnTo>
                    <a:pt x="93" y="203"/>
                  </a:lnTo>
                  <a:lnTo>
                    <a:pt x="88" y="201"/>
                  </a:lnTo>
                  <a:lnTo>
                    <a:pt x="88" y="201"/>
                  </a:lnTo>
                  <a:close/>
                  <a:moveTo>
                    <a:pt x="65" y="198"/>
                  </a:moveTo>
                  <a:lnTo>
                    <a:pt x="61" y="198"/>
                  </a:lnTo>
                  <a:lnTo>
                    <a:pt x="58" y="200"/>
                  </a:lnTo>
                  <a:lnTo>
                    <a:pt x="55" y="203"/>
                  </a:lnTo>
                  <a:lnTo>
                    <a:pt x="56" y="204"/>
                  </a:lnTo>
                  <a:lnTo>
                    <a:pt x="56" y="206"/>
                  </a:lnTo>
                  <a:lnTo>
                    <a:pt x="56" y="209"/>
                  </a:lnTo>
                  <a:lnTo>
                    <a:pt x="56" y="209"/>
                  </a:lnTo>
                  <a:lnTo>
                    <a:pt x="55" y="209"/>
                  </a:lnTo>
                  <a:lnTo>
                    <a:pt x="53" y="209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2" y="244"/>
                  </a:lnTo>
                  <a:lnTo>
                    <a:pt x="52" y="245"/>
                  </a:lnTo>
                  <a:lnTo>
                    <a:pt x="65" y="248"/>
                  </a:lnTo>
                  <a:lnTo>
                    <a:pt x="67" y="245"/>
                  </a:lnTo>
                  <a:lnTo>
                    <a:pt x="68" y="245"/>
                  </a:lnTo>
                  <a:lnTo>
                    <a:pt x="68" y="245"/>
                  </a:lnTo>
                  <a:lnTo>
                    <a:pt x="73" y="213"/>
                  </a:lnTo>
                  <a:lnTo>
                    <a:pt x="73" y="212"/>
                  </a:lnTo>
                  <a:lnTo>
                    <a:pt x="70" y="210"/>
                  </a:lnTo>
                  <a:lnTo>
                    <a:pt x="70" y="210"/>
                  </a:lnTo>
                  <a:lnTo>
                    <a:pt x="72" y="207"/>
                  </a:lnTo>
                  <a:lnTo>
                    <a:pt x="73" y="206"/>
                  </a:lnTo>
                  <a:lnTo>
                    <a:pt x="72" y="203"/>
                  </a:lnTo>
                  <a:lnTo>
                    <a:pt x="68" y="200"/>
                  </a:lnTo>
                  <a:lnTo>
                    <a:pt x="65" y="198"/>
                  </a:lnTo>
                  <a:lnTo>
                    <a:pt x="65" y="198"/>
                  </a:lnTo>
                  <a:close/>
                  <a:moveTo>
                    <a:pt x="137" y="140"/>
                  </a:moveTo>
                  <a:lnTo>
                    <a:pt x="134" y="140"/>
                  </a:lnTo>
                  <a:lnTo>
                    <a:pt x="132" y="143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2" y="148"/>
                  </a:lnTo>
                  <a:lnTo>
                    <a:pt x="132" y="149"/>
                  </a:lnTo>
                  <a:lnTo>
                    <a:pt x="132" y="151"/>
                  </a:lnTo>
                  <a:lnTo>
                    <a:pt x="132" y="152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25" y="184"/>
                  </a:lnTo>
                  <a:lnTo>
                    <a:pt x="125" y="186"/>
                  </a:lnTo>
                  <a:lnTo>
                    <a:pt x="126" y="186"/>
                  </a:lnTo>
                  <a:lnTo>
                    <a:pt x="128" y="187"/>
                  </a:lnTo>
                  <a:lnTo>
                    <a:pt x="128" y="189"/>
                  </a:lnTo>
                  <a:lnTo>
                    <a:pt x="134" y="190"/>
                  </a:lnTo>
                  <a:lnTo>
                    <a:pt x="134" y="189"/>
                  </a:lnTo>
                  <a:lnTo>
                    <a:pt x="136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0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2" y="145"/>
                  </a:lnTo>
                  <a:lnTo>
                    <a:pt x="140" y="142"/>
                  </a:lnTo>
                  <a:lnTo>
                    <a:pt x="137" y="140"/>
                  </a:lnTo>
                  <a:lnTo>
                    <a:pt x="137" y="140"/>
                  </a:lnTo>
                  <a:close/>
                  <a:moveTo>
                    <a:pt x="119" y="137"/>
                  </a:moveTo>
                  <a:lnTo>
                    <a:pt x="116" y="137"/>
                  </a:lnTo>
                  <a:lnTo>
                    <a:pt x="113" y="140"/>
                  </a:lnTo>
                  <a:lnTo>
                    <a:pt x="110" y="143"/>
                  </a:lnTo>
                  <a:lnTo>
                    <a:pt x="111" y="143"/>
                  </a:lnTo>
                  <a:lnTo>
                    <a:pt x="113" y="145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3" y="149"/>
                  </a:lnTo>
                  <a:lnTo>
                    <a:pt x="111" y="148"/>
                  </a:lnTo>
                  <a:lnTo>
                    <a:pt x="110" y="149"/>
                  </a:lnTo>
                  <a:lnTo>
                    <a:pt x="105" y="181"/>
                  </a:lnTo>
                  <a:lnTo>
                    <a:pt x="105" y="181"/>
                  </a:lnTo>
                  <a:lnTo>
                    <a:pt x="107" y="183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17" y="187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20" y="184"/>
                  </a:lnTo>
                  <a:lnTo>
                    <a:pt x="122" y="184"/>
                  </a:lnTo>
                  <a:lnTo>
                    <a:pt x="125" y="152"/>
                  </a:lnTo>
                  <a:lnTo>
                    <a:pt x="125" y="151"/>
                  </a:lnTo>
                  <a:lnTo>
                    <a:pt x="122" y="151"/>
                  </a:lnTo>
                  <a:lnTo>
                    <a:pt x="122" y="149"/>
                  </a:lnTo>
                  <a:lnTo>
                    <a:pt x="123" y="148"/>
                  </a:lnTo>
                  <a:lnTo>
                    <a:pt x="123" y="146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5" y="142"/>
                  </a:lnTo>
                  <a:lnTo>
                    <a:pt x="123" y="139"/>
                  </a:lnTo>
                  <a:lnTo>
                    <a:pt x="119" y="137"/>
                  </a:lnTo>
                  <a:lnTo>
                    <a:pt x="119" y="137"/>
                  </a:lnTo>
                  <a:close/>
                  <a:moveTo>
                    <a:pt x="97" y="132"/>
                  </a:moveTo>
                  <a:lnTo>
                    <a:pt x="93" y="134"/>
                  </a:lnTo>
                  <a:lnTo>
                    <a:pt x="90" y="135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8" y="140"/>
                  </a:lnTo>
                  <a:lnTo>
                    <a:pt x="90" y="142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87" y="145"/>
                  </a:lnTo>
                  <a:lnTo>
                    <a:pt x="85" y="146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4" y="183"/>
                  </a:lnTo>
                  <a:lnTo>
                    <a:pt x="97" y="184"/>
                  </a:lnTo>
                  <a:lnTo>
                    <a:pt x="99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7" y="149"/>
                  </a:lnTo>
                  <a:lnTo>
                    <a:pt x="105" y="148"/>
                  </a:lnTo>
                  <a:lnTo>
                    <a:pt x="102" y="148"/>
                  </a:lnTo>
                  <a:lnTo>
                    <a:pt x="102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05" y="139"/>
                  </a:lnTo>
                  <a:lnTo>
                    <a:pt x="102" y="135"/>
                  </a:lnTo>
                  <a:lnTo>
                    <a:pt x="97" y="134"/>
                  </a:lnTo>
                  <a:lnTo>
                    <a:pt x="97" y="132"/>
                  </a:lnTo>
                  <a:close/>
                  <a:moveTo>
                    <a:pt x="75" y="129"/>
                  </a:moveTo>
                  <a:lnTo>
                    <a:pt x="70" y="129"/>
                  </a:lnTo>
                  <a:lnTo>
                    <a:pt x="65" y="132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7"/>
                  </a:lnTo>
                  <a:lnTo>
                    <a:pt x="65" y="139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9" y="175"/>
                  </a:lnTo>
                  <a:lnTo>
                    <a:pt x="61" y="177"/>
                  </a:lnTo>
                  <a:lnTo>
                    <a:pt x="61" y="178"/>
                  </a:lnTo>
                  <a:lnTo>
                    <a:pt x="75" y="181"/>
                  </a:lnTo>
                  <a:lnTo>
                    <a:pt x="75" y="180"/>
                  </a:lnTo>
                  <a:lnTo>
                    <a:pt x="76" y="178"/>
                  </a:lnTo>
                  <a:lnTo>
                    <a:pt x="78" y="177"/>
                  </a:lnTo>
                  <a:lnTo>
                    <a:pt x="78" y="177"/>
                  </a:lnTo>
                  <a:lnTo>
                    <a:pt x="82" y="145"/>
                  </a:lnTo>
                  <a:lnTo>
                    <a:pt x="82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34"/>
                  </a:lnTo>
                  <a:lnTo>
                    <a:pt x="78" y="131"/>
                  </a:lnTo>
                  <a:lnTo>
                    <a:pt x="75" y="129"/>
                  </a:lnTo>
                  <a:lnTo>
                    <a:pt x="75" y="129"/>
                  </a:lnTo>
                  <a:close/>
                  <a:moveTo>
                    <a:pt x="102" y="58"/>
                  </a:moveTo>
                  <a:lnTo>
                    <a:pt x="97" y="59"/>
                  </a:lnTo>
                  <a:lnTo>
                    <a:pt x="93" y="61"/>
                  </a:lnTo>
                  <a:lnTo>
                    <a:pt x="88" y="64"/>
                  </a:lnTo>
                  <a:lnTo>
                    <a:pt x="87" y="67"/>
                  </a:lnTo>
                  <a:lnTo>
                    <a:pt x="85" y="73"/>
                  </a:lnTo>
                  <a:lnTo>
                    <a:pt x="79" y="113"/>
                  </a:lnTo>
                  <a:lnTo>
                    <a:pt x="110" y="117"/>
                  </a:lnTo>
                  <a:lnTo>
                    <a:pt x="114" y="78"/>
                  </a:lnTo>
                  <a:lnTo>
                    <a:pt x="114" y="73"/>
                  </a:lnTo>
                  <a:lnTo>
                    <a:pt x="114" y="68"/>
                  </a:lnTo>
                  <a:lnTo>
                    <a:pt x="111" y="65"/>
                  </a:lnTo>
                  <a:lnTo>
                    <a:pt x="110" y="62"/>
                  </a:lnTo>
                  <a:lnTo>
                    <a:pt x="105" y="59"/>
                  </a:lnTo>
                  <a:lnTo>
                    <a:pt x="102" y="58"/>
                  </a:lnTo>
                  <a:close/>
                  <a:moveTo>
                    <a:pt x="67" y="0"/>
                  </a:moveTo>
                  <a:lnTo>
                    <a:pt x="146" y="14"/>
                  </a:lnTo>
                  <a:lnTo>
                    <a:pt x="146" y="15"/>
                  </a:lnTo>
                  <a:lnTo>
                    <a:pt x="145" y="18"/>
                  </a:lnTo>
                  <a:lnTo>
                    <a:pt x="142" y="21"/>
                  </a:lnTo>
                  <a:lnTo>
                    <a:pt x="139" y="21"/>
                  </a:lnTo>
                  <a:lnTo>
                    <a:pt x="137" y="21"/>
                  </a:lnTo>
                  <a:lnTo>
                    <a:pt x="134" y="36"/>
                  </a:lnTo>
                  <a:lnTo>
                    <a:pt x="137" y="38"/>
                  </a:lnTo>
                  <a:lnTo>
                    <a:pt x="139" y="38"/>
                  </a:lnTo>
                  <a:lnTo>
                    <a:pt x="140" y="41"/>
                  </a:lnTo>
                  <a:lnTo>
                    <a:pt x="140" y="43"/>
                  </a:lnTo>
                  <a:lnTo>
                    <a:pt x="140" y="44"/>
                  </a:lnTo>
                  <a:lnTo>
                    <a:pt x="137" y="43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26" y="116"/>
                  </a:lnTo>
                  <a:lnTo>
                    <a:pt x="128" y="117"/>
                  </a:lnTo>
                  <a:lnTo>
                    <a:pt x="129" y="119"/>
                  </a:lnTo>
                  <a:lnTo>
                    <a:pt x="129" y="120"/>
                  </a:lnTo>
                  <a:lnTo>
                    <a:pt x="154" y="125"/>
                  </a:lnTo>
                  <a:lnTo>
                    <a:pt x="155" y="126"/>
                  </a:lnTo>
                  <a:lnTo>
                    <a:pt x="157" y="128"/>
                  </a:lnTo>
                  <a:lnTo>
                    <a:pt x="157" y="129"/>
                  </a:lnTo>
                  <a:lnTo>
                    <a:pt x="157" y="131"/>
                  </a:lnTo>
                  <a:lnTo>
                    <a:pt x="155" y="131"/>
                  </a:lnTo>
                  <a:lnTo>
                    <a:pt x="152" y="132"/>
                  </a:lnTo>
                  <a:lnTo>
                    <a:pt x="151" y="131"/>
                  </a:lnTo>
                  <a:lnTo>
                    <a:pt x="149" y="145"/>
                  </a:lnTo>
                  <a:lnTo>
                    <a:pt x="148" y="146"/>
                  </a:lnTo>
                  <a:lnTo>
                    <a:pt x="146" y="149"/>
                  </a:lnTo>
                  <a:lnTo>
                    <a:pt x="146" y="149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49" y="154"/>
                  </a:lnTo>
                  <a:lnTo>
                    <a:pt x="149" y="155"/>
                  </a:lnTo>
                  <a:lnTo>
                    <a:pt x="146" y="154"/>
                  </a:lnTo>
                  <a:lnTo>
                    <a:pt x="146" y="155"/>
                  </a:lnTo>
                  <a:lnTo>
                    <a:pt x="142" y="187"/>
                  </a:lnTo>
                  <a:lnTo>
                    <a:pt x="142" y="187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8" y="193"/>
                  </a:lnTo>
                  <a:lnTo>
                    <a:pt x="148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6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2" y="200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39" y="215"/>
                  </a:lnTo>
                  <a:lnTo>
                    <a:pt x="137" y="216"/>
                  </a:lnTo>
                  <a:lnTo>
                    <a:pt x="139" y="216"/>
                  </a:lnTo>
                  <a:lnTo>
                    <a:pt x="140" y="218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4" y="256"/>
                  </a:lnTo>
                  <a:lnTo>
                    <a:pt x="136" y="257"/>
                  </a:lnTo>
                  <a:lnTo>
                    <a:pt x="136" y="259"/>
                  </a:lnTo>
                  <a:lnTo>
                    <a:pt x="136" y="259"/>
                  </a:lnTo>
                  <a:lnTo>
                    <a:pt x="137" y="260"/>
                  </a:lnTo>
                  <a:lnTo>
                    <a:pt x="139" y="262"/>
                  </a:lnTo>
                  <a:lnTo>
                    <a:pt x="139" y="264"/>
                  </a:lnTo>
                  <a:lnTo>
                    <a:pt x="139" y="265"/>
                  </a:lnTo>
                  <a:lnTo>
                    <a:pt x="137" y="267"/>
                  </a:lnTo>
                  <a:lnTo>
                    <a:pt x="136" y="267"/>
                  </a:lnTo>
                  <a:lnTo>
                    <a:pt x="134" y="267"/>
                  </a:lnTo>
                  <a:lnTo>
                    <a:pt x="131" y="279"/>
                  </a:lnTo>
                  <a:lnTo>
                    <a:pt x="131" y="280"/>
                  </a:lnTo>
                  <a:lnTo>
                    <a:pt x="129" y="282"/>
                  </a:lnTo>
                  <a:lnTo>
                    <a:pt x="129" y="285"/>
                  </a:lnTo>
                  <a:lnTo>
                    <a:pt x="129" y="285"/>
                  </a:lnTo>
                  <a:lnTo>
                    <a:pt x="131" y="285"/>
                  </a:lnTo>
                  <a:lnTo>
                    <a:pt x="131" y="286"/>
                  </a:lnTo>
                  <a:lnTo>
                    <a:pt x="131" y="289"/>
                  </a:lnTo>
                  <a:lnTo>
                    <a:pt x="131" y="289"/>
                  </a:lnTo>
                  <a:lnTo>
                    <a:pt x="129" y="289"/>
                  </a:lnTo>
                  <a:lnTo>
                    <a:pt x="128" y="291"/>
                  </a:lnTo>
                  <a:lnTo>
                    <a:pt x="123" y="323"/>
                  </a:lnTo>
                  <a:lnTo>
                    <a:pt x="123" y="323"/>
                  </a:lnTo>
                  <a:lnTo>
                    <a:pt x="125" y="323"/>
                  </a:lnTo>
                  <a:lnTo>
                    <a:pt x="126" y="324"/>
                  </a:lnTo>
                  <a:lnTo>
                    <a:pt x="126" y="328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9" y="329"/>
                  </a:lnTo>
                  <a:lnTo>
                    <a:pt x="129" y="331"/>
                  </a:lnTo>
                  <a:lnTo>
                    <a:pt x="129" y="332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28" y="335"/>
                  </a:lnTo>
                  <a:lnTo>
                    <a:pt x="126" y="335"/>
                  </a:lnTo>
                  <a:lnTo>
                    <a:pt x="125" y="335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2" y="349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2" y="353"/>
                  </a:lnTo>
                  <a:lnTo>
                    <a:pt x="122" y="355"/>
                  </a:lnTo>
                  <a:lnTo>
                    <a:pt x="123" y="357"/>
                  </a:lnTo>
                  <a:lnTo>
                    <a:pt x="122" y="358"/>
                  </a:lnTo>
                  <a:lnTo>
                    <a:pt x="120" y="357"/>
                  </a:lnTo>
                  <a:lnTo>
                    <a:pt x="119" y="358"/>
                  </a:lnTo>
                  <a:lnTo>
                    <a:pt x="114" y="390"/>
                  </a:lnTo>
                  <a:lnTo>
                    <a:pt x="116" y="390"/>
                  </a:lnTo>
                  <a:lnTo>
                    <a:pt x="117" y="392"/>
                  </a:lnTo>
                  <a:lnTo>
                    <a:pt x="117" y="393"/>
                  </a:lnTo>
                  <a:lnTo>
                    <a:pt x="117" y="395"/>
                  </a:lnTo>
                  <a:lnTo>
                    <a:pt x="119" y="395"/>
                  </a:lnTo>
                  <a:lnTo>
                    <a:pt x="120" y="396"/>
                  </a:lnTo>
                  <a:lnTo>
                    <a:pt x="120" y="396"/>
                  </a:lnTo>
                  <a:lnTo>
                    <a:pt x="122" y="399"/>
                  </a:lnTo>
                  <a:lnTo>
                    <a:pt x="122" y="399"/>
                  </a:lnTo>
                  <a:lnTo>
                    <a:pt x="120" y="401"/>
                  </a:lnTo>
                  <a:lnTo>
                    <a:pt x="120" y="402"/>
                  </a:lnTo>
                  <a:lnTo>
                    <a:pt x="119" y="402"/>
                  </a:lnTo>
                  <a:lnTo>
                    <a:pt x="117" y="402"/>
                  </a:lnTo>
                  <a:lnTo>
                    <a:pt x="116" y="402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3" y="417"/>
                  </a:lnTo>
                  <a:lnTo>
                    <a:pt x="111" y="419"/>
                  </a:lnTo>
                  <a:lnTo>
                    <a:pt x="111" y="419"/>
                  </a:lnTo>
                  <a:lnTo>
                    <a:pt x="113" y="421"/>
                  </a:lnTo>
                  <a:lnTo>
                    <a:pt x="114" y="422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111" y="425"/>
                  </a:lnTo>
                  <a:lnTo>
                    <a:pt x="110" y="425"/>
                  </a:lnTo>
                  <a:lnTo>
                    <a:pt x="107" y="459"/>
                  </a:lnTo>
                  <a:lnTo>
                    <a:pt x="107" y="459"/>
                  </a:lnTo>
                  <a:lnTo>
                    <a:pt x="108" y="459"/>
                  </a:lnTo>
                  <a:lnTo>
                    <a:pt x="108" y="460"/>
                  </a:lnTo>
                  <a:lnTo>
                    <a:pt x="108" y="462"/>
                  </a:lnTo>
                  <a:lnTo>
                    <a:pt x="110" y="463"/>
                  </a:lnTo>
                  <a:lnTo>
                    <a:pt x="111" y="463"/>
                  </a:lnTo>
                  <a:lnTo>
                    <a:pt x="111" y="463"/>
                  </a:lnTo>
                  <a:lnTo>
                    <a:pt x="113" y="466"/>
                  </a:lnTo>
                  <a:lnTo>
                    <a:pt x="113" y="466"/>
                  </a:lnTo>
                  <a:lnTo>
                    <a:pt x="113" y="468"/>
                  </a:lnTo>
                  <a:lnTo>
                    <a:pt x="111" y="469"/>
                  </a:lnTo>
                  <a:lnTo>
                    <a:pt x="108" y="469"/>
                  </a:lnTo>
                  <a:lnTo>
                    <a:pt x="107" y="469"/>
                  </a:lnTo>
                  <a:lnTo>
                    <a:pt x="105" y="483"/>
                  </a:lnTo>
                  <a:lnTo>
                    <a:pt x="105" y="483"/>
                  </a:lnTo>
                  <a:lnTo>
                    <a:pt x="104" y="485"/>
                  </a:lnTo>
                  <a:lnTo>
                    <a:pt x="102" y="488"/>
                  </a:lnTo>
                  <a:lnTo>
                    <a:pt x="102" y="488"/>
                  </a:lnTo>
                  <a:lnTo>
                    <a:pt x="104" y="488"/>
                  </a:lnTo>
                  <a:lnTo>
                    <a:pt x="105" y="489"/>
                  </a:lnTo>
                  <a:lnTo>
                    <a:pt x="105" y="492"/>
                  </a:lnTo>
                  <a:lnTo>
                    <a:pt x="105" y="492"/>
                  </a:lnTo>
                  <a:lnTo>
                    <a:pt x="102" y="492"/>
                  </a:lnTo>
                  <a:lnTo>
                    <a:pt x="102" y="494"/>
                  </a:lnTo>
                  <a:lnTo>
                    <a:pt x="97" y="526"/>
                  </a:lnTo>
                  <a:lnTo>
                    <a:pt x="97" y="526"/>
                  </a:lnTo>
                  <a:lnTo>
                    <a:pt x="99" y="526"/>
                  </a:lnTo>
                  <a:lnTo>
                    <a:pt x="99" y="527"/>
                  </a:lnTo>
                  <a:lnTo>
                    <a:pt x="100" y="530"/>
                  </a:lnTo>
                  <a:lnTo>
                    <a:pt x="100" y="530"/>
                  </a:lnTo>
                  <a:lnTo>
                    <a:pt x="102" y="530"/>
                  </a:lnTo>
                  <a:lnTo>
                    <a:pt x="104" y="532"/>
                  </a:lnTo>
                  <a:lnTo>
                    <a:pt x="104" y="535"/>
                  </a:lnTo>
                  <a:lnTo>
                    <a:pt x="104" y="535"/>
                  </a:lnTo>
                  <a:lnTo>
                    <a:pt x="102" y="536"/>
                  </a:lnTo>
                  <a:lnTo>
                    <a:pt x="100" y="538"/>
                  </a:lnTo>
                  <a:lnTo>
                    <a:pt x="100" y="538"/>
                  </a:lnTo>
                  <a:lnTo>
                    <a:pt x="0" y="521"/>
                  </a:lnTo>
                  <a:lnTo>
                    <a:pt x="0" y="514"/>
                  </a:lnTo>
                  <a:lnTo>
                    <a:pt x="6" y="515"/>
                  </a:lnTo>
                  <a:lnTo>
                    <a:pt x="8" y="512"/>
                  </a:lnTo>
                  <a:lnTo>
                    <a:pt x="9" y="510"/>
                  </a:lnTo>
                  <a:lnTo>
                    <a:pt x="11" y="512"/>
                  </a:lnTo>
                  <a:lnTo>
                    <a:pt x="14" y="478"/>
                  </a:lnTo>
                  <a:lnTo>
                    <a:pt x="14" y="477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12" y="475"/>
                  </a:lnTo>
                  <a:lnTo>
                    <a:pt x="12" y="474"/>
                  </a:lnTo>
                  <a:lnTo>
                    <a:pt x="14" y="472"/>
                  </a:lnTo>
                  <a:lnTo>
                    <a:pt x="14" y="469"/>
                  </a:lnTo>
                  <a:lnTo>
                    <a:pt x="11" y="466"/>
                  </a:lnTo>
                  <a:lnTo>
                    <a:pt x="6" y="465"/>
                  </a:lnTo>
                  <a:lnTo>
                    <a:pt x="9" y="446"/>
                  </a:lnTo>
                  <a:lnTo>
                    <a:pt x="15" y="446"/>
                  </a:lnTo>
                  <a:lnTo>
                    <a:pt x="17" y="445"/>
                  </a:lnTo>
                  <a:lnTo>
                    <a:pt x="18" y="443"/>
                  </a:lnTo>
                  <a:lnTo>
                    <a:pt x="18" y="443"/>
                  </a:lnTo>
                  <a:lnTo>
                    <a:pt x="23" y="411"/>
                  </a:lnTo>
                  <a:lnTo>
                    <a:pt x="23" y="410"/>
                  </a:lnTo>
                  <a:lnTo>
                    <a:pt x="20" y="410"/>
                  </a:lnTo>
                  <a:lnTo>
                    <a:pt x="20" y="410"/>
                  </a:lnTo>
                  <a:lnTo>
                    <a:pt x="21" y="407"/>
                  </a:lnTo>
                  <a:lnTo>
                    <a:pt x="23" y="405"/>
                  </a:lnTo>
                  <a:lnTo>
                    <a:pt x="21" y="401"/>
                  </a:lnTo>
                  <a:lnTo>
                    <a:pt x="20" y="398"/>
                  </a:lnTo>
                  <a:lnTo>
                    <a:pt x="15" y="396"/>
                  </a:lnTo>
                  <a:lnTo>
                    <a:pt x="18" y="379"/>
                  </a:lnTo>
                  <a:lnTo>
                    <a:pt x="24" y="379"/>
                  </a:lnTo>
                  <a:lnTo>
                    <a:pt x="26" y="376"/>
                  </a:lnTo>
                  <a:lnTo>
                    <a:pt x="27" y="376"/>
                  </a:lnTo>
                  <a:lnTo>
                    <a:pt x="27" y="376"/>
                  </a:lnTo>
                  <a:lnTo>
                    <a:pt x="32" y="344"/>
                  </a:lnTo>
                  <a:lnTo>
                    <a:pt x="32" y="343"/>
                  </a:lnTo>
                  <a:lnTo>
                    <a:pt x="29" y="343"/>
                  </a:lnTo>
                  <a:lnTo>
                    <a:pt x="29" y="341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30" y="334"/>
                  </a:lnTo>
                  <a:lnTo>
                    <a:pt x="27" y="331"/>
                  </a:lnTo>
                  <a:lnTo>
                    <a:pt x="24" y="329"/>
                  </a:lnTo>
                  <a:lnTo>
                    <a:pt x="27" y="311"/>
                  </a:lnTo>
                  <a:lnTo>
                    <a:pt x="32" y="312"/>
                  </a:lnTo>
                  <a:lnTo>
                    <a:pt x="33" y="309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41" y="276"/>
                  </a:lnTo>
                  <a:lnTo>
                    <a:pt x="40" y="274"/>
                  </a:lnTo>
                  <a:lnTo>
                    <a:pt x="38" y="274"/>
                  </a:lnTo>
                  <a:lnTo>
                    <a:pt x="38" y="274"/>
                  </a:lnTo>
                  <a:lnTo>
                    <a:pt x="38" y="271"/>
                  </a:lnTo>
                  <a:lnTo>
                    <a:pt x="41" y="270"/>
                  </a:lnTo>
                  <a:lnTo>
                    <a:pt x="40" y="267"/>
                  </a:lnTo>
                  <a:lnTo>
                    <a:pt x="36" y="264"/>
                  </a:lnTo>
                  <a:lnTo>
                    <a:pt x="33" y="260"/>
                  </a:lnTo>
                  <a:lnTo>
                    <a:pt x="35" y="244"/>
                  </a:lnTo>
                  <a:lnTo>
                    <a:pt x="41" y="244"/>
                  </a:lnTo>
                  <a:lnTo>
                    <a:pt x="43" y="242"/>
                  </a:lnTo>
                  <a:lnTo>
                    <a:pt x="46" y="241"/>
                  </a:lnTo>
                  <a:lnTo>
                    <a:pt x="46" y="241"/>
                  </a:lnTo>
                  <a:lnTo>
                    <a:pt x="50" y="209"/>
                  </a:lnTo>
                  <a:lnTo>
                    <a:pt x="49" y="207"/>
                  </a:lnTo>
                  <a:lnTo>
                    <a:pt x="46" y="207"/>
                  </a:lnTo>
                  <a:lnTo>
                    <a:pt x="47" y="206"/>
                  </a:lnTo>
                  <a:lnTo>
                    <a:pt x="47" y="204"/>
                  </a:lnTo>
                  <a:lnTo>
                    <a:pt x="50" y="203"/>
                  </a:lnTo>
                  <a:lnTo>
                    <a:pt x="49" y="198"/>
                  </a:lnTo>
                  <a:lnTo>
                    <a:pt x="46" y="195"/>
                  </a:lnTo>
                  <a:lnTo>
                    <a:pt x="43" y="193"/>
                  </a:lnTo>
                  <a:lnTo>
                    <a:pt x="44" y="175"/>
                  </a:lnTo>
                  <a:lnTo>
                    <a:pt x="50" y="177"/>
                  </a:lnTo>
                  <a:lnTo>
                    <a:pt x="52" y="174"/>
                  </a:lnTo>
                  <a:lnTo>
                    <a:pt x="53" y="174"/>
                  </a:lnTo>
                  <a:lnTo>
                    <a:pt x="55" y="174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7"/>
                  </a:lnTo>
                  <a:lnTo>
                    <a:pt x="58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1"/>
                  </a:lnTo>
                  <a:lnTo>
                    <a:pt x="55" y="128"/>
                  </a:lnTo>
                  <a:lnTo>
                    <a:pt x="50" y="126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Freeform 75"/>
            <p:cNvSpPr>
              <a:spLocks/>
            </p:cNvSpPr>
            <p:nvPr/>
          </p:nvSpPr>
          <p:spPr bwMode="auto">
            <a:xfrm>
              <a:off x="3027363" y="4953000"/>
              <a:ext cx="168275" cy="141288"/>
            </a:xfrm>
            <a:custGeom>
              <a:avLst/>
              <a:gdLst>
                <a:gd name="T0" fmla="*/ 15 w 106"/>
                <a:gd name="T1" fmla="*/ 2 h 89"/>
                <a:gd name="T2" fmla="*/ 23 w 106"/>
                <a:gd name="T3" fmla="*/ 8 h 89"/>
                <a:gd name="T4" fmla="*/ 24 w 106"/>
                <a:gd name="T5" fmla="*/ 19 h 89"/>
                <a:gd name="T6" fmla="*/ 29 w 106"/>
                <a:gd name="T7" fmla="*/ 23 h 89"/>
                <a:gd name="T8" fmla="*/ 30 w 106"/>
                <a:gd name="T9" fmla="*/ 14 h 89"/>
                <a:gd name="T10" fmla="*/ 36 w 106"/>
                <a:gd name="T11" fmla="*/ 6 h 89"/>
                <a:gd name="T12" fmla="*/ 47 w 106"/>
                <a:gd name="T13" fmla="*/ 5 h 89"/>
                <a:gd name="T14" fmla="*/ 56 w 106"/>
                <a:gd name="T15" fmla="*/ 9 h 89"/>
                <a:gd name="T16" fmla="*/ 61 w 106"/>
                <a:gd name="T17" fmla="*/ 19 h 89"/>
                <a:gd name="T18" fmla="*/ 59 w 106"/>
                <a:gd name="T19" fmla="*/ 28 h 89"/>
                <a:gd name="T20" fmla="*/ 65 w 106"/>
                <a:gd name="T21" fmla="*/ 25 h 89"/>
                <a:gd name="T22" fmla="*/ 70 w 106"/>
                <a:gd name="T23" fmla="*/ 15 h 89"/>
                <a:gd name="T24" fmla="*/ 76 w 106"/>
                <a:gd name="T25" fmla="*/ 11 h 89"/>
                <a:gd name="T26" fmla="*/ 85 w 106"/>
                <a:gd name="T27" fmla="*/ 12 h 89"/>
                <a:gd name="T28" fmla="*/ 91 w 106"/>
                <a:gd name="T29" fmla="*/ 20 h 89"/>
                <a:gd name="T30" fmla="*/ 93 w 106"/>
                <a:gd name="T31" fmla="*/ 29 h 89"/>
                <a:gd name="T32" fmla="*/ 97 w 106"/>
                <a:gd name="T33" fmla="*/ 34 h 89"/>
                <a:gd name="T34" fmla="*/ 99 w 106"/>
                <a:gd name="T35" fmla="*/ 25 h 89"/>
                <a:gd name="T36" fmla="*/ 106 w 106"/>
                <a:gd name="T37" fmla="*/ 17 h 89"/>
                <a:gd name="T38" fmla="*/ 103 w 106"/>
                <a:gd name="T39" fmla="*/ 43 h 89"/>
                <a:gd name="T40" fmla="*/ 99 w 106"/>
                <a:gd name="T41" fmla="*/ 73 h 89"/>
                <a:gd name="T42" fmla="*/ 97 w 106"/>
                <a:gd name="T43" fmla="*/ 89 h 89"/>
                <a:gd name="T44" fmla="*/ 96 w 106"/>
                <a:gd name="T45" fmla="*/ 47 h 89"/>
                <a:gd name="T46" fmla="*/ 90 w 106"/>
                <a:gd name="T47" fmla="*/ 46 h 89"/>
                <a:gd name="T48" fmla="*/ 84 w 106"/>
                <a:gd name="T49" fmla="*/ 89 h 89"/>
                <a:gd name="T50" fmla="*/ 64 w 106"/>
                <a:gd name="T51" fmla="*/ 41 h 89"/>
                <a:gd name="T52" fmla="*/ 58 w 106"/>
                <a:gd name="T53" fmla="*/ 41 h 89"/>
                <a:gd name="T54" fmla="*/ 52 w 106"/>
                <a:gd name="T55" fmla="*/ 89 h 89"/>
                <a:gd name="T56" fmla="*/ 27 w 106"/>
                <a:gd name="T57" fmla="*/ 35 h 89"/>
                <a:gd name="T58" fmla="*/ 21 w 106"/>
                <a:gd name="T59" fmla="*/ 35 h 89"/>
                <a:gd name="T60" fmla="*/ 13 w 106"/>
                <a:gd name="T61" fmla="*/ 89 h 89"/>
                <a:gd name="T62" fmla="*/ 10 w 106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89">
                  <a:moveTo>
                    <a:pt x="10" y="0"/>
                  </a:moveTo>
                  <a:lnTo>
                    <a:pt x="15" y="2"/>
                  </a:lnTo>
                  <a:lnTo>
                    <a:pt x="20" y="5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9"/>
                  </a:lnTo>
                  <a:lnTo>
                    <a:pt x="23" y="22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30" y="14"/>
                  </a:lnTo>
                  <a:lnTo>
                    <a:pt x="33" y="9"/>
                  </a:lnTo>
                  <a:lnTo>
                    <a:pt x="36" y="6"/>
                  </a:lnTo>
                  <a:lnTo>
                    <a:pt x="41" y="5"/>
                  </a:lnTo>
                  <a:lnTo>
                    <a:pt x="47" y="5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59" y="14"/>
                  </a:lnTo>
                  <a:lnTo>
                    <a:pt x="61" y="19"/>
                  </a:lnTo>
                  <a:lnTo>
                    <a:pt x="61" y="25"/>
                  </a:lnTo>
                  <a:lnTo>
                    <a:pt x="59" y="28"/>
                  </a:lnTo>
                  <a:lnTo>
                    <a:pt x="65" y="29"/>
                  </a:lnTo>
                  <a:lnTo>
                    <a:pt x="65" y="25"/>
                  </a:lnTo>
                  <a:lnTo>
                    <a:pt x="67" y="20"/>
                  </a:lnTo>
                  <a:lnTo>
                    <a:pt x="70" y="15"/>
                  </a:lnTo>
                  <a:lnTo>
                    <a:pt x="73" y="12"/>
                  </a:lnTo>
                  <a:lnTo>
                    <a:pt x="76" y="11"/>
                  </a:lnTo>
                  <a:lnTo>
                    <a:pt x="80" y="11"/>
                  </a:lnTo>
                  <a:lnTo>
                    <a:pt x="85" y="12"/>
                  </a:lnTo>
                  <a:lnTo>
                    <a:pt x="90" y="15"/>
                  </a:lnTo>
                  <a:lnTo>
                    <a:pt x="91" y="20"/>
                  </a:lnTo>
                  <a:lnTo>
                    <a:pt x="93" y="25"/>
                  </a:lnTo>
                  <a:lnTo>
                    <a:pt x="93" y="29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97" y="31"/>
                  </a:lnTo>
                  <a:lnTo>
                    <a:pt x="99" y="25"/>
                  </a:lnTo>
                  <a:lnTo>
                    <a:pt x="102" y="20"/>
                  </a:lnTo>
                  <a:lnTo>
                    <a:pt x="106" y="17"/>
                  </a:lnTo>
                  <a:lnTo>
                    <a:pt x="105" y="28"/>
                  </a:lnTo>
                  <a:lnTo>
                    <a:pt x="103" y="43"/>
                  </a:lnTo>
                  <a:lnTo>
                    <a:pt x="100" y="58"/>
                  </a:lnTo>
                  <a:lnTo>
                    <a:pt x="99" y="73"/>
                  </a:lnTo>
                  <a:lnTo>
                    <a:pt x="97" y="84"/>
                  </a:lnTo>
                  <a:lnTo>
                    <a:pt x="97" y="89"/>
                  </a:lnTo>
                  <a:lnTo>
                    <a:pt x="91" y="89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4" y="89"/>
                  </a:lnTo>
                  <a:lnTo>
                    <a:pt x="58" y="8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2" y="89"/>
                  </a:lnTo>
                  <a:lnTo>
                    <a:pt x="21" y="89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13" y="89"/>
                  </a:lnTo>
                  <a:lnTo>
                    <a:pt x="0" y="8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" name="Freeform 76"/>
            <p:cNvSpPr>
              <a:spLocks/>
            </p:cNvSpPr>
            <p:nvPr/>
          </p:nvSpPr>
          <p:spPr bwMode="auto">
            <a:xfrm>
              <a:off x="2867026" y="4929188"/>
              <a:ext cx="176213" cy="165100"/>
            </a:xfrm>
            <a:custGeom>
              <a:avLst/>
              <a:gdLst>
                <a:gd name="T0" fmla="*/ 17 w 111"/>
                <a:gd name="T1" fmla="*/ 3 h 104"/>
                <a:gd name="T2" fmla="*/ 20 w 111"/>
                <a:gd name="T3" fmla="*/ 11 h 104"/>
                <a:gd name="T4" fmla="*/ 20 w 111"/>
                <a:gd name="T5" fmla="*/ 20 h 104"/>
                <a:gd name="T6" fmla="*/ 25 w 111"/>
                <a:gd name="T7" fmla="*/ 17 h 104"/>
                <a:gd name="T8" fmla="*/ 28 w 111"/>
                <a:gd name="T9" fmla="*/ 9 h 104"/>
                <a:gd name="T10" fmla="*/ 34 w 111"/>
                <a:gd name="T11" fmla="*/ 5 h 104"/>
                <a:gd name="T12" fmla="*/ 40 w 111"/>
                <a:gd name="T13" fmla="*/ 3 h 104"/>
                <a:gd name="T14" fmla="*/ 47 w 111"/>
                <a:gd name="T15" fmla="*/ 6 h 104"/>
                <a:gd name="T16" fmla="*/ 50 w 111"/>
                <a:gd name="T17" fmla="*/ 12 h 104"/>
                <a:gd name="T18" fmla="*/ 52 w 111"/>
                <a:gd name="T19" fmla="*/ 21 h 104"/>
                <a:gd name="T20" fmla="*/ 57 w 111"/>
                <a:gd name="T21" fmla="*/ 26 h 104"/>
                <a:gd name="T22" fmla="*/ 58 w 111"/>
                <a:gd name="T23" fmla="*/ 17 h 104"/>
                <a:gd name="T24" fmla="*/ 66 w 111"/>
                <a:gd name="T25" fmla="*/ 11 h 104"/>
                <a:gd name="T26" fmla="*/ 75 w 111"/>
                <a:gd name="T27" fmla="*/ 9 h 104"/>
                <a:gd name="T28" fmla="*/ 82 w 111"/>
                <a:gd name="T29" fmla="*/ 12 h 104"/>
                <a:gd name="T30" fmla="*/ 89 w 111"/>
                <a:gd name="T31" fmla="*/ 21 h 104"/>
                <a:gd name="T32" fmla="*/ 89 w 111"/>
                <a:gd name="T33" fmla="*/ 30 h 104"/>
                <a:gd name="T34" fmla="*/ 93 w 111"/>
                <a:gd name="T35" fmla="*/ 27 h 104"/>
                <a:gd name="T36" fmla="*/ 96 w 111"/>
                <a:gd name="T37" fmla="*/ 21 h 104"/>
                <a:gd name="T38" fmla="*/ 102 w 111"/>
                <a:gd name="T39" fmla="*/ 15 h 104"/>
                <a:gd name="T40" fmla="*/ 111 w 111"/>
                <a:gd name="T41" fmla="*/ 15 h 104"/>
                <a:gd name="T42" fmla="*/ 101 w 111"/>
                <a:gd name="T43" fmla="*/ 104 h 104"/>
                <a:gd name="T44" fmla="*/ 92 w 111"/>
                <a:gd name="T45" fmla="*/ 46 h 104"/>
                <a:gd name="T46" fmla="*/ 85 w 111"/>
                <a:gd name="T47" fmla="*/ 44 h 104"/>
                <a:gd name="T48" fmla="*/ 78 w 111"/>
                <a:gd name="T49" fmla="*/ 104 h 104"/>
                <a:gd name="T50" fmla="*/ 55 w 111"/>
                <a:gd name="T51" fmla="*/ 40 h 104"/>
                <a:gd name="T52" fmla="*/ 49 w 111"/>
                <a:gd name="T53" fmla="*/ 38 h 104"/>
                <a:gd name="T54" fmla="*/ 40 w 111"/>
                <a:gd name="T55" fmla="*/ 104 h 104"/>
                <a:gd name="T56" fmla="*/ 18 w 111"/>
                <a:gd name="T57" fmla="*/ 101 h 104"/>
                <a:gd name="T58" fmla="*/ 15 w 111"/>
                <a:gd name="T59" fmla="*/ 99 h 104"/>
                <a:gd name="T60" fmla="*/ 23 w 111"/>
                <a:gd name="T61" fmla="*/ 34 h 104"/>
                <a:gd name="T62" fmla="*/ 17 w 111"/>
                <a:gd name="T63" fmla="*/ 34 h 104"/>
                <a:gd name="T64" fmla="*/ 8 w 111"/>
                <a:gd name="T65" fmla="*/ 98 h 104"/>
                <a:gd name="T66" fmla="*/ 3 w 111"/>
                <a:gd name="T67" fmla="*/ 99 h 104"/>
                <a:gd name="T68" fmla="*/ 0 w 111"/>
                <a:gd name="T69" fmla="*/ 104 h 104"/>
                <a:gd name="T70" fmla="*/ 3 w 111"/>
                <a:gd name="T71" fmla="*/ 85 h 104"/>
                <a:gd name="T72" fmla="*/ 8 w 111"/>
                <a:gd name="T73" fmla="*/ 49 h 104"/>
                <a:gd name="T74" fmla="*/ 12 w 111"/>
                <a:gd name="T75" fmla="*/ 1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104">
                  <a:moveTo>
                    <a:pt x="14" y="0"/>
                  </a:moveTo>
                  <a:lnTo>
                    <a:pt x="17" y="3"/>
                  </a:lnTo>
                  <a:lnTo>
                    <a:pt x="18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6" y="12"/>
                  </a:lnTo>
                  <a:lnTo>
                    <a:pt x="28" y="9"/>
                  </a:lnTo>
                  <a:lnTo>
                    <a:pt x="31" y="6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9"/>
                  </a:lnTo>
                  <a:lnTo>
                    <a:pt x="50" y="12"/>
                  </a:lnTo>
                  <a:lnTo>
                    <a:pt x="52" y="17"/>
                  </a:lnTo>
                  <a:lnTo>
                    <a:pt x="52" y="21"/>
                  </a:lnTo>
                  <a:lnTo>
                    <a:pt x="52" y="26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17"/>
                  </a:lnTo>
                  <a:lnTo>
                    <a:pt x="61" y="14"/>
                  </a:lnTo>
                  <a:lnTo>
                    <a:pt x="66" y="11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79" y="11"/>
                  </a:lnTo>
                  <a:lnTo>
                    <a:pt x="82" y="12"/>
                  </a:lnTo>
                  <a:lnTo>
                    <a:pt x="85" y="15"/>
                  </a:lnTo>
                  <a:lnTo>
                    <a:pt x="89" y="21"/>
                  </a:lnTo>
                  <a:lnTo>
                    <a:pt x="89" y="27"/>
                  </a:lnTo>
                  <a:lnTo>
                    <a:pt x="89" y="30"/>
                  </a:lnTo>
                  <a:lnTo>
                    <a:pt x="93" y="32"/>
                  </a:lnTo>
                  <a:lnTo>
                    <a:pt x="93" y="27"/>
                  </a:lnTo>
                  <a:lnTo>
                    <a:pt x="95" y="24"/>
                  </a:lnTo>
                  <a:lnTo>
                    <a:pt x="96" y="21"/>
                  </a:lnTo>
                  <a:lnTo>
                    <a:pt x="99" y="18"/>
                  </a:lnTo>
                  <a:lnTo>
                    <a:pt x="102" y="15"/>
                  </a:lnTo>
                  <a:lnTo>
                    <a:pt x="107" y="14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1" y="104"/>
                  </a:lnTo>
                  <a:lnTo>
                    <a:pt x="84" y="10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78" y="104"/>
                  </a:lnTo>
                  <a:lnTo>
                    <a:pt x="47" y="104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0" y="104"/>
                  </a:lnTo>
                  <a:lnTo>
                    <a:pt x="20" y="104"/>
                  </a:lnTo>
                  <a:lnTo>
                    <a:pt x="18" y="101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5" y="98"/>
                  </a:lnTo>
                  <a:lnTo>
                    <a:pt x="3" y="99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2" y="98"/>
                  </a:lnTo>
                  <a:lnTo>
                    <a:pt x="3" y="85"/>
                  </a:lnTo>
                  <a:lnTo>
                    <a:pt x="5" y="69"/>
                  </a:lnTo>
                  <a:lnTo>
                    <a:pt x="8" y="49"/>
                  </a:lnTo>
                  <a:lnTo>
                    <a:pt x="11" y="29"/>
                  </a:lnTo>
                  <a:lnTo>
                    <a:pt x="12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1555542"/>
            <a:ext cx="2009775" cy="5270915"/>
            <a:chOff x="1143001" y="4005263"/>
            <a:chExt cx="420688" cy="1103313"/>
          </a:xfrm>
        </p:grpSpPr>
        <p:sp>
          <p:nvSpPr>
            <p:cNvPr id="1070" name="Freeform 77"/>
            <p:cNvSpPr>
              <a:spLocks noEditPoints="1"/>
            </p:cNvSpPr>
            <p:nvPr/>
          </p:nvSpPr>
          <p:spPr bwMode="auto">
            <a:xfrm>
              <a:off x="1143001" y="4006850"/>
              <a:ext cx="209550" cy="1101725"/>
            </a:xfrm>
            <a:custGeom>
              <a:avLst/>
              <a:gdLst>
                <a:gd name="T0" fmla="*/ 81 w 132"/>
                <a:gd name="T1" fmla="*/ 633 h 694"/>
                <a:gd name="T2" fmla="*/ 18 w 132"/>
                <a:gd name="T3" fmla="*/ 633 h 694"/>
                <a:gd name="T4" fmla="*/ 103 w 132"/>
                <a:gd name="T5" fmla="*/ 645 h 694"/>
                <a:gd name="T6" fmla="*/ 82 w 132"/>
                <a:gd name="T7" fmla="*/ 625 h 694"/>
                <a:gd name="T8" fmla="*/ 42 w 132"/>
                <a:gd name="T9" fmla="*/ 611 h 694"/>
                <a:gd name="T10" fmla="*/ 96 w 132"/>
                <a:gd name="T11" fmla="*/ 624 h 694"/>
                <a:gd name="T12" fmla="*/ 74 w 132"/>
                <a:gd name="T13" fmla="*/ 602 h 694"/>
                <a:gd name="T14" fmla="*/ 46 w 132"/>
                <a:gd name="T15" fmla="*/ 601 h 694"/>
                <a:gd name="T16" fmla="*/ 88 w 132"/>
                <a:gd name="T17" fmla="*/ 602 h 694"/>
                <a:gd name="T18" fmla="*/ 67 w 132"/>
                <a:gd name="T19" fmla="*/ 569 h 694"/>
                <a:gd name="T20" fmla="*/ 47 w 132"/>
                <a:gd name="T21" fmla="*/ 579 h 694"/>
                <a:gd name="T22" fmla="*/ 90 w 132"/>
                <a:gd name="T23" fmla="*/ 581 h 694"/>
                <a:gd name="T24" fmla="*/ 78 w 132"/>
                <a:gd name="T25" fmla="*/ 560 h 694"/>
                <a:gd name="T26" fmla="*/ 50 w 132"/>
                <a:gd name="T27" fmla="*/ 558 h 694"/>
                <a:gd name="T28" fmla="*/ 91 w 132"/>
                <a:gd name="T29" fmla="*/ 560 h 694"/>
                <a:gd name="T30" fmla="*/ 88 w 132"/>
                <a:gd name="T31" fmla="*/ 538 h 694"/>
                <a:gd name="T32" fmla="*/ 53 w 132"/>
                <a:gd name="T33" fmla="*/ 525 h 694"/>
                <a:gd name="T34" fmla="*/ 102 w 132"/>
                <a:gd name="T35" fmla="*/ 538 h 694"/>
                <a:gd name="T36" fmla="*/ 90 w 132"/>
                <a:gd name="T37" fmla="*/ 503 h 694"/>
                <a:gd name="T38" fmla="*/ 18 w 132"/>
                <a:gd name="T39" fmla="*/ 503 h 694"/>
                <a:gd name="T40" fmla="*/ 113 w 132"/>
                <a:gd name="T41" fmla="*/ 515 h 694"/>
                <a:gd name="T42" fmla="*/ 74 w 132"/>
                <a:gd name="T43" fmla="*/ 482 h 694"/>
                <a:gd name="T44" fmla="*/ 113 w 132"/>
                <a:gd name="T45" fmla="*/ 494 h 694"/>
                <a:gd name="T46" fmla="*/ 76 w 132"/>
                <a:gd name="T47" fmla="*/ 461 h 694"/>
                <a:gd name="T48" fmla="*/ 113 w 132"/>
                <a:gd name="T49" fmla="*/ 473 h 694"/>
                <a:gd name="T50" fmla="*/ 78 w 132"/>
                <a:gd name="T51" fmla="*/ 439 h 694"/>
                <a:gd name="T52" fmla="*/ 114 w 132"/>
                <a:gd name="T53" fmla="*/ 451 h 694"/>
                <a:gd name="T54" fmla="*/ 78 w 132"/>
                <a:gd name="T55" fmla="*/ 418 h 694"/>
                <a:gd name="T56" fmla="*/ 114 w 132"/>
                <a:gd name="T57" fmla="*/ 430 h 694"/>
                <a:gd name="T58" fmla="*/ 79 w 132"/>
                <a:gd name="T59" fmla="*/ 397 h 694"/>
                <a:gd name="T60" fmla="*/ 114 w 132"/>
                <a:gd name="T61" fmla="*/ 409 h 694"/>
                <a:gd name="T62" fmla="*/ 87 w 132"/>
                <a:gd name="T63" fmla="*/ 375 h 694"/>
                <a:gd name="T64" fmla="*/ 108 w 132"/>
                <a:gd name="T65" fmla="*/ 387 h 694"/>
                <a:gd name="T66" fmla="*/ 96 w 132"/>
                <a:gd name="T67" fmla="*/ 366 h 694"/>
                <a:gd name="T68" fmla="*/ 100 w 132"/>
                <a:gd name="T69" fmla="*/ 366 h 694"/>
                <a:gd name="T70" fmla="*/ 96 w 132"/>
                <a:gd name="T71" fmla="*/ 345 h 694"/>
                <a:gd name="T72" fmla="*/ 100 w 132"/>
                <a:gd name="T73" fmla="*/ 345 h 694"/>
                <a:gd name="T74" fmla="*/ 96 w 132"/>
                <a:gd name="T75" fmla="*/ 323 h 694"/>
                <a:gd name="T76" fmla="*/ 100 w 132"/>
                <a:gd name="T77" fmla="*/ 323 h 694"/>
                <a:gd name="T78" fmla="*/ 96 w 132"/>
                <a:gd name="T79" fmla="*/ 302 h 694"/>
                <a:gd name="T80" fmla="*/ 100 w 132"/>
                <a:gd name="T81" fmla="*/ 302 h 694"/>
                <a:gd name="T82" fmla="*/ 96 w 132"/>
                <a:gd name="T83" fmla="*/ 281 h 694"/>
                <a:gd name="T84" fmla="*/ 100 w 132"/>
                <a:gd name="T85" fmla="*/ 281 h 694"/>
                <a:gd name="T86" fmla="*/ 96 w 132"/>
                <a:gd name="T87" fmla="*/ 259 h 694"/>
                <a:gd name="T88" fmla="*/ 100 w 132"/>
                <a:gd name="T89" fmla="*/ 259 h 694"/>
                <a:gd name="T90" fmla="*/ 82 w 132"/>
                <a:gd name="T91" fmla="*/ 224 h 694"/>
                <a:gd name="T92" fmla="*/ 100 w 132"/>
                <a:gd name="T93" fmla="*/ 238 h 694"/>
                <a:gd name="T94" fmla="*/ 82 w 132"/>
                <a:gd name="T95" fmla="*/ 215 h 694"/>
                <a:gd name="T96" fmla="*/ 100 w 132"/>
                <a:gd name="T97" fmla="*/ 203 h 694"/>
                <a:gd name="T98" fmla="*/ 102 w 132"/>
                <a:gd name="T99" fmla="*/ 182 h 694"/>
                <a:gd name="T100" fmla="*/ 84 w 132"/>
                <a:gd name="T101" fmla="*/ 194 h 694"/>
                <a:gd name="T102" fmla="*/ 0 w 132"/>
                <a:gd name="T103" fmla="*/ 694 h 694"/>
                <a:gd name="T104" fmla="*/ 70 w 132"/>
                <a:gd name="T105" fmla="*/ 365 h 694"/>
                <a:gd name="T106" fmla="*/ 68 w 132"/>
                <a:gd name="T107" fmla="*/ 136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694">
                  <a:moveTo>
                    <a:pt x="71" y="633"/>
                  </a:moveTo>
                  <a:lnTo>
                    <a:pt x="61" y="633"/>
                  </a:lnTo>
                  <a:lnTo>
                    <a:pt x="61" y="647"/>
                  </a:lnTo>
                  <a:lnTo>
                    <a:pt x="71" y="647"/>
                  </a:lnTo>
                  <a:lnTo>
                    <a:pt x="81" y="647"/>
                  </a:lnTo>
                  <a:lnTo>
                    <a:pt x="81" y="633"/>
                  </a:lnTo>
                  <a:lnTo>
                    <a:pt x="71" y="633"/>
                  </a:lnTo>
                  <a:close/>
                  <a:moveTo>
                    <a:pt x="18" y="633"/>
                  </a:moveTo>
                  <a:lnTo>
                    <a:pt x="18" y="643"/>
                  </a:lnTo>
                  <a:lnTo>
                    <a:pt x="41" y="643"/>
                  </a:lnTo>
                  <a:lnTo>
                    <a:pt x="41" y="633"/>
                  </a:lnTo>
                  <a:lnTo>
                    <a:pt x="18" y="633"/>
                  </a:lnTo>
                  <a:close/>
                  <a:moveTo>
                    <a:pt x="105" y="633"/>
                  </a:moveTo>
                  <a:lnTo>
                    <a:pt x="96" y="633"/>
                  </a:lnTo>
                  <a:lnTo>
                    <a:pt x="85" y="633"/>
                  </a:lnTo>
                  <a:lnTo>
                    <a:pt x="85" y="647"/>
                  </a:lnTo>
                  <a:lnTo>
                    <a:pt x="94" y="645"/>
                  </a:lnTo>
                  <a:lnTo>
                    <a:pt x="103" y="645"/>
                  </a:lnTo>
                  <a:lnTo>
                    <a:pt x="105" y="633"/>
                  </a:lnTo>
                  <a:close/>
                  <a:moveTo>
                    <a:pt x="73" y="611"/>
                  </a:moveTo>
                  <a:lnTo>
                    <a:pt x="62" y="611"/>
                  </a:lnTo>
                  <a:lnTo>
                    <a:pt x="62" y="625"/>
                  </a:lnTo>
                  <a:lnTo>
                    <a:pt x="71" y="625"/>
                  </a:lnTo>
                  <a:lnTo>
                    <a:pt x="82" y="625"/>
                  </a:lnTo>
                  <a:lnTo>
                    <a:pt x="82" y="611"/>
                  </a:lnTo>
                  <a:lnTo>
                    <a:pt x="73" y="611"/>
                  </a:lnTo>
                  <a:close/>
                  <a:moveTo>
                    <a:pt x="18" y="611"/>
                  </a:moveTo>
                  <a:lnTo>
                    <a:pt x="18" y="622"/>
                  </a:lnTo>
                  <a:lnTo>
                    <a:pt x="42" y="622"/>
                  </a:lnTo>
                  <a:lnTo>
                    <a:pt x="42" y="611"/>
                  </a:lnTo>
                  <a:lnTo>
                    <a:pt x="18" y="611"/>
                  </a:lnTo>
                  <a:close/>
                  <a:moveTo>
                    <a:pt x="106" y="611"/>
                  </a:moveTo>
                  <a:lnTo>
                    <a:pt x="97" y="611"/>
                  </a:lnTo>
                  <a:lnTo>
                    <a:pt x="88" y="611"/>
                  </a:lnTo>
                  <a:lnTo>
                    <a:pt x="87" y="625"/>
                  </a:lnTo>
                  <a:lnTo>
                    <a:pt x="96" y="624"/>
                  </a:lnTo>
                  <a:lnTo>
                    <a:pt x="106" y="624"/>
                  </a:lnTo>
                  <a:lnTo>
                    <a:pt x="106" y="611"/>
                  </a:lnTo>
                  <a:close/>
                  <a:moveTo>
                    <a:pt x="74" y="590"/>
                  </a:moveTo>
                  <a:lnTo>
                    <a:pt x="65" y="590"/>
                  </a:lnTo>
                  <a:lnTo>
                    <a:pt x="64" y="602"/>
                  </a:lnTo>
                  <a:lnTo>
                    <a:pt x="74" y="602"/>
                  </a:lnTo>
                  <a:lnTo>
                    <a:pt x="84" y="602"/>
                  </a:lnTo>
                  <a:lnTo>
                    <a:pt x="84" y="590"/>
                  </a:lnTo>
                  <a:lnTo>
                    <a:pt x="74" y="590"/>
                  </a:lnTo>
                  <a:close/>
                  <a:moveTo>
                    <a:pt x="18" y="590"/>
                  </a:moveTo>
                  <a:lnTo>
                    <a:pt x="18" y="601"/>
                  </a:lnTo>
                  <a:lnTo>
                    <a:pt x="46" y="601"/>
                  </a:lnTo>
                  <a:lnTo>
                    <a:pt x="46" y="590"/>
                  </a:lnTo>
                  <a:lnTo>
                    <a:pt x="18" y="590"/>
                  </a:lnTo>
                  <a:close/>
                  <a:moveTo>
                    <a:pt x="108" y="589"/>
                  </a:moveTo>
                  <a:lnTo>
                    <a:pt x="99" y="590"/>
                  </a:lnTo>
                  <a:lnTo>
                    <a:pt x="90" y="590"/>
                  </a:lnTo>
                  <a:lnTo>
                    <a:pt x="88" y="602"/>
                  </a:lnTo>
                  <a:lnTo>
                    <a:pt x="99" y="602"/>
                  </a:lnTo>
                  <a:lnTo>
                    <a:pt x="108" y="602"/>
                  </a:lnTo>
                  <a:lnTo>
                    <a:pt x="108" y="589"/>
                  </a:lnTo>
                  <a:close/>
                  <a:moveTo>
                    <a:pt x="85" y="569"/>
                  </a:moveTo>
                  <a:lnTo>
                    <a:pt x="76" y="569"/>
                  </a:lnTo>
                  <a:lnTo>
                    <a:pt x="67" y="569"/>
                  </a:lnTo>
                  <a:lnTo>
                    <a:pt x="65" y="581"/>
                  </a:lnTo>
                  <a:lnTo>
                    <a:pt x="85" y="581"/>
                  </a:lnTo>
                  <a:lnTo>
                    <a:pt x="85" y="569"/>
                  </a:lnTo>
                  <a:close/>
                  <a:moveTo>
                    <a:pt x="18" y="569"/>
                  </a:moveTo>
                  <a:lnTo>
                    <a:pt x="18" y="579"/>
                  </a:lnTo>
                  <a:lnTo>
                    <a:pt x="47" y="579"/>
                  </a:lnTo>
                  <a:lnTo>
                    <a:pt x="47" y="569"/>
                  </a:lnTo>
                  <a:lnTo>
                    <a:pt x="18" y="569"/>
                  </a:lnTo>
                  <a:close/>
                  <a:moveTo>
                    <a:pt x="110" y="567"/>
                  </a:moveTo>
                  <a:lnTo>
                    <a:pt x="100" y="569"/>
                  </a:lnTo>
                  <a:lnTo>
                    <a:pt x="91" y="569"/>
                  </a:lnTo>
                  <a:lnTo>
                    <a:pt x="90" y="581"/>
                  </a:lnTo>
                  <a:lnTo>
                    <a:pt x="99" y="581"/>
                  </a:lnTo>
                  <a:lnTo>
                    <a:pt x="110" y="581"/>
                  </a:lnTo>
                  <a:lnTo>
                    <a:pt x="110" y="567"/>
                  </a:lnTo>
                  <a:close/>
                  <a:moveTo>
                    <a:pt x="68" y="547"/>
                  </a:moveTo>
                  <a:lnTo>
                    <a:pt x="68" y="560"/>
                  </a:lnTo>
                  <a:lnTo>
                    <a:pt x="78" y="560"/>
                  </a:lnTo>
                  <a:lnTo>
                    <a:pt x="87" y="560"/>
                  </a:lnTo>
                  <a:lnTo>
                    <a:pt x="87" y="547"/>
                  </a:lnTo>
                  <a:lnTo>
                    <a:pt x="68" y="547"/>
                  </a:lnTo>
                  <a:close/>
                  <a:moveTo>
                    <a:pt x="18" y="547"/>
                  </a:moveTo>
                  <a:lnTo>
                    <a:pt x="18" y="558"/>
                  </a:lnTo>
                  <a:lnTo>
                    <a:pt x="50" y="558"/>
                  </a:lnTo>
                  <a:lnTo>
                    <a:pt x="50" y="547"/>
                  </a:lnTo>
                  <a:lnTo>
                    <a:pt x="18" y="547"/>
                  </a:lnTo>
                  <a:close/>
                  <a:moveTo>
                    <a:pt x="111" y="546"/>
                  </a:moveTo>
                  <a:lnTo>
                    <a:pt x="102" y="546"/>
                  </a:lnTo>
                  <a:lnTo>
                    <a:pt x="93" y="547"/>
                  </a:lnTo>
                  <a:lnTo>
                    <a:pt x="91" y="560"/>
                  </a:lnTo>
                  <a:lnTo>
                    <a:pt x="100" y="560"/>
                  </a:lnTo>
                  <a:lnTo>
                    <a:pt x="110" y="560"/>
                  </a:lnTo>
                  <a:lnTo>
                    <a:pt x="111" y="546"/>
                  </a:lnTo>
                  <a:close/>
                  <a:moveTo>
                    <a:pt x="70" y="526"/>
                  </a:moveTo>
                  <a:lnTo>
                    <a:pt x="70" y="538"/>
                  </a:lnTo>
                  <a:lnTo>
                    <a:pt x="88" y="538"/>
                  </a:lnTo>
                  <a:lnTo>
                    <a:pt x="88" y="526"/>
                  </a:lnTo>
                  <a:lnTo>
                    <a:pt x="70" y="526"/>
                  </a:lnTo>
                  <a:close/>
                  <a:moveTo>
                    <a:pt x="18" y="525"/>
                  </a:moveTo>
                  <a:lnTo>
                    <a:pt x="18" y="535"/>
                  </a:lnTo>
                  <a:lnTo>
                    <a:pt x="53" y="535"/>
                  </a:lnTo>
                  <a:lnTo>
                    <a:pt x="53" y="525"/>
                  </a:lnTo>
                  <a:lnTo>
                    <a:pt x="18" y="525"/>
                  </a:lnTo>
                  <a:close/>
                  <a:moveTo>
                    <a:pt x="111" y="525"/>
                  </a:moveTo>
                  <a:lnTo>
                    <a:pt x="102" y="525"/>
                  </a:lnTo>
                  <a:lnTo>
                    <a:pt x="93" y="526"/>
                  </a:lnTo>
                  <a:lnTo>
                    <a:pt x="93" y="538"/>
                  </a:lnTo>
                  <a:lnTo>
                    <a:pt x="102" y="538"/>
                  </a:lnTo>
                  <a:lnTo>
                    <a:pt x="111" y="538"/>
                  </a:lnTo>
                  <a:lnTo>
                    <a:pt x="111" y="525"/>
                  </a:lnTo>
                  <a:close/>
                  <a:moveTo>
                    <a:pt x="73" y="503"/>
                  </a:moveTo>
                  <a:lnTo>
                    <a:pt x="71" y="517"/>
                  </a:lnTo>
                  <a:lnTo>
                    <a:pt x="90" y="517"/>
                  </a:lnTo>
                  <a:lnTo>
                    <a:pt x="90" y="503"/>
                  </a:lnTo>
                  <a:lnTo>
                    <a:pt x="73" y="503"/>
                  </a:lnTo>
                  <a:close/>
                  <a:moveTo>
                    <a:pt x="18" y="503"/>
                  </a:moveTo>
                  <a:lnTo>
                    <a:pt x="18" y="514"/>
                  </a:lnTo>
                  <a:lnTo>
                    <a:pt x="55" y="514"/>
                  </a:lnTo>
                  <a:lnTo>
                    <a:pt x="55" y="503"/>
                  </a:lnTo>
                  <a:lnTo>
                    <a:pt x="18" y="503"/>
                  </a:lnTo>
                  <a:close/>
                  <a:moveTo>
                    <a:pt x="113" y="503"/>
                  </a:moveTo>
                  <a:lnTo>
                    <a:pt x="103" y="503"/>
                  </a:lnTo>
                  <a:lnTo>
                    <a:pt x="94" y="503"/>
                  </a:lnTo>
                  <a:lnTo>
                    <a:pt x="94" y="517"/>
                  </a:lnTo>
                  <a:lnTo>
                    <a:pt x="103" y="517"/>
                  </a:lnTo>
                  <a:lnTo>
                    <a:pt x="113" y="515"/>
                  </a:lnTo>
                  <a:lnTo>
                    <a:pt x="113" y="503"/>
                  </a:lnTo>
                  <a:close/>
                  <a:moveTo>
                    <a:pt x="74" y="482"/>
                  </a:moveTo>
                  <a:lnTo>
                    <a:pt x="73" y="496"/>
                  </a:lnTo>
                  <a:lnTo>
                    <a:pt x="91" y="496"/>
                  </a:lnTo>
                  <a:lnTo>
                    <a:pt x="91" y="482"/>
                  </a:lnTo>
                  <a:lnTo>
                    <a:pt x="74" y="482"/>
                  </a:lnTo>
                  <a:close/>
                  <a:moveTo>
                    <a:pt x="113" y="482"/>
                  </a:moveTo>
                  <a:lnTo>
                    <a:pt x="103" y="482"/>
                  </a:lnTo>
                  <a:lnTo>
                    <a:pt x="96" y="482"/>
                  </a:lnTo>
                  <a:lnTo>
                    <a:pt x="96" y="496"/>
                  </a:lnTo>
                  <a:lnTo>
                    <a:pt x="103" y="496"/>
                  </a:lnTo>
                  <a:lnTo>
                    <a:pt x="113" y="494"/>
                  </a:lnTo>
                  <a:lnTo>
                    <a:pt x="113" y="482"/>
                  </a:lnTo>
                  <a:close/>
                  <a:moveTo>
                    <a:pt x="76" y="461"/>
                  </a:moveTo>
                  <a:lnTo>
                    <a:pt x="76" y="474"/>
                  </a:lnTo>
                  <a:lnTo>
                    <a:pt x="91" y="474"/>
                  </a:lnTo>
                  <a:lnTo>
                    <a:pt x="91" y="461"/>
                  </a:lnTo>
                  <a:lnTo>
                    <a:pt x="76" y="461"/>
                  </a:lnTo>
                  <a:close/>
                  <a:moveTo>
                    <a:pt x="113" y="461"/>
                  </a:moveTo>
                  <a:lnTo>
                    <a:pt x="105" y="461"/>
                  </a:lnTo>
                  <a:lnTo>
                    <a:pt x="97" y="461"/>
                  </a:lnTo>
                  <a:lnTo>
                    <a:pt x="97" y="474"/>
                  </a:lnTo>
                  <a:lnTo>
                    <a:pt x="105" y="474"/>
                  </a:lnTo>
                  <a:lnTo>
                    <a:pt x="113" y="473"/>
                  </a:lnTo>
                  <a:lnTo>
                    <a:pt x="113" y="461"/>
                  </a:lnTo>
                  <a:close/>
                  <a:moveTo>
                    <a:pt x="78" y="439"/>
                  </a:moveTo>
                  <a:lnTo>
                    <a:pt x="78" y="453"/>
                  </a:lnTo>
                  <a:lnTo>
                    <a:pt x="93" y="453"/>
                  </a:lnTo>
                  <a:lnTo>
                    <a:pt x="93" y="439"/>
                  </a:lnTo>
                  <a:lnTo>
                    <a:pt x="78" y="439"/>
                  </a:lnTo>
                  <a:close/>
                  <a:moveTo>
                    <a:pt x="114" y="439"/>
                  </a:moveTo>
                  <a:lnTo>
                    <a:pt x="105" y="439"/>
                  </a:lnTo>
                  <a:lnTo>
                    <a:pt x="97" y="439"/>
                  </a:lnTo>
                  <a:lnTo>
                    <a:pt x="97" y="453"/>
                  </a:lnTo>
                  <a:lnTo>
                    <a:pt x="105" y="451"/>
                  </a:lnTo>
                  <a:lnTo>
                    <a:pt x="114" y="451"/>
                  </a:lnTo>
                  <a:lnTo>
                    <a:pt x="114" y="439"/>
                  </a:lnTo>
                  <a:close/>
                  <a:moveTo>
                    <a:pt x="78" y="418"/>
                  </a:moveTo>
                  <a:lnTo>
                    <a:pt x="78" y="430"/>
                  </a:lnTo>
                  <a:lnTo>
                    <a:pt x="94" y="430"/>
                  </a:lnTo>
                  <a:lnTo>
                    <a:pt x="94" y="418"/>
                  </a:lnTo>
                  <a:lnTo>
                    <a:pt x="78" y="418"/>
                  </a:lnTo>
                  <a:close/>
                  <a:moveTo>
                    <a:pt x="114" y="418"/>
                  </a:moveTo>
                  <a:lnTo>
                    <a:pt x="106" y="418"/>
                  </a:lnTo>
                  <a:lnTo>
                    <a:pt x="99" y="418"/>
                  </a:lnTo>
                  <a:lnTo>
                    <a:pt x="99" y="430"/>
                  </a:lnTo>
                  <a:lnTo>
                    <a:pt x="106" y="430"/>
                  </a:lnTo>
                  <a:lnTo>
                    <a:pt x="114" y="430"/>
                  </a:lnTo>
                  <a:lnTo>
                    <a:pt x="114" y="418"/>
                  </a:lnTo>
                  <a:close/>
                  <a:moveTo>
                    <a:pt x="79" y="397"/>
                  </a:moveTo>
                  <a:lnTo>
                    <a:pt x="79" y="409"/>
                  </a:lnTo>
                  <a:lnTo>
                    <a:pt x="94" y="409"/>
                  </a:lnTo>
                  <a:lnTo>
                    <a:pt x="94" y="397"/>
                  </a:lnTo>
                  <a:lnTo>
                    <a:pt x="79" y="397"/>
                  </a:lnTo>
                  <a:close/>
                  <a:moveTo>
                    <a:pt x="114" y="397"/>
                  </a:moveTo>
                  <a:lnTo>
                    <a:pt x="106" y="397"/>
                  </a:lnTo>
                  <a:lnTo>
                    <a:pt x="99" y="397"/>
                  </a:lnTo>
                  <a:lnTo>
                    <a:pt x="99" y="409"/>
                  </a:lnTo>
                  <a:lnTo>
                    <a:pt x="106" y="409"/>
                  </a:lnTo>
                  <a:lnTo>
                    <a:pt x="114" y="409"/>
                  </a:lnTo>
                  <a:lnTo>
                    <a:pt x="114" y="397"/>
                  </a:lnTo>
                  <a:close/>
                  <a:moveTo>
                    <a:pt x="79" y="375"/>
                  </a:moveTo>
                  <a:lnTo>
                    <a:pt x="81" y="387"/>
                  </a:lnTo>
                  <a:lnTo>
                    <a:pt x="96" y="387"/>
                  </a:lnTo>
                  <a:lnTo>
                    <a:pt x="94" y="375"/>
                  </a:lnTo>
                  <a:lnTo>
                    <a:pt x="87" y="375"/>
                  </a:lnTo>
                  <a:lnTo>
                    <a:pt x="79" y="375"/>
                  </a:lnTo>
                  <a:close/>
                  <a:moveTo>
                    <a:pt x="114" y="375"/>
                  </a:moveTo>
                  <a:lnTo>
                    <a:pt x="106" y="375"/>
                  </a:lnTo>
                  <a:lnTo>
                    <a:pt x="99" y="375"/>
                  </a:lnTo>
                  <a:lnTo>
                    <a:pt x="100" y="387"/>
                  </a:lnTo>
                  <a:lnTo>
                    <a:pt x="108" y="387"/>
                  </a:lnTo>
                  <a:lnTo>
                    <a:pt x="116" y="387"/>
                  </a:lnTo>
                  <a:lnTo>
                    <a:pt x="114" y="375"/>
                  </a:lnTo>
                  <a:close/>
                  <a:moveTo>
                    <a:pt x="81" y="354"/>
                  </a:moveTo>
                  <a:lnTo>
                    <a:pt x="81" y="366"/>
                  </a:lnTo>
                  <a:lnTo>
                    <a:pt x="88" y="366"/>
                  </a:lnTo>
                  <a:lnTo>
                    <a:pt x="96" y="366"/>
                  </a:lnTo>
                  <a:lnTo>
                    <a:pt x="96" y="354"/>
                  </a:lnTo>
                  <a:lnTo>
                    <a:pt x="81" y="354"/>
                  </a:lnTo>
                  <a:close/>
                  <a:moveTo>
                    <a:pt x="116" y="352"/>
                  </a:moveTo>
                  <a:lnTo>
                    <a:pt x="108" y="354"/>
                  </a:lnTo>
                  <a:lnTo>
                    <a:pt x="100" y="354"/>
                  </a:lnTo>
                  <a:lnTo>
                    <a:pt x="100" y="366"/>
                  </a:lnTo>
                  <a:lnTo>
                    <a:pt x="108" y="366"/>
                  </a:lnTo>
                  <a:lnTo>
                    <a:pt x="116" y="366"/>
                  </a:lnTo>
                  <a:lnTo>
                    <a:pt x="116" y="352"/>
                  </a:lnTo>
                  <a:close/>
                  <a:moveTo>
                    <a:pt x="81" y="333"/>
                  </a:moveTo>
                  <a:lnTo>
                    <a:pt x="81" y="345"/>
                  </a:lnTo>
                  <a:lnTo>
                    <a:pt x="96" y="345"/>
                  </a:lnTo>
                  <a:lnTo>
                    <a:pt x="96" y="333"/>
                  </a:lnTo>
                  <a:lnTo>
                    <a:pt x="81" y="333"/>
                  </a:lnTo>
                  <a:close/>
                  <a:moveTo>
                    <a:pt x="116" y="331"/>
                  </a:moveTo>
                  <a:lnTo>
                    <a:pt x="108" y="331"/>
                  </a:lnTo>
                  <a:lnTo>
                    <a:pt x="100" y="333"/>
                  </a:lnTo>
                  <a:lnTo>
                    <a:pt x="100" y="345"/>
                  </a:lnTo>
                  <a:lnTo>
                    <a:pt x="108" y="345"/>
                  </a:lnTo>
                  <a:lnTo>
                    <a:pt x="116" y="345"/>
                  </a:lnTo>
                  <a:lnTo>
                    <a:pt x="116" y="331"/>
                  </a:lnTo>
                  <a:close/>
                  <a:moveTo>
                    <a:pt x="81" y="310"/>
                  </a:moveTo>
                  <a:lnTo>
                    <a:pt x="81" y="323"/>
                  </a:lnTo>
                  <a:lnTo>
                    <a:pt x="96" y="323"/>
                  </a:lnTo>
                  <a:lnTo>
                    <a:pt x="96" y="310"/>
                  </a:lnTo>
                  <a:lnTo>
                    <a:pt x="81" y="310"/>
                  </a:lnTo>
                  <a:close/>
                  <a:moveTo>
                    <a:pt x="114" y="310"/>
                  </a:moveTo>
                  <a:lnTo>
                    <a:pt x="108" y="310"/>
                  </a:lnTo>
                  <a:lnTo>
                    <a:pt x="100" y="310"/>
                  </a:lnTo>
                  <a:lnTo>
                    <a:pt x="100" y="323"/>
                  </a:lnTo>
                  <a:lnTo>
                    <a:pt x="108" y="323"/>
                  </a:lnTo>
                  <a:lnTo>
                    <a:pt x="116" y="323"/>
                  </a:lnTo>
                  <a:lnTo>
                    <a:pt x="114" y="310"/>
                  </a:lnTo>
                  <a:close/>
                  <a:moveTo>
                    <a:pt x="81" y="288"/>
                  </a:moveTo>
                  <a:lnTo>
                    <a:pt x="81" y="302"/>
                  </a:lnTo>
                  <a:lnTo>
                    <a:pt x="96" y="302"/>
                  </a:lnTo>
                  <a:lnTo>
                    <a:pt x="96" y="288"/>
                  </a:lnTo>
                  <a:lnTo>
                    <a:pt x="81" y="288"/>
                  </a:lnTo>
                  <a:close/>
                  <a:moveTo>
                    <a:pt x="114" y="288"/>
                  </a:moveTo>
                  <a:lnTo>
                    <a:pt x="108" y="288"/>
                  </a:lnTo>
                  <a:lnTo>
                    <a:pt x="100" y="288"/>
                  </a:lnTo>
                  <a:lnTo>
                    <a:pt x="100" y="302"/>
                  </a:lnTo>
                  <a:lnTo>
                    <a:pt x="108" y="302"/>
                  </a:lnTo>
                  <a:lnTo>
                    <a:pt x="116" y="302"/>
                  </a:lnTo>
                  <a:lnTo>
                    <a:pt x="114" y="288"/>
                  </a:lnTo>
                  <a:close/>
                  <a:moveTo>
                    <a:pt x="81" y="267"/>
                  </a:moveTo>
                  <a:lnTo>
                    <a:pt x="82" y="281"/>
                  </a:lnTo>
                  <a:lnTo>
                    <a:pt x="96" y="281"/>
                  </a:lnTo>
                  <a:lnTo>
                    <a:pt x="96" y="267"/>
                  </a:lnTo>
                  <a:lnTo>
                    <a:pt x="81" y="267"/>
                  </a:lnTo>
                  <a:close/>
                  <a:moveTo>
                    <a:pt x="114" y="267"/>
                  </a:moveTo>
                  <a:lnTo>
                    <a:pt x="106" y="267"/>
                  </a:lnTo>
                  <a:lnTo>
                    <a:pt x="100" y="267"/>
                  </a:lnTo>
                  <a:lnTo>
                    <a:pt x="100" y="281"/>
                  </a:lnTo>
                  <a:lnTo>
                    <a:pt x="108" y="281"/>
                  </a:lnTo>
                  <a:lnTo>
                    <a:pt x="116" y="281"/>
                  </a:lnTo>
                  <a:lnTo>
                    <a:pt x="114" y="267"/>
                  </a:lnTo>
                  <a:close/>
                  <a:moveTo>
                    <a:pt x="81" y="246"/>
                  </a:moveTo>
                  <a:lnTo>
                    <a:pt x="82" y="259"/>
                  </a:lnTo>
                  <a:lnTo>
                    <a:pt x="96" y="259"/>
                  </a:lnTo>
                  <a:lnTo>
                    <a:pt x="96" y="246"/>
                  </a:lnTo>
                  <a:lnTo>
                    <a:pt x="81" y="246"/>
                  </a:lnTo>
                  <a:close/>
                  <a:moveTo>
                    <a:pt x="114" y="246"/>
                  </a:moveTo>
                  <a:lnTo>
                    <a:pt x="108" y="246"/>
                  </a:lnTo>
                  <a:lnTo>
                    <a:pt x="100" y="246"/>
                  </a:lnTo>
                  <a:lnTo>
                    <a:pt x="100" y="259"/>
                  </a:lnTo>
                  <a:lnTo>
                    <a:pt x="108" y="259"/>
                  </a:lnTo>
                  <a:lnTo>
                    <a:pt x="116" y="259"/>
                  </a:lnTo>
                  <a:lnTo>
                    <a:pt x="114" y="246"/>
                  </a:lnTo>
                  <a:close/>
                  <a:moveTo>
                    <a:pt x="96" y="224"/>
                  </a:moveTo>
                  <a:lnTo>
                    <a:pt x="88" y="224"/>
                  </a:lnTo>
                  <a:lnTo>
                    <a:pt x="82" y="224"/>
                  </a:lnTo>
                  <a:lnTo>
                    <a:pt x="82" y="238"/>
                  </a:lnTo>
                  <a:lnTo>
                    <a:pt x="96" y="238"/>
                  </a:lnTo>
                  <a:lnTo>
                    <a:pt x="96" y="224"/>
                  </a:lnTo>
                  <a:close/>
                  <a:moveTo>
                    <a:pt x="108" y="224"/>
                  </a:moveTo>
                  <a:lnTo>
                    <a:pt x="100" y="224"/>
                  </a:lnTo>
                  <a:lnTo>
                    <a:pt x="100" y="238"/>
                  </a:lnTo>
                  <a:lnTo>
                    <a:pt x="108" y="238"/>
                  </a:lnTo>
                  <a:lnTo>
                    <a:pt x="116" y="237"/>
                  </a:lnTo>
                  <a:lnTo>
                    <a:pt x="114" y="224"/>
                  </a:lnTo>
                  <a:lnTo>
                    <a:pt x="108" y="224"/>
                  </a:lnTo>
                  <a:close/>
                  <a:moveTo>
                    <a:pt x="82" y="203"/>
                  </a:moveTo>
                  <a:lnTo>
                    <a:pt x="82" y="215"/>
                  </a:lnTo>
                  <a:lnTo>
                    <a:pt x="90" y="215"/>
                  </a:lnTo>
                  <a:lnTo>
                    <a:pt x="97" y="215"/>
                  </a:lnTo>
                  <a:lnTo>
                    <a:pt x="96" y="203"/>
                  </a:lnTo>
                  <a:lnTo>
                    <a:pt x="82" y="203"/>
                  </a:lnTo>
                  <a:close/>
                  <a:moveTo>
                    <a:pt x="108" y="203"/>
                  </a:moveTo>
                  <a:lnTo>
                    <a:pt x="100" y="203"/>
                  </a:lnTo>
                  <a:lnTo>
                    <a:pt x="100" y="215"/>
                  </a:lnTo>
                  <a:lnTo>
                    <a:pt x="108" y="215"/>
                  </a:lnTo>
                  <a:lnTo>
                    <a:pt x="116" y="215"/>
                  </a:lnTo>
                  <a:lnTo>
                    <a:pt x="116" y="203"/>
                  </a:lnTo>
                  <a:lnTo>
                    <a:pt x="108" y="203"/>
                  </a:lnTo>
                  <a:close/>
                  <a:moveTo>
                    <a:pt x="102" y="182"/>
                  </a:moveTo>
                  <a:lnTo>
                    <a:pt x="102" y="194"/>
                  </a:lnTo>
                  <a:lnTo>
                    <a:pt x="116" y="194"/>
                  </a:lnTo>
                  <a:lnTo>
                    <a:pt x="116" y="182"/>
                  </a:lnTo>
                  <a:lnTo>
                    <a:pt x="102" y="182"/>
                  </a:lnTo>
                  <a:close/>
                  <a:moveTo>
                    <a:pt x="84" y="182"/>
                  </a:moveTo>
                  <a:lnTo>
                    <a:pt x="84" y="194"/>
                  </a:lnTo>
                  <a:lnTo>
                    <a:pt x="97" y="194"/>
                  </a:lnTo>
                  <a:lnTo>
                    <a:pt x="97" y="182"/>
                  </a:lnTo>
                  <a:lnTo>
                    <a:pt x="84" y="182"/>
                  </a:lnTo>
                  <a:close/>
                  <a:moveTo>
                    <a:pt x="132" y="0"/>
                  </a:moveTo>
                  <a:lnTo>
                    <a:pt x="132" y="694"/>
                  </a:lnTo>
                  <a:lnTo>
                    <a:pt x="0" y="694"/>
                  </a:lnTo>
                  <a:lnTo>
                    <a:pt x="0" y="654"/>
                  </a:lnTo>
                  <a:lnTo>
                    <a:pt x="14" y="654"/>
                  </a:lnTo>
                  <a:lnTo>
                    <a:pt x="14" y="482"/>
                  </a:lnTo>
                  <a:lnTo>
                    <a:pt x="61" y="482"/>
                  </a:lnTo>
                  <a:lnTo>
                    <a:pt x="65" y="424"/>
                  </a:lnTo>
                  <a:lnTo>
                    <a:pt x="70" y="365"/>
                  </a:lnTo>
                  <a:lnTo>
                    <a:pt x="71" y="305"/>
                  </a:lnTo>
                  <a:lnTo>
                    <a:pt x="73" y="250"/>
                  </a:lnTo>
                  <a:lnTo>
                    <a:pt x="74" y="200"/>
                  </a:lnTo>
                  <a:lnTo>
                    <a:pt x="73" y="156"/>
                  </a:lnTo>
                  <a:lnTo>
                    <a:pt x="68" y="156"/>
                  </a:lnTo>
                  <a:lnTo>
                    <a:pt x="68" y="136"/>
                  </a:lnTo>
                  <a:lnTo>
                    <a:pt x="93" y="136"/>
                  </a:lnTo>
                  <a:lnTo>
                    <a:pt x="93" y="110"/>
                  </a:lnTo>
                  <a:lnTo>
                    <a:pt x="126" y="110"/>
                  </a:lnTo>
                  <a:lnTo>
                    <a:pt x="129" y="5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" name="Freeform 78"/>
            <p:cNvSpPr>
              <a:spLocks noEditPoints="1"/>
            </p:cNvSpPr>
            <p:nvPr/>
          </p:nvSpPr>
          <p:spPr bwMode="auto">
            <a:xfrm>
              <a:off x="1352551" y="4005263"/>
              <a:ext cx="211138" cy="1103313"/>
            </a:xfrm>
            <a:custGeom>
              <a:avLst/>
              <a:gdLst>
                <a:gd name="T0" fmla="*/ 52 w 133"/>
                <a:gd name="T1" fmla="*/ 634 h 695"/>
                <a:gd name="T2" fmla="*/ 52 w 133"/>
                <a:gd name="T3" fmla="*/ 634 h 695"/>
                <a:gd name="T4" fmla="*/ 37 w 133"/>
                <a:gd name="T5" fmla="*/ 634 h 695"/>
                <a:gd name="T6" fmla="*/ 70 w 133"/>
                <a:gd name="T7" fmla="*/ 612 h 695"/>
                <a:gd name="T8" fmla="*/ 115 w 133"/>
                <a:gd name="T9" fmla="*/ 612 h 695"/>
                <a:gd name="T10" fmla="*/ 45 w 133"/>
                <a:gd name="T11" fmla="*/ 612 h 695"/>
                <a:gd name="T12" fmla="*/ 69 w 133"/>
                <a:gd name="T13" fmla="*/ 603 h 695"/>
                <a:gd name="T14" fmla="*/ 115 w 133"/>
                <a:gd name="T15" fmla="*/ 602 h 695"/>
                <a:gd name="T16" fmla="*/ 45 w 133"/>
                <a:gd name="T17" fmla="*/ 603 h 695"/>
                <a:gd name="T18" fmla="*/ 67 w 133"/>
                <a:gd name="T19" fmla="*/ 582 h 695"/>
                <a:gd name="T20" fmla="*/ 115 w 133"/>
                <a:gd name="T21" fmla="*/ 580 h 695"/>
                <a:gd name="T22" fmla="*/ 43 w 133"/>
                <a:gd name="T23" fmla="*/ 582 h 695"/>
                <a:gd name="T24" fmla="*/ 55 w 133"/>
                <a:gd name="T25" fmla="*/ 561 h 695"/>
                <a:gd name="T26" fmla="*/ 115 w 133"/>
                <a:gd name="T27" fmla="*/ 559 h 695"/>
                <a:gd name="T28" fmla="*/ 41 w 133"/>
                <a:gd name="T29" fmla="*/ 561 h 695"/>
                <a:gd name="T30" fmla="*/ 63 w 133"/>
                <a:gd name="T31" fmla="*/ 539 h 695"/>
                <a:gd name="T32" fmla="*/ 115 w 133"/>
                <a:gd name="T33" fmla="*/ 526 h 695"/>
                <a:gd name="T34" fmla="*/ 40 w 133"/>
                <a:gd name="T35" fmla="*/ 527 h 695"/>
                <a:gd name="T36" fmla="*/ 60 w 133"/>
                <a:gd name="T37" fmla="*/ 504 h 695"/>
                <a:gd name="T38" fmla="*/ 78 w 133"/>
                <a:gd name="T39" fmla="*/ 504 h 695"/>
                <a:gd name="T40" fmla="*/ 29 w 133"/>
                <a:gd name="T41" fmla="*/ 504 h 695"/>
                <a:gd name="T42" fmla="*/ 41 w 133"/>
                <a:gd name="T43" fmla="*/ 483 h 695"/>
                <a:gd name="T44" fmla="*/ 29 w 133"/>
                <a:gd name="T45" fmla="*/ 483 h 695"/>
                <a:gd name="T46" fmla="*/ 41 w 133"/>
                <a:gd name="T47" fmla="*/ 462 h 695"/>
                <a:gd name="T48" fmla="*/ 28 w 133"/>
                <a:gd name="T49" fmla="*/ 462 h 695"/>
                <a:gd name="T50" fmla="*/ 40 w 133"/>
                <a:gd name="T51" fmla="*/ 440 h 695"/>
                <a:gd name="T52" fmla="*/ 28 w 133"/>
                <a:gd name="T53" fmla="*/ 440 h 695"/>
                <a:gd name="T54" fmla="*/ 38 w 133"/>
                <a:gd name="T55" fmla="*/ 419 h 695"/>
                <a:gd name="T56" fmla="*/ 26 w 133"/>
                <a:gd name="T57" fmla="*/ 419 h 695"/>
                <a:gd name="T58" fmla="*/ 38 w 133"/>
                <a:gd name="T59" fmla="*/ 398 h 695"/>
                <a:gd name="T60" fmla="*/ 26 w 133"/>
                <a:gd name="T61" fmla="*/ 398 h 695"/>
                <a:gd name="T62" fmla="*/ 54 w 133"/>
                <a:gd name="T63" fmla="*/ 376 h 695"/>
                <a:gd name="T64" fmla="*/ 34 w 133"/>
                <a:gd name="T65" fmla="*/ 376 h 695"/>
                <a:gd name="T66" fmla="*/ 52 w 133"/>
                <a:gd name="T67" fmla="*/ 367 h 695"/>
                <a:gd name="T68" fmla="*/ 32 w 133"/>
                <a:gd name="T69" fmla="*/ 367 h 695"/>
                <a:gd name="T70" fmla="*/ 52 w 133"/>
                <a:gd name="T71" fmla="*/ 346 h 695"/>
                <a:gd name="T72" fmla="*/ 32 w 133"/>
                <a:gd name="T73" fmla="*/ 346 h 695"/>
                <a:gd name="T74" fmla="*/ 52 w 133"/>
                <a:gd name="T75" fmla="*/ 324 h 695"/>
                <a:gd name="T76" fmla="*/ 32 w 133"/>
                <a:gd name="T77" fmla="*/ 324 h 695"/>
                <a:gd name="T78" fmla="*/ 52 w 133"/>
                <a:gd name="T79" fmla="*/ 303 h 695"/>
                <a:gd name="T80" fmla="*/ 32 w 133"/>
                <a:gd name="T81" fmla="*/ 303 h 695"/>
                <a:gd name="T82" fmla="*/ 51 w 133"/>
                <a:gd name="T83" fmla="*/ 282 h 695"/>
                <a:gd name="T84" fmla="*/ 32 w 133"/>
                <a:gd name="T85" fmla="*/ 282 h 695"/>
                <a:gd name="T86" fmla="*/ 51 w 133"/>
                <a:gd name="T87" fmla="*/ 260 h 695"/>
                <a:gd name="T88" fmla="*/ 32 w 133"/>
                <a:gd name="T89" fmla="*/ 260 h 695"/>
                <a:gd name="T90" fmla="*/ 51 w 133"/>
                <a:gd name="T91" fmla="*/ 239 h 695"/>
                <a:gd name="T92" fmla="*/ 25 w 133"/>
                <a:gd name="T93" fmla="*/ 239 h 695"/>
                <a:gd name="T94" fmla="*/ 35 w 133"/>
                <a:gd name="T95" fmla="*/ 216 h 695"/>
                <a:gd name="T96" fmla="*/ 17 w 133"/>
                <a:gd name="T97" fmla="*/ 216 h 695"/>
                <a:gd name="T98" fmla="*/ 35 w 133"/>
                <a:gd name="T99" fmla="*/ 183 h 695"/>
                <a:gd name="T100" fmla="*/ 17 w 133"/>
                <a:gd name="T101" fmla="*/ 195 h 695"/>
                <a:gd name="T102" fmla="*/ 6 w 133"/>
                <a:gd name="T103" fmla="*/ 111 h 695"/>
                <a:gd name="T104" fmla="*/ 58 w 133"/>
                <a:gd name="T105" fmla="*/ 201 h 695"/>
                <a:gd name="T106" fmla="*/ 119 w 133"/>
                <a:gd name="T107" fmla="*/ 483 h 695"/>
                <a:gd name="T108" fmla="*/ 0 w 133"/>
                <a:gd name="T10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695">
                  <a:moveTo>
                    <a:pt x="92" y="634"/>
                  </a:moveTo>
                  <a:lnTo>
                    <a:pt x="92" y="644"/>
                  </a:lnTo>
                  <a:lnTo>
                    <a:pt x="115" y="644"/>
                  </a:lnTo>
                  <a:lnTo>
                    <a:pt x="115" y="634"/>
                  </a:lnTo>
                  <a:lnTo>
                    <a:pt x="92" y="634"/>
                  </a:lnTo>
                  <a:close/>
                  <a:moveTo>
                    <a:pt x="52" y="634"/>
                  </a:moveTo>
                  <a:lnTo>
                    <a:pt x="52" y="648"/>
                  </a:lnTo>
                  <a:lnTo>
                    <a:pt x="61" y="648"/>
                  </a:lnTo>
                  <a:lnTo>
                    <a:pt x="72" y="648"/>
                  </a:lnTo>
                  <a:lnTo>
                    <a:pt x="72" y="634"/>
                  </a:lnTo>
                  <a:lnTo>
                    <a:pt x="61" y="634"/>
                  </a:lnTo>
                  <a:lnTo>
                    <a:pt x="52" y="634"/>
                  </a:lnTo>
                  <a:close/>
                  <a:moveTo>
                    <a:pt x="28" y="634"/>
                  </a:moveTo>
                  <a:lnTo>
                    <a:pt x="29" y="646"/>
                  </a:lnTo>
                  <a:lnTo>
                    <a:pt x="38" y="646"/>
                  </a:lnTo>
                  <a:lnTo>
                    <a:pt x="48" y="648"/>
                  </a:lnTo>
                  <a:lnTo>
                    <a:pt x="48" y="634"/>
                  </a:lnTo>
                  <a:lnTo>
                    <a:pt x="37" y="634"/>
                  </a:lnTo>
                  <a:lnTo>
                    <a:pt x="28" y="634"/>
                  </a:lnTo>
                  <a:close/>
                  <a:moveTo>
                    <a:pt x="51" y="612"/>
                  </a:moveTo>
                  <a:lnTo>
                    <a:pt x="51" y="626"/>
                  </a:lnTo>
                  <a:lnTo>
                    <a:pt x="61" y="626"/>
                  </a:lnTo>
                  <a:lnTo>
                    <a:pt x="70" y="626"/>
                  </a:lnTo>
                  <a:lnTo>
                    <a:pt x="70" y="612"/>
                  </a:lnTo>
                  <a:lnTo>
                    <a:pt x="60" y="612"/>
                  </a:lnTo>
                  <a:lnTo>
                    <a:pt x="51" y="612"/>
                  </a:lnTo>
                  <a:close/>
                  <a:moveTo>
                    <a:pt x="90" y="612"/>
                  </a:moveTo>
                  <a:lnTo>
                    <a:pt x="90" y="623"/>
                  </a:lnTo>
                  <a:lnTo>
                    <a:pt x="115" y="623"/>
                  </a:lnTo>
                  <a:lnTo>
                    <a:pt x="115" y="612"/>
                  </a:lnTo>
                  <a:lnTo>
                    <a:pt x="90" y="612"/>
                  </a:lnTo>
                  <a:close/>
                  <a:moveTo>
                    <a:pt x="26" y="612"/>
                  </a:moveTo>
                  <a:lnTo>
                    <a:pt x="26" y="625"/>
                  </a:lnTo>
                  <a:lnTo>
                    <a:pt x="37" y="625"/>
                  </a:lnTo>
                  <a:lnTo>
                    <a:pt x="46" y="626"/>
                  </a:lnTo>
                  <a:lnTo>
                    <a:pt x="45" y="612"/>
                  </a:lnTo>
                  <a:lnTo>
                    <a:pt x="35" y="612"/>
                  </a:lnTo>
                  <a:lnTo>
                    <a:pt x="26" y="612"/>
                  </a:lnTo>
                  <a:close/>
                  <a:moveTo>
                    <a:pt x="49" y="591"/>
                  </a:moveTo>
                  <a:lnTo>
                    <a:pt x="49" y="603"/>
                  </a:lnTo>
                  <a:lnTo>
                    <a:pt x="58" y="603"/>
                  </a:lnTo>
                  <a:lnTo>
                    <a:pt x="69" y="603"/>
                  </a:lnTo>
                  <a:lnTo>
                    <a:pt x="67" y="591"/>
                  </a:lnTo>
                  <a:lnTo>
                    <a:pt x="58" y="591"/>
                  </a:lnTo>
                  <a:lnTo>
                    <a:pt x="49" y="591"/>
                  </a:lnTo>
                  <a:close/>
                  <a:moveTo>
                    <a:pt x="87" y="591"/>
                  </a:moveTo>
                  <a:lnTo>
                    <a:pt x="87" y="602"/>
                  </a:lnTo>
                  <a:lnTo>
                    <a:pt x="115" y="602"/>
                  </a:lnTo>
                  <a:lnTo>
                    <a:pt x="115" y="591"/>
                  </a:lnTo>
                  <a:lnTo>
                    <a:pt x="87" y="591"/>
                  </a:lnTo>
                  <a:close/>
                  <a:moveTo>
                    <a:pt x="25" y="590"/>
                  </a:moveTo>
                  <a:lnTo>
                    <a:pt x="25" y="603"/>
                  </a:lnTo>
                  <a:lnTo>
                    <a:pt x="34" y="603"/>
                  </a:lnTo>
                  <a:lnTo>
                    <a:pt x="45" y="603"/>
                  </a:lnTo>
                  <a:lnTo>
                    <a:pt x="43" y="591"/>
                  </a:lnTo>
                  <a:lnTo>
                    <a:pt x="34" y="591"/>
                  </a:lnTo>
                  <a:lnTo>
                    <a:pt x="25" y="590"/>
                  </a:lnTo>
                  <a:close/>
                  <a:moveTo>
                    <a:pt x="48" y="570"/>
                  </a:moveTo>
                  <a:lnTo>
                    <a:pt x="48" y="582"/>
                  </a:lnTo>
                  <a:lnTo>
                    <a:pt x="67" y="582"/>
                  </a:lnTo>
                  <a:lnTo>
                    <a:pt x="66" y="570"/>
                  </a:lnTo>
                  <a:lnTo>
                    <a:pt x="57" y="570"/>
                  </a:lnTo>
                  <a:lnTo>
                    <a:pt x="48" y="570"/>
                  </a:lnTo>
                  <a:close/>
                  <a:moveTo>
                    <a:pt x="86" y="570"/>
                  </a:moveTo>
                  <a:lnTo>
                    <a:pt x="86" y="580"/>
                  </a:lnTo>
                  <a:lnTo>
                    <a:pt x="115" y="580"/>
                  </a:lnTo>
                  <a:lnTo>
                    <a:pt x="115" y="570"/>
                  </a:lnTo>
                  <a:lnTo>
                    <a:pt x="86" y="570"/>
                  </a:lnTo>
                  <a:close/>
                  <a:moveTo>
                    <a:pt x="23" y="568"/>
                  </a:moveTo>
                  <a:lnTo>
                    <a:pt x="23" y="582"/>
                  </a:lnTo>
                  <a:lnTo>
                    <a:pt x="32" y="582"/>
                  </a:lnTo>
                  <a:lnTo>
                    <a:pt x="43" y="582"/>
                  </a:lnTo>
                  <a:lnTo>
                    <a:pt x="41" y="570"/>
                  </a:lnTo>
                  <a:lnTo>
                    <a:pt x="32" y="570"/>
                  </a:lnTo>
                  <a:lnTo>
                    <a:pt x="23" y="568"/>
                  </a:lnTo>
                  <a:close/>
                  <a:moveTo>
                    <a:pt x="46" y="548"/>
                  </a:moveTo>
                  <a:lnTo>
                    <a:pt x="46" y="561"/>
                  </a:lnTo>
                  <a:lnTo>
                    <a:pt x="55" y="561"/>
                  </a:lnTo>
                  <a:lnTo>
                    <a:pt x="64" y="561"/>
                  </a:lnTo>
                  <a:lnTo>
                    <a:pt x="64" y="548"/>
                  </a:lnTo>
                  <a:lnTo>
                    <a:pt x="46" y="548"/>
                  </a:lnTo>
                  <a:close/>
                  <a:moveTo>
                    <a:pt x="83" y="548"/>
                  </a:moveTo>
                  <a:lnTo>
                    <a:pt x="83" y="559"/>
                  </a:lnTo>
                  <a:lnTo>
                    <a:pt x="115" y="559"/>
                  </a:lnTo>
                  <a:lnTo>
                    <a:pt x="115" y="548"/>
                  </a:lnTo>
                  <a:lnTo>
                    <a:pt x="83" y="548"/>
                  </a:lnTo>
                  <a:close/>
                  <a:moveTo>
                    <a:pt x="22" y="547"/>
                  </a:moveTo>
                  <a:lnTo>
                    <a:pt x="23" y="561"/>
                  </a:lnTo>
                  <a:lnTo>
                    <a:pt x="32" y="561"/>
                  </a:lnTo>
                  <a:lnTo>
                    <a:pt x="41" y="561"/>
                  </a:lnTo>
                  <a:lnTo>
                    <a:pt x="40" y="548"/>
                  </a:lnTo>
                  <a:lnTo>
                    <a:pt x="31" y="547"/>
                  </a:lnTo>
                  <a:lnTo>
                    <a:pt x="22" y="547"/>
                  </a:lnTo>
                  <a:close/>
                  <a:moveTo>
                    <a:pt x="45" y="527"/>
                  </a:moveTo>
                  <a:lnTo>
                    <a:pt x="45" y="539"/>
                  </a:lnTo>
                  <a:lnTo>
                    <a:pt x="63" y="539"/>
                  </a:lnTo>
                  <a:lnTo>
                    <a:pt x="63" y="527"/>
                  </a:lnTo>
                  <a:lnTo>
                    <a:pt x="45" y="527"/>
                  </a:lnTo>
                  <a:close/>
                  <a:moveTo>
                    <a:pt x="80" y="526"/>
                  </a:moveTo>
                  <a:lnTo>
                    <a:pt x="80" y="536"/>
                  </a:lnTo>
                  <a:lnTo>
                    <a:pt x="115" y="536"/>
                  </a:lnTo>
                  <a:lnTo>
                    <a:pt x="115" y="526"/>
                  </a:lnTo>
                  <a:lnTo>
                    <a:pt x="80" y="526"/>
                  </a:lnTo>
                  <a:close/>
                  <a:moveTo>
                    <a:pt x="22" y="526"/>
                  </a:moveTo>
                  <a:lnTo>
                    <a:pt x="22" y="539"/>
                  </a:lnTo>
                  <a:lnTo>
                    <a:pt x="31" y="539"/>
                  </a:lnTo>
                  <a:lnTo>
                    <a:pt x="40" y="539"/>
                  </a:lnTo>
                  <a:lnTo>
                    <a:pt x="40" y="527"/>
                  </a:lnTo>
                  <a:lnTo>
                    <a:pt x="31" y="526"/>
                  </a:lnTo>
                  <a:lnTo>
                    <a:pt x="22" y="526"/>
                  </a:lnTo>
                  <a:close/>
                  <a:moveTo>
                    <a:pt x="43" y="504"/>
                  </a:moveTo>
                  <a:lnTo>
                    <a:pt x="43" y="518"/>
                  </a:lnTo>
                  <a:lnTo>
                    <a:pt x="61" y="518"/>
                  </a:lnTo>
                  <a:lnTo>
                    <a:pt x="60" y="504"/>
                  </a:lnTo>
                  <a:lnTo>
                    <a:pt x="43" y="504"/>
                  </a:lnTo>
                  <a:close/>
                  <a:moveTo>
                    <a:pt x="78" y="504"/>
                  </a:moveTo>
                  <a:lnTo>
                    <a:pt x="78" y="515"/>
                  </a:lnTo>
                  <a:lnTo>
                    <a:pt x="115" y="515"/>
                  </a:lnTo>
                  <a:lnTo>
                    <a:pt x="115" y="504"/>
                  </a:lnTo>
                  <a:lnTo>
                    <a:pt x="78" y="504"/>
                  </a:lnTo>
                  <a:close/>
                  <a:moveTo>
                    <a:pt x="20" y="504"/>
                  </a:moveTo>
                  <a:lnTo>
                    <a:pt x="20" y="516"/>
                  </a:lnTo>
                  <a:lnTo>
                    <a:pt x="29" y="518"/>
                  </a:lnTo>
                  <a:lnTo>
                    <a:pt x="38" y="518"/>
                  </a:lnTo>
                  <a:lnTo>
                    <a:pt x="38" y="504"/>
                  </a:lnTo>
                  <a:lnTo>
                    <a:pt x="29" y="504"/>
                  </a:lnTo>
                  <a:lnTo>
                    <a:pt x="20" y="504"/>
                  </a:lnTo>
                  <a:close/>
                  <a:moveTo>
                    <a:pt x="41" y="483"/>
                  </a:moveTo>
                  <a:lnTo>
                    <a:pt x="41" y="497"/>
                  </a:lnTo>
                  <a:lnTo>
                    <a:pt x="60" y="497"/>
                  </a:lnTo>
                  <a:lnTo>
                    <a:pt x="58" y="483"/>
                  </a:lnTo>
                  <a:lnTo>
                    <a:pt x="41" y="483"/>
                  </a:lnTo>
                  <a:close/>
                  <a:moveTo>
                    <a:pt x="20" y="483"/>
                  </a:moveTo>
                  <a:lnTo>
                    <a:pt x="20" y="495"/>
                  </a:lnTo>
                  <a:lnTo>
                    <a:pt x="29" y="497"/>
                  </a:lnTo>
                  <a:lnTo>
                    <a:pt x="37" y="497"/>
                  </a:lnTo>
                  <a:lnTo>
                    <a:pt x="37" y="483"/>
                  </a:lnTo>
                  <a:lnTo>
                    <a:pt x="29" y="483"/>
                  </a:lnTo>
                  <a:lnTo>
                    <a:pt x="20" y="483"/>
                  </a:lnTo>
                  <a:close/>
                  <a:moveTo>
                    <a:pt x="41" y="462"/>
                  </a:moveTo>
                  <a:lnTo>
                    <a:pt x="41" y="475"/>
                  </a:lnTo>
                  <a:lnTo>
                    <a:pt x="57" y="475"/>
                  </a:lnTo>
                  <a:lnTo>
                    <a:pt x="57" y="462"/>
                  </a:lnTo>
                  <a:lnTo>
                    <a:pt x="41" y="462"/>
                  </a:lnTo>
                  <a:close/>
                  <a:moveTo>
                    <a:pt x="20" y="462"/>
                  </a:moveTo>
                  <a:lnTo>
                    <a:pt x="20" y="474"/>
                  </a:lnTo>
                  <a:lnTo>
                    <a:pt x="28" y="475"/>
                  </a:lnTo>
                  <a:lnTo>
                    <a:pt x="35" y="475"/>
                  </a:lnTo>
                  <a:lnTo>
                    <a:pt x="35" y="462"/>
                  </a:lnTo>
                  <a:lnTo>
                    <a:pt x="28" y="462"/>
                  </a:lnTo>
                  <a:lnTo>
                    <a:pt x="20" y="462"/>
                  </a:lnTo>
                  <a:close/>
                  <a:moveTo>
                    <a:pt x="40" y="440"/>
                  </a:moveTo>
                  <a:lnTo>
                    <a:pt x="40" y="454"/>
                  </a:lnTo>
                  <a:lnTo>
                    <a:pt x="55" y="454"/>
                  </a:lnTo>
                  <a:lnTo>
                    <a:pt x="55" y="440"/>
                  </a:lnTo>
                  <a:lnTo>
                    <a:pt x="40" y="440"/>
                  </a:lnTo>
                  <a:close/>
                  <a:moveTo>
                    <a:pt x="19" y="440"/>
                  </a:moveTo>
                  <a:lnTo>
                    <a:pt x="19" y="452"/>
                  </a:lnTo>
                  <a:lnTo>
                    <a:pt x="28" y="452"/>
                  </a:lnTo>
                  <a:lnTo>
                    <a:pt x="35" y="454"/>
                  </a:lnTo>
                  <a:lnTo>
                    <a:pt x="35" y="440"/>
                  </a:lnTo>
                  <a:lnTo>
                    <a:pt x="28" y="440"/>
                  </a:lnTo>
                  <a:lnTo>
                    <a:pt x="19" y="440"/>
                  </a:lnTo>
                  <a:close/>
                  <a:moveTo>
                    <a:pt x="38" y="419"/>
                  </a:moveTo>
                  <a:lnTo>
                    <a:pt x="38" y="431"/>
                  </a:lnTo>
                  <a:lnTo>
                    <a:pt x="55" y="431"/>
                  </a:lnTo>
                  <a:lnTo>
                    <a:pt x="55" y="419"/>
                  </a:lnTo>
                  <a:lnTo>
                    <a:pt x="38" y="419"/>
                  </a:lnTo>
                  <a:close/>
                  <a:moveTo>
                    <a:pt x="19" y="419"/>
                  </a:moveTo>
                  <a:lnTo>
                    <a:pt x="19" y="431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34" y="419"/>
                  </a:lnTo>
                  <a:lnTo>
                    <a:pt x="26" y="419"/>
                  </a:lnTo>
                  <a:lnTo>
                    <a:pt x="19" y="419"/>
                  </a:lnTo>
                  <a:close/>
                  <a:moveTo>
                    <a:pt x="38" y="398"/>
                  </a:moveTo>
                  <a:lnTo>
                    <a:pt x="38" y="410"/>
                  </a:lnTo>
                  <a:lnTo>
                    <a:pt x="54" y="410"/>
                  </a:lnTo>
                  <a:lnTo>
                    <a:pt x="54" y="398"/>
                  </a:lnTo>
                  <a:lnTo>
                    <a:pt x="38" y="398"/>
                  </a:lnTo>
                  <a:close/>
                  <a:moveTo>
                    <a:pt x="19" y="398"/>
                  </a:moveTo>
                  <a:lnTo>
                    <a:pt x="19" y="410"/>
                  </a:lnTo>
                  <a:lnTo>
                    <a:pt x="26" y="410"/>
                  </a:lnTo>
                  <a:lnTo>
                    <a:pt x="34" y="410"/>
                  </a:lnTo>
                  <a:lnTo>
                    <a:pt x="34" y="398"/>
                  </a:lnTo>
                  <a:lnTo>
                    <a:pt x="26" y="398"/>
                  </a:lnTo>
                  <a:lnTo>
                    <a:pt x="19" y="398"/>
                  </a:lnTo>
                  <a:close/>
                  <a:moveTo>
                    <a:pt x="46" y="376"/>
                  </a:moveTo>
                  <a:lnTo>
                    <a:pt x="37" y="376"/>
                  </a:lnTo>
                  <a:lnTo>
                    <a:pt x="37" y="388"/>
                  </a:lnTo>
                  <a:lnTo>
                    <a:pt x="52" y="388"/>
                  </a:lnTo>
                  <a:lnTo>
                    <a:pt x="54" y="376"/>
                  </a:lnTo>
                  <a:lnTo>
                    <a:pt x="46" y="376"/>
                  </a:lnTo>
                  <a:close/>
                  <a:moveTo>
                    <a:pt x="19" y="376"/>
                  </a:moveTo>
                  <a:lnTo>
                    <a:pt x="17" y="388"/>
                  </a:lnTo>
                  <a:lnTo>
                    <a:pt x="25" y="388"/>
                  </a:lnTo>
                  <a:lnTo>
                    <a:pt x="32" y="388"/>
                  </a:lnTo>
                  <a:lnTo>
                    <a:pt x="34" y="376"/>
                  </a:lnTo>
                  <a:lnTo>
                    <a:pt x="26" y="376"/>
                  </a:lnTo>
                  <a:lnTo>
                    <a:pt x="19" y="376"/>
                  </a:lnTo>
                  <a:close/>
                  <a:moveTo>
                    <a:pt x="37" y="355"/>
                  </a:moveTo>
                  <a:lnTo>
                    <a:pt x="37" y="367"/>
                  </a:lnTo>
                  <a:lnTo>
                    <a:pt x="45" y="367"/>
                  </a:lnTo>
                  <a:lnTo>
                    <a:pt x="52" y="367"/>
                  </a:lnTo>
                  <a:lnTo>
                    <a:pt x="52" y="355"/>
                  </a:lnTo>
                  <a:lnTo>
                    <a:pt x="37" y="355"/>
                  </a:lnTo>
                  <a:close/>
                  <a:moveTo>
                    <a:pt x="17" y="353"/>
                  </a:moveTo>
                  <a:lnTo>
                    <a:pt x="17" y="367"/>
                  </a:lnTo>
                  <a:lnTo>
                    <a:pt x="25" y="367"/>
                  </a:lnTo>
                  <a:lnTo>
                    <a:pt x="32" y="367"/>
                  </a:lnTo>
                  <a:lnTo>
                    <a:pt x="32" y="355"/>
                  </a:lnTo>
                  <a:lnTo>
                    <a:pt x="25" y="355"/>
                  </a:lnTo>
                  <a:lnTo>
                    <a:pt x="17" y="353"/>
                  </a:lnTo>
                  <a:close/>
                  <a:moveTo>
                    <a:pt x="37" y="334"/>
                  </a:moveTo>
                  <a:lnTo>
                    <a:pt x="37" y="346"/>
                  </a:lnTo>
                  <a:lnTo>
                    <a:pt x="52" y="346"/>
                  </a:lnTo>
                  <a:lnTo>
                    <a:pt x="52" y="334"/>
                  </a:lnTo>
                  <a:lnTo>
                    <a:pt x="37" y="334"/>
                  </a:lnTo>
                  <a:close/>
                  <a:moveTo>
                    <a:pt x="17" y="332"/>
                  </a:moveTo>
                  <a:lnTo>
                    <a:pt x="17" y="346"/>
                  </a:lnTo>
                  <a:lnTo>
                    <a:pt x="25" y="346"/>
                  </a:lnTo>
                  <a:lnTo>
                    <a:pt x="32" y="346"/>
                  </a:lnTo>
                  <a:lnTo>
                    <a:pt x="32" y="334"/>
                  </a:lnTo>
                  <a:lnTo>
                    <a:pt x="25" y="332"/>
                  </a:lnTo>
                  <a:lnTo>
                    <a:pt x="17" y="332"/>
                  </a:lnTo>
                  <a:close/>
                  <a:moveTo>
                    <a:pt x="37" y="311"/>
                  </a:moveTo>
                  <a:lnTo>
                    <a:pt x="37" y="324"/>
                  </a:lnTo>
                  <a:lnTo>
                    <a:pt x="52" y="324"/>
                  </a:lnTo>
                  <a:lnTo>
                    <a:pt x="52" y="311"/>
                  </a:lnTo>
                  <a:lnTo>
                    <a:pt x="37" y="311"/>
                  </a:lnTo>
                  <a:close/>
                  <a:moveTo>
                    <a:pt x="19" y="311"/>
                  </a:moveTo>
                  <a:lnTo>
                    <a:pt x="17" y="324"/>
                  </a:lnTo>
                  <a:lnTo>
                    <a:pt x="25" y="324"/>
                  </a:lnTo>
                  <a:lnTo>
                    <a:pt x="32" y="324"/>
                  </a:lnTo>
                  <a:lnTo>
                    <a:pt x="32" y="311"/>
                  </a:lnTo>
                  <a:lnTo>
                    <a:pt x="25" y="311"/>
                  </a:lnTo>
                  <a:lnTo>
                    <a:pt x="19" y="311"/>
                  </a:lnTo>
                  <a:close/>
                  <a:moveTo>
                    <a:pt x="37" y="289"/>
                  </a:moveTo>
                  <a:lnTo>
                    <a:pt x="37" y="303"/>
                  </a:lnTo>
                  <a:lnTo>
                    <a:pt x="52" y="303"/>
                  </a:lnTo>
                  <a:lnTo>
                    <a:pt x="52" y="289"/>
                  </a:lnTo>
                  <a:lnTo>
                    <a:pt x="37" y="289"/>
                  </a:lnTo>
                  <a:close/>
                  <a:moveTo>
                    <a:pt x="19" y="289"/>
                  </a:moveTo>
                  <a:lnTo>
                    <a:pt x="17" y="303"/>
                  </a:lnTo>
                  <a:lnTo>
                    <a:pt x="25" y="303"/>
                  </a:lnTo>
                  <a:lnTo>
                    <a:pt x="32" y="303"/>
                  </a:lnTo>
                  <a:lnTo>
                    <a:pt x="32" y="289"/>
                  </a:lnTo>
                  <a:lnTo>
                    <a:pt x="25" y="289"/>
                  </a:lnTo>
                  <a:lnTo>
                    <a:pt x="19" y="289"/>
                  </a:lnTo>
                  <a:close/>
                  <a:moveTo>
                    <a:pt x="37" y="268"/>
                  </a:moveTo>
                  <a:lnTo>
                    <a:pt x="37" y="282"/>
                  </a:lnTo>
                  <a:lnTo>
                    <a:pt x="51" y="282"/>
                  </a:lnTo>
                  <a:lnTo>
                    <a:pt x="52" y="268"/>
                  </a:lnTo>
                  <a:lnTo>
                    <a:pt x="37" y="268"/>
                  </a:lnTo>
                  <a:close/>
                  <a:moveTo>
                    <a:pt x="19" y="268"/>
                  </a:moveTo>
                  <a:lnTo>
                    <a:pt x="17" y="282"/>
                  </a:lnTo>
                  <a:lnTo>
                    <a:pt x="25" y="282"/>
                  </a:lnTo>
                  <a:lnTo>
                    <a:pt x="32" y="282"/>
                  </a:lnTo>
                  <a:lnTo>
                    <a:pt x="32" y="268"/>
                  </a:lnTo>
                  <a:lnTo>
                    <a:pt x="26" y="268"/>
                  </a:lnTo>
                  <a:lnTo>
                    <a:pt x="19" y="268"/>
                  </a:lnTo>
                  <a:close/>
                  <a:moveTo>
                    <a:pt x="37" y="247"/>
                  </a:moveTo>
                  <a:lnTo>
                    <a:pt x="37" y="260"/>
                  </a:lnTo>
                  <a:lnTo>
                    <a:pt x="51" y="260"/>
                  </a:lnTo>
                  <a:lnTo>
                    <a:pt x="52" y="247"/>
                  </a:lnTo>
                  <a:lnTo>
                    <a:pt x="37" y="247"/>
                  </a:lnTo>
                  <a:close/>
                  <a:moveTo>
                    <a:pt x="19" y="247"/>
                  </a:moveTo>
                  <a:lnTo>
                    <a:pt x="17" y="260"/>
                  </a:lnTo>
                  <a:lnTo>
                    <a:pt x="25" y="260"/>
                  </a:lnTo>
                  <a:lnTo>
                    <a:pt x="32" y="260"/>
                  </a:lnTo>
                  <a:lnTo>
                    <a:pt x="32" y="247"/>
                  </a:lnTo>
                  <a:lnTo>
                    <a:pt x="25" y="247"/>
                  </a:lnTo>
                  <a:lnTo>
                    <a:pt x="19" y="247"/>
                  </a:lnTo>
                  <a:close/>
                  <a:moveTo>
                    <a:pt x="37" y="225"/>
                  </a:moveTo>
                  <a:lnTo>
                    <a:pt x="37" y="239"/>
                  </a:lnTo>
                  <a:lnTo>
                    <a:pt x="51" y="239"/>
                  </a:lnTo>
                  <a:lnTo>
                    <a:pt x="51" y="225"/>
                  </a:lnTo>
                  <a:lnTo>
                    <a:pt x="45" y="225"/>
                  </a:lnTo>
                  <a:lnTo>
                    <a:pt x="37" y="225"/>
                  </a:lnTo>
                  <a:close/>
                  <a:moveTo>
                    <a:pt x="19" y="225"/>
                  </a:moveTo>
                  <a:lnTo>
                    <a:pt x="17" y="238"/>
                  </a:lnTo>
                  <a:lnTo>
                    <a:pt x="25" y="239"/>
                  </a:lnTo>
                  <a:lnTo>
                    <a:pt x="32" y="239"/>
                  </a:lnTo>
                  <a:lnTo>
                    <a:pt x="32" y="225"/>
                  </a:lnTo>
                  <a:lnTo>
                    <a:pt x="25" y="225"/>
                  </a:lnTo>
                  <a:lnTo>
                    <a:pt x="19" y="225"/>
                  </a:lnTo>
                  <a:close/>
                  <a:moveTo>
                    <a:pt x="37" y="204"/>
                  </a:moveTo>
                  <a:lnTo>
                    <a:pt x="35" y="216"/>
                  </a:lnTo>
                  <a:lnTo>
                    <a:pt x="43" y="216"/>
                  </a:lnTo>
                  <a:lnTo>
                    <a:pt x="51" y="216"/>
                  </a:lnTo>
                  <a:lnTo>
                    <a:pt x="51" y="204"/>
                  </a:lnTo>
                  <a:lnTo>
                    <a:pt x="37" y="204"/>
                  </a:lnTo>
                  <a:close/>
                  <a:moveTo>
                    <a:pt x="17" y="204"/>
                  </a:moveTo>
                  <a:lnTo>
                    <a:pt x="17" y="216"/>
                  </a:lnTo>
                  <a:lnTo>
                    <a:pt x="25" y="216"/>
                  </a:lnTo>
                  <a:lnTo>
                    <a:pt x="32" y="216"/>
                  </a:lnTo>
                  <a:lnTo>
                    <a:pt x="32" y="204"/>
                  </a:lnTo>
                  <a:lnTo>
                    <a:pt x="25" y="204"/>
                  </a:lnTo>
                  <a:lnTo>
                    <a:pt x="17" y="204"/>
                  </a:lnTo>
                  <a:close/>
                  <a:moveTo>
                    <a:pt x="35" y="183"/>
                  </a:moveTo>
                  <a:lnTo>
                    <a:pt x="35" y="195"/>
                  </a:lnTo>
                  <a:lnTo>
                    <a:pt x="49" y="195"/>
                  </a:lnTo>
                  <a:lnTo>
                    <a:pt x="49" y="183"/>
                  </a:lnTo>
                  <a:lnTo>
                    <a:pt x="35" y="183"/>
                  </a:lnTo>
                  <a:close/>
                  <a:moveTo>
                    <a:pt x="17" y="183"/>
                  </a:moveTo>
                  <a:lnTo>
                    <a:pt x="17" y="195"/>
                  </a:lnTo>
                  <a:lnTo>
                    <a:pt x="31" y="195"/>
                  </a:lnTo>
                  <a:lnTo>
                    <a:pt x="31" y="183"/>
                  </a:lnTo>
                  <a:lnTo>
                    <a:pt x="17" y="183"/>
                  </a:lnTo>
                  <a:close/>
                  <a:moveTo>
                    <a:pt x="0" y="0"/>
                  </a:moveTo>
                  <a:lnTo>
                    <a:pt x="3" y="56"/>
                  </a:lnTo>
                  <a:lnTo>
                    <a:pt x="6" y="111"/>
                  </a:lnTo>
                  <a:lnTo>
                    <a:pt x="40" y="111"/>
                  </a:lnTo>
                  <a:lnTo>
                    <a:pt x="40" y="137"/>
                  </a:lnTo>
                  <a:lnTo>
                    <a:pt x="64" y="137"/>
                  </a:lnTo>
                  <a:lnTo>
                    <a:pt x="64" y="157"/>
                  </a:lnTo>
                  <a:lnTo>
                    <a:pt x="60" y="157"/>
                  </a:lnTo>
                  <a:lnTo>
                    <a:pt x="58" y="201"/>
                  </a:lnTo>
                  <a:lnTo>
                    <a:pt x="60" y="251"/>
                  </a:lnTo>
                  <a:lnTo>
                    <a:pt x="61" y="306"/>
                  </a:lnTo>
                  <a:lnTo>
                    <a:pt x="63" y="366"/>
                  </a:lnTo>
                  <a:lnTo>
                    <a:pt x="67" y="425"/>
                  </a:lnTo>
                  <a:lnTo>
                    <a:pt x="72" y="483"/>
                  </a:lnTo>
                  <a:lnTo>
                    <a:pt x="119" y="483"/>
                  </a:lnTo>
                  <a:lnTo>
                    <a:pt x="119" y="655"/>
                  </a:lnTo>
                  <a:lnTo>
                    <a:pt x="133" y="655"/>
                  </a:lnTo>
                  <a:lnTo>
                    <a:pt x="133" y="695"/>
                  </a:lnTo>
                  <a:lnTo>
                    <a:pt x="0" y="69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84368" y="3785984"/>
            <a:ext cx="1171575" cy="3072016"/>
            <a:chOff x="2489201" y="4191000"/>
            <a:chExt cx="344487" cy="903288"/>
          </a:xfrm>
        </p:grpSpPr>
        <p:sp>
          <p:nvSpPr>
            <p:cNvPr id="1072" name="Freeform 79"/>
            <p:cNvSpPr>
              <a:spLocks/>
            </p:cNvSpPr>
            <p:nvPr/>
          </p:nvSpPr>
          <p:spPr bwMode="auto">
            <a:xfrm>
              <a:off x="2708276" y="4195763"/>
              <a:ext cx="85725" cy="87313"/>
            </a:xfrm>
            <a:custGeom>
              <a:avLst/>
              <a:gdLst>
                <a:gd name="T0" fmla="*/ 0 w 54"/>
                <a:gd name="T1" fmla="*/ 0 h 55"/>
                <a:gd name="T2" fmla="*/ 54 w 54"/>
                <a:gd name="T3" fmla="*/ 0 h 55"/>
                <a:gd name="T4" fmla="*/ 54 w 54"/>
                <a:gd name="T5" fmla="*/ 55 h 55"/>
                <a:gd name="T6" fmla="*/ 36 w 54"/>
                <a:gd name="T7" fmla="*/ 50 h 55"/>
                <a:gd name="T8" fmla="*/ 21 w 54"/>
                <a:gd name="T9" fmla="*/ 44 h 55"/>
                <a:gd name="T10" fmla="*/ 9 w 54"/>
                <a:gd name="T11" fmla="*/ 37 h 55"/>
                <a:gd name="T12" fmla="*/ 0 w 54"/>
                <a:gd name="T13" fmla="*/ 28 h 55"/>
                <a:gd name="T14" fmla="*/ 0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0" y="0"/>
                  </a:moveTo>
                  <a:lnTo>
                    <a:pt x="54" y="0"/>
                  </a:lnTo>
                  <a:lnTo>
                    <a:pt x="54" y="55"/>
                  </a:lnTo>
                  <a:lnTo>
                    <a:pt x="36" y="50"/>
                  </a:lnTo>
                  <a:lnTo>
                    <a:pt x="21" y="44"/>
                  </a:lnTo>
                  <a:lnTo>
                    <a:pt x="9" y="37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Freeform 80"/>
            <p:cNvSpPr>
              <a:spLocks noEditPoints="1"/>
            </p:cNvSpPr>
            <p:nvPr/>
          </p:nvSpPr>
          <p:spPr bwMode="auto">
            <a:xfrm>
              <a:off x="2662238" y="4241800"/>
              <a:ext cx="171450" cy="852488"/>
            </a:xfrm>
            <a:custGeom>
              <a:avLst/>
              <a:gdLst>
                <a:gd name="T0" fmla="*/ 64 w 108"/>
                <a:gd name="T1" fmla="*/ 499 h 537"/>
                <a:gd name="T2" fmla="*/ 26 w 108"/>
                <a:gd name="T3" fmla="*/ 499 h 537"/>
                <a:gd name="T4" fmla="*/ 15 w 108"/>
                <a:gd name="T5" fmla="*/ 471 h 537"/>
                <a:gd name="T6" fmla="*/ 39 w 108"/>
                <a:gd name="T7" fmla="*/ 451 h 537"/>
                <a:gd name="T8" fmla="*/ 15 w 108"/>
                <a:gd name="T9" fmla="*/ 451 h 537"/>
                <a:gd name="T10" fmla="*/ 39 w 108"/>
                <a:gd name="T11" fmla="*/ 430 h 537"/>
                <a:gd name="T12" fmla="*/ 15 w 108"/>
                <a:gd name="T13" fmla="*/ 430 h 537"/>
                <a:gd name="T14" fmla="*/ 39 w 108"/>
                <a:gd name="T15" fmla="*/ 410 h 537"/>
                <a:gd name="T16" fmla="*/ 39 w 108"/>
                <a:gd name="T17" fmla="*/ 389 h 537"/>
                <a:gd name="T18" fmla="*/ 15 w 108"/>
                <a:gd name="T19" fmla="*/ 389 h 537"/>
                <a:gd name="T20" fmla="*/ 39 w 108"/>
                <a:gd name="T21" fmla="*/ 369 h 537"/>
                <a:gd name="T22" fmla="*/ 15 w 108"/>
                <a:gd name="T23" fmla="*/ 369 h 537"/>
                <a:gd name="T24" fmla="*/ 15 w 108"/>
                <a:gd name="T25" fmla="*/ 348 h 537"/>
                <a:gd name="T26" fmla="*/ 39 w 108"/>
                <a:gd name="T27" fmla="*/ 328 h 537"/>
                <a:gd name="T28" fmla="*/ 15 w 108"/>
                <a:gd name="T29" fmla="*/ 328 h 537"/>
                <a:gd name="T30" fmla="*/ 39 w 108"/>
                <a:gd name="T31" fmla="*/ 306 h 537"/>
                <a:gd name="T32" fmla="*/ 15 w 108"/>
                <a:gd name="T33" fmla="*/ 306 h 537"/>
                <a:gd name="T34" fmla="*/ 39 w 108"/>
                <a:gd name="T35" fmla="*/ 287 h 537"/>
                <a:gd name="T36" fmla="*/ 39 w 108"/>
                <a:gd name="T37" fmla="*/ 265 h 537"/>
                <a:gd name="T38" fmla="*/ 15 w 108"/>
                <a:gd name="T39" fmla="*/ 265 h 537"/>
                <a:gd name="T40" fmla="*/ 39 w 108"/>
                <a:gd name="T41" fmla="*/ 245 h 537"/>
                <a:gd name="T42" fmla="*/ 15 w 108"/>
                <a:gd name="T43" fmla="*/ 245 h 537"/>
                <a:gd name="T44" fmla="*/ 15 w 108"/>
                <a:gd name="T45" fmla="*/ 224 h 537"/>
                <a:gd name="T46" fmla="*/ 39 w 108"/>
                <a:gd name="T47" fmla="*/ 204 h 537"/>
                <a:gd name="T48" fmla="*/ 15 w 108"/>
                <a:gd name="T49" fmla="*/ 204 h 537"/>
                <a:gd name="T50" fmla="*/ 39 w 108"/>
                <a:gd name="T51" fmla="*/ 185 h 537"/>
                <a:gd name="T52" fmla="*/ 15 w 108"/>
                <a:gd name="T53" fmla="*/ 185 h 537"/>
                <a:gd name="T54" fmla="*/ 39 w 108"/>
                <a:gd name="T55" fmla="*/ 163 h 537"/>
                <a:gd name="T56" fmla="*/ 39 w 108"/>
                <a:gd name="T57" fmla="*/ 143 h 537"/>
                <a:gd name="T58" fmla="*/ 15 w 108"/>
                <a:gd name="T59" fmla="*/ 143 h 537"/>
                <a:gd name="T60" fmla="*/ 39 w 108"/>
                <a:gd name="T61" fmla="*/ 122 h 537"/>
                <a:gd name="T62" fmla="*/ 15 w 108"/>
                <a:gd name="T63" fmla="*/ 122 h 537"/>
                <a:gd name="T64" fmla="*/ 15 w 108"/>
                <a:gd name="T65" fmla="*/ 102 h 537"/>
                <a:gd name="T66" fmla="*/ 39 w 108"/>
                <a:gd name="T67" fmla="*/ 81 h 537"/>
                <a:gd name="T68" fmla="*/ 15 w 108"/>
                <a:gd name="T69" fmla="*/ 81 h 537"/>
                <a:gd name="T70" fmla="*/ 39 w 108"/>
                <a:gd name="T71" fmla="*/ 61 h 537"/>
                <a:gd name="T72" fmla="*/ 39 w 108"/>
                <a:gd name="T73" fmla="*/ 40 h 537"/>
                <a:gd name="T74" fmla="*/ 15 w 108"/>
                <a:gd name="T75" fmla="*/ 40 h 537"/>
                <a:gd name="T76" fmla="*/ 50 w 108"/>
                <a:gd name="T77" fmla="*/ 26 h 537"/>
                <a:gd name="T78" fmla="*/ 73 w 108"/>
                <a:gd name="T79" fmla="*/ 52 h 537"/>
                <a:gd name="T80" fmla="*/ 73 w 108"/>
                <a:gd name="T81" fmla="*/ 122 h 537"/>
                <a:gd name="T82" fmla="*/ 64 w 108"/>
                <a:gd name="T83" fmla="*/ 143 h 537"/>
                <a:gd name="T84" fmla="*/ 64 w 108"/>
                <a:gd name="T85" fmla="*/ 195 h 537"/>
                <a:gd name="T86" fmla="*/ 73 w 108"/>
                <a:gd name="T87" fmla="*/ 217 h 537"/>
                <a:gd name="T88" fmla="*/ 73 w 108"/>
                <a:gd name="T89" fmla="*/ 265 h 537"/>
                <a:gd name="T90" fmla="*/ 64 w 108"/>
                <a:gd name="T91" fmla="*/ 306 h 537"/>
                <a:gd name="T92" fmla="*/ 64 w 108"/>
                <a:gd name="T93" fmla="*/ 340 h 537"/>
                <a:gd name="T94" fmla="*/ 108 w 108"/>
                <a:gd name="T95" fmla="*/ 491 h 537"/>
                <a:gd name="T96" fmla="*/ 9 w 108"/>
                <a:gd name="T97" fmla="*/ 499 h 537"/>
                <a:gd name="T98" fmla="*/ 0 w 108"/>
                <a:gd name="T99" fmla="*/ 409 h 537"/>
                <a:gd name="T100" fmla="*/ 0 w 108"/>
                <a:gd name="T101" fmla="*/ 175 h 537"/>
                <a:gd name="T102" fmla="*/ 19 w 108"/>
                <a:gd name="T103" fmla="*/ 7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8" h="537">
                  <a:moveTo>
                    <a:pt x="64" y="499"/>
                  </a:moveTo>
                  <a:lnTo>
                    <a:pt x="64" y="524"/>
                  </a:lnTo>
                  <a:lnTo>
                    <a:pt x="82" y="524"/>
                  </a:lnTo>
                  <a:lnTo>
                    <a:pt x="82" y="499"/>
                  </a:lnTo>
                  <a:lnTo>
                    <a:pt x="64" y="499"/>
                  </a:lnTo>
                  <a:close/>
                  <a:moveTo>
                    <a:pt x="26" y="499"/>
                  </a:moveTo>
                  <a:lnTo>
                    <a:pt x="26" y="524"/>
                  </a:lnTo>
                  <a:lnTo>
                    <a:pt x="45" y="524"/>
                  </a:lnTo>
                  <a:lnTo>
                    <a:pt x="45" y="499"/>
                  </a:lnTo>
                  <a:lnTo>
                    <a:pt x="26" y="499"/>
                  </a:lnTo>
                  <a:close/>
                  <a:moveTo>
                    <a:pt x="15" y="471"/>
                  </a:moveTo>
                  <a:lnTo>
                    <a:pt x="15" y="483"/>
                  </a:lnTo>
                  <a:lnTo>
                    <a:pt x="29" y="483"/>
                  </a:lnTo>
                  <a:lnTo>
                    <a:pt x="29" y="471"/>
                  </a:lnTo>
                  <a:lnTo>
                    <a:pt x="15" y="471"/>
                  </a:lnTo>
                  <a:close/>
                  <a:moveTo>
                    <a:pt x="39" y="451"/>
                  </a:moveTo>
                  <a:lnTo>
                    <a:pt x="39" y="462"/>
                  </a:lnTo>
                  <a:lnTo>
                    <a:pt x="53" y="462"/>
                  </a:lnTo>
                  <a:lnTo>
                    <a:pt x="53" y="451"/>
                  </a:lnTo>
                  <a:lnTo>
                    <a:pt x="39" y="451"/>
                  </a:lnTo>
                  <a:close/>
                  <a:moveTo>
                    <a:pt x="15" y="451"/>
                  </a:moveTo>
                  <a:lnTo>
                    <a:pt x="15" y="462"/>
                  </a:lnTo>
                  <a:lnTo>
                    <a:pt x="29" y="462"/>
                  </a:lnTo>
                  <a:lnTo>
                    <a:pt x="29" y="451"/>
                  </a:lnTo>
                  <a:lnTo>
                    <a:pt x="15" y="451"/>
                  </a:lnTo>
                  <a:close/>
                  <a:moveTo>
                    <a:pt x="39" y="430"/>
                  </a:moveTo>
                  <a:lnTo>
                    <a:pt x="39" y="442"/>
                  </a:lnTo>
                  <a:lnTo>
                    <a:pt x="53" y="442"/>
                  </a:lnTo>
                  <a:lnTo>
                    <a:pt x="53" y="430"/>
                  </a:lnTo>
                  <a:lnTo>
                    <a:pt x="39" y="430"/>
                  </a:lnTo>
                  <a:close/>
                  <a:moveTo>
                    <a:pt x="15" y="430"/>
                  </a:moveTo>
                  <a:lnTo>
                    <a:pt x="15" y="442"/>
                  </a:lnTo>
                  <a:lnTo>
                    <a:pt x="29" y="442"/>
                  </a:lnTo>
                  <a:lnTo>
                    <a:pt x="29" y="430"/>
                  </a:lnTo>
                  <a:lnTo>
                    <a:pt x="15" y="430"/>
                  </a:lnTo>
                  <a:close/>
                  <a:moveTo>
                    <a:pt x="39" y="410"/>
                  </a:moveTo>
                  <a:lnTo>
                    <a:pt x="39" y="421"/>
                  </a:lnTo>
                  <a:lnTo>
                    <a:pt x="53" y="421"/>
                  </a:lnTo>
                  <a:lnTo>
                    <a:pt x="53" y="410"/>
                  </a:lnTo>
                  <a:lnTo>
                    <a:pt x="39" y="410"/>
                  </a:lnTo>
                  <a:close/>
                  <a:moveTo>
                    <a:pt x="39" y="389"/>
                  </a:moveTo>
                  <a:lnTo>
                    <a:pt x="39" y="401"/>
                  </a:lnTo>
                  <a:lnTo>
                    <a:pt x="53" y="401"/>
                  </a:lnTo>
                  <a:lnTo>
                    <a:pt x="53" y="389"/>
                  </a:lnTo>
                  <a:lnTo>
                    <a:pt x="39" y="389"/>
                  </a:lnTo>
                  <a:close/>
                  <a:moveTo>
                    <a:pt x="15" y="389"/>
                  </a:moveTo>
                  <a:lnTo>
                    <a:pt x="15" y="401"/>
                  </a:lnTo>
                  <a:lnTo>
                    <a:pt x="29" y="401"/>
                  </a:lnTo>
                  <a:lnTo>
                    <a:pt x="29" y="389"/>
                  </a:lnTo>
                  <a:lnTo>
                    <a:pt x="15" y="389"/>
                  </a:lnTo>
                  <a:close/>
                  <a:moveTo>
                    <a:pt x="39" y="369"/>
                  </a:moveTo>
                  <a:lnTo>
                    <a:pt x="39" y="380"/>
                  </a:lnTo>
                  <a:lnTo>
                    <a:pt x="53" y="380"/>
                  </a:lnTo>
                  <a:lnTo>
                    <a:pt x="53" y="369"/>
                  </a:lnTo>
                  <a:lnTo>
                    <a:pt x="39" y="369"/>
                  </a:lnTo>
                  <a:close/>
                  <a:moveTo>
                    <a:pt x="15" y="369"/>
                  </a:moveTo>
                  <a:lnTo>
                    <a:pt x="15" y="380"/>
                  </a:lnTo>
                  <a:lnTo>
                    <a:pt x="29" y="380"/>
                  </a:lnTo>
                  <a:lnTo>
                    <a:pt x="29" y="369"/>
                  </a:lnTo>
                  <a:lnTo>
                    <a:pt x="15" y="369"/>
                  </a:lnTo>
                  <a:close/>
                  <a:moveTo>
                    <a:pt x="15" y="348"/>
                  </a:moveTo>
                  <a:lnTo>
                    <a:pt x="15" y="360"/>
                  </a:lnTo>
                  <a:lnTo>
                    <a:pt x="29" y="360"/>
                  </a:lnTo>
                  <a:lnTo>
                    <a:pt x="29" y="348"/>
                  </a:lnTo>
                  <a:lnTo>
                    <a:pt x="15" y="348"/>
                  </a:lnTo>
                  <a:close/>
                  <a:moveTo>
                    <a:pt x="39" y="328"/>
                  </a:moveTo>
                  <a:lnTo>
                    <a:pt x="39" y="340"/>
                  </a:lnTo>
                  <a:lnTo>
                    <a:pt x="53" y="340"/>
                  </a:lnTo>
                  <a:lnTo>
                    <a:pt x="53" y="328"/>
                  </a:lnTo>
                  <a:lnTo>
                    <a:pt x="39" y="328"/>
                  </a:lnTo>
                  <a:close/>
                  <a:moveTo>
                    <a:pt x="15" y="328"/>
                  </a:moveTo>
                  <a:lnTo>
                    <a:pt x="15" y="340"/>
                  </a:lnTo>
                  <a:lnTo>
                    <a:pt x="29" y="340"/>
                  </a:lnTo>
                  <a:lnTo>
                    <a:pt x="29" y="328"/>
                  </a:lnTo>
                  <a:lnTo>
                    <a:pt x="15" y="328"/>
                  </a:lnTo>
                  <a:close/>
                  <a:moveTo>
                    <a:pt x="39" y="306"/>
                  </a:moveTo>
                  <a:lnTo>
                    <a:pt x="39" y="319"/>
                  </a:lnTo>
                  <a:lnTo>
                    <a:pt x="53" y="319"/>
                  </a:lnTo>
                  <a:lnTo>
                    <a:pt x="53" y="306"/>
                  </a:lnTo>
                  <a:lnTo>
                    <a:pt x="39" y="306"/>
                  </a:lnTo>
                  <a:close/>
                  <a:moveTo>
                    <a:pt x="15" y="306"/>
                  </a:moveTo>
                  <a:lnTo>
                    <a:pt x="15" y="319"/>
                  </a:lnTo>
                  <a:lnTo>
                    <a:pt x="29" y="319"/>
                  </a:lnTo>
                  <a:lnTo>
                    <a:pt x="29" y="306"/>
                  </a:lnTo>
                  <a:lnTo>
                    <a:pt x="15" y="306"/>
                  </a:lnTo>
                  <a:close/>
                  <a:moveTo>
                    <a:pt x="39" y="287"/>
                  </a:moveTo>
                  <a:lnTo>
                    <a:pt x="39" y="299"/>
                  </a:lnTo>
                  <a:lnTo>
                    <a:pt x="53" y="299"/>
                  </a:lnTo>
                  <a:lnTo>
                    <a:pt x="53" y="287"/>
                  </a:lnTo>
                  <a:lnTo>
                    <a:pt x="39" y="287"/>
                  </a:lnTo>
                  <a:close/>
                  <a:moveTo>
                    <a:pt x="39" y="265"/>
                  </a:moveTo>
                  <a:lnTo>
                    <a:pt x="39" y="278"/>
                  </a:lnTo>
                  <a:lnTo>
                    <a:pt x="53" y="278"/>
                  </a:lnTo>
                  <a:lnTo>
                    <a:pt x="53" y="265"/>
                  </a:lnTo>
                  <a:lnTo>
                    <a:pt x="39" y="265"/>
                  </a:lnTo>
                  <a:close/>
                  <a:moveTo>
                    <a:pt x="15" y="265"/>
                  </a:moveTo>
                  <a:lnTo>
                    <a:pt x="15" y="278"/>
                  </a:lnTo>
                  <a:lnTo>
                    <a:pt x="29" y="278"/>
                  </a:lnTo>
                  <a:lnTo>
                    <a:pt x="29" y="265"/>
                  </a:lnTo>
                  <a:lnTo>
                    <a:pt x="15" y="265"/>
                  </a:lnTo>
                  <a:close/>
                  <a:moveTo>
                    <a:pt x="39" y="245"/>
                  </a:moveTo>
                  <a:lnTo>
                    <a:pt x="39" y="258"/>
                  </a:lnTo>
                  <a:lnTo>
                    <a:pt x="53" y="258"/>
                  </a:lnTo>
                  <a:lnTo>
                    <a:pt x="53" y="245"/>
                  </a:lnTo>
                  <a:lnTo>
                    <a:pt x="39" y="245"/>
                  </a:lnTo>
                  <a:close/>
                  <a:moveTo>
                    <a:pt x="15" y="245"/>
                  </a:moveTo>
                  <a:lnTo>
                    <a:pt x="15" y="258"/>
                  </a:lnTo>
                  <a:lnTo>
                    <a:pt x="29" y="258"/>
                  </a:lnTo>
                  <a:lnTo>
                    <a:pt x="29" y="245"/>
                  </a:lnTo>
                  <a:lnTo>
                    <a:pt x="15" y="245"/>
                  </a:lnTo>
                  <a:close/>
                  <a:moveTo>
                    <a:pt x="15" y="224"/>
                  </a:moveTo>
                  <a:lnTo>
                    <a:pt x="15" y="236"/>
                  </a:lnTo>
                  <a:lnTo>
                    <a:pt x="29" y="236"/>
                  </a:lnTo>
                  <a:lnTo>
                    <a:pt x="29" y="224"/>
                  </a:lnTo>
                  <a:lnTo>
                    <a:pt x="15" y="224"/>
                  </a:lnTo>
                  <a:close/>
                  <a:moveTo>
                    <a:pt x="39" y="204"/>
                  </a:moveTo>
                  <a:lnTo>
                    <a:pt x="39" y="217"/>
                  </a:lnTo>
                  <a:lnTo>
                    <a:pt x="53" y="217"/>
                  </a:lnTo>
                  <a:lnTo>
                    <a:pt x="53" y="204"/>
                  </a:lnTo>
                  <a:lnTo>
                    <a:pt x="39" y="204"/>
                  </a:lnTo>
                  <a:close/>
                  <a:moveTo>
                    <a:pt x="15" y="204"/>
                  </a:moveTo>
                  <a:lnTo>
                    <a:pt x="15" y="217"/>
                  </a:lnTo>
                  <a:lnTo>
                    <a:pt x="29" y="217"/>
                  </a:lnTo>
                  <a:lnTo>
                    <a:pt x="29" y="204"/>
                  </a:lnTo>
                  <a:lnTo>
                    <a:pt x="15" y="204"/>
                  </a:lnTo>
                  <a:close/>
                  <a:moveTo>
                    <a:pt x="39" y="185"/>
                  </a:moveTo>
                  <a:lnTo>
                    <a:pt x="39" y="195"/>
                  </a:lnTo>
                  <a:lnTo>
                    <a:pt x="53" y="195"/>
                  </a:lnTo>
                  <a:lnTo>
                    <a:pt x="53" y="185"/>
                  </a:lnTo>
                  <a:lnTo>
                    <a:pt x="39" y="185"/>
                  </a:lnTo>
                  <a:close/>
                  <a:moveTo>
                    <a:pt x="15" y="185"/>
                  </a:moveTo>
                  <a:lnTo>
                    <a:pt x="15" y="195"/>
                  </a:lnTo>
                  <a:lnTo>
                    <a:pt x="29" y="195"/>
                  </a:lnTo>
                  <a:lnTo>
                    <a:pt x="29" y="185"/>
                  </a:lnTo>
                  <a:lnTo>
                    <a:pt x="15" y="185"/>
                  </a:lnTo>
                  <a:close/>
                  <a:moveTo>
                    <a:pt x="39" y="163"/>
                  </a:moveTo>
                  <a:lnTo>
                    <a:pt x="39" y="175"/>
                  </a:lnTo>
                  <a:lnTo>
                    <a:pt x="53" y="175"/>
                  </a:lnTo>
                  <a:lnTo>
                    <a:pt x="53" y="163"/>
                  </a:lnTo>
                  <a:lnTo>
                    <a:pt x="39" y="163"/>
                  </a:lnTo>
                  <a:close/>
                  <a:moveTo>
                    <a:pt x="39" y="143"/>
                  </a:moveTo>
                  <a:lnTo>
                    <a:pt x="39" y="154"/>
                  </a:lnTo>
                  <a:lnTo>
                    <a:pt x="53" y="154"/>
                  </a:lnTo>
                  <a:lnTo>
                    <a:pt x="53" y="143"/>
                  </a:lnTo>
                  <a:lnTo>
                    <a:pt x="39" y="143"/>
                  </a:lnTo>
                  <a:close/>
                  <a:moveTo>
                    <a:pt x="15" y="143"/>
                  </a:moveTo>
                  <a:lnTo>
                    <a:pt x="15" y="154"/>
                  </a:lnTo>
                  <a:lnTo>
                    <a:pt x="29" y="154"/>
                  </a:lnTo>
                  <a:lnTo>
                    <a:pt x="29" y="143"/>
                  </a:lnTo>
                  <a:lnTo>
                    <a:pt x="15" y="143"/>
                  </a:lnTo>
                  <a:close/>
                  <a:moveTo>
                    <a:pt x="39" y="122"/>
                  </a:moveTo>
                  <a:lnTo>
                    <a:pt x="39" y="134"/>
                  </a:lnTo>
                  <a:lnTo>
                    <a:pt x="53" y="134"/>
                  </a:lnTo>
                  <a:lnTo>
                    <a:pt x="53" y="122"/>
                  </a:lnTo>
                  <a:lnTo>
                    <a:pt x="39" y="122"/>
                  </a:lnTo>
                  <a:close/>
                  <a:moveTo>
                    <a:pt x="15" y="122"/>
                  </a:moveTo>
                  <a:lnTo>
                    <a:pt x="15" y="134"/>
                  </a:lnTo>
                  <a:lnTo>
                    <a:pt x="29" y="134"/>
                  </a:lnTo>
                  <a:lnTo>
                    <a:pt x="29" y="122"/>
                  </a:lnTo>
                  <a:lnTo>
                    <a:pt x="15" y="122"/>
                  </a:lnTo>
                  <a:close/>
                  <a:moveTo>
                    <a:pt x="15" y="102"/>
                  </a:moveTo>
                  <a:lnTo>
                    <a:pt x="15" y="113"/>
                  </a:lnTo>
                  <a:lnTo>
                    <a:pt x="29" y="113"/>
                  </a:lnTo>
                  <a:lnTo>
                    <a:pt x="29" y="102"/>
                  </a:lnTo>
                  <a:lnTo>
                    <a:pt x="15" y="102"/>
                  </a:lnTo>
                  <a:close/>
                  <a:moveTo>
                    <a:pt x="39" y="81"/>
                  </a:moveTo>
                  <a:lnTo>
                    <a:pt x="39" y="93"/>
                  </a:lnTo>
                  <a:lnTo>
                    <a:pt x="53" y="93"/>
                  </a:lnTo>
                  <a:lnTo>
                    <a:pt x="53" y="81"/>
                  </a:lnTo>
                  <a:lnTo>
                    <a:pt x="39" y="81"/>
                  </a:lnTo>
                  <a:close/>
                  <a:moveTo>
                    <a:pt x="15" y="81"/>
                  </a:moveTo>
                  <a:lnTo>
                    <a:pt x="15" y="93"/>
                  </a:lnTo>
                  <a:lnTo>
                    <a:pt x="29" y="93"/>
                  </a:lnTo>
                  <a:lnTo>
                    <a:pt x="29" y="81"/>
                  </a:lnTo>
                  <a:lnTo>
                    <a:pt x="15" y="81"/>
                  </a:lnTo>
                  <a:close/>
                  <a:moveTo>
                    <a:pt x="39" y="61"/>
                  </a:moveTo>
                  <a:lnTo>
                    <a:pt x="39" y="73"/>
                  </a:lnTo>
                  <a:lnTo>
                    <a:pt x="53" y="73"/>
                  </a:lnTo>
                  <a:lnTo>
                    <a:pt x="53" y="61"/>
                  </a:lnTo>
                  <a:lnTo>
                    <a:pt x="39" y="61"/>
                  </a:lnTo>
                  <a:close/>
                  <a:moveTo>
                    <a:pt x="39" y="40"/>
                  </a:moveTo>
                  <a:lnTo>
                    <a:pt x="39" y="52"/>
                  </a:lnTo>
                  <a:lnTo>
                    <a:pt x="53" y="52"/>
                  </a:lnTo>
                  <a:lnTo>
                    <a:pt x="53" y="40"/>
                  </a:lnTo>
                  <a:lnTo>
                    <a:pt x="39" y="40"/>
                  </a:lnTo>
                  <a:close/>
                  <a:moveTo>
                    <a:pt x="15" y="40"/>
                  </a:moveTo>
                  <a:lnTo>
                    <a:pt x="15" y="52"/>
                  </a:lnTo>
                  <a:lnTo>
                    <a:pt x="29" y="52"/>
                  </a:lnTo>
                  <a:lnTo>
                    <a:pt x="29" y="40"/>
                  </a:lnTo>
                  <a:lnTo>
                    <a:pt x="15" y="40"/>
                  </a:lnTo>
                  <a:close/>
                  <a:moveTo>
                    <a:pt x="0" y="0"/>
                  </a:moveTo>
                  <a:lnTo>
                    <a:pt x="9" y="8"/>
                  </a:lnTo>
                  <a:lnTo>
                    <a:pt x="19" y="15"/>
                  </a:lnTo>
                  <a:lnTo>
                    <a:pt x="33" y="21"/>
                  </a:lnTo>
                  <a:lnTo>
                    <a:pt x="50" y="26"/>
                  </a:lnTo>
                  <a:lnTo>
                    <a:pt x="73" y="28"/>
                  </a:lnTo>
                  <a:lnTo>
                    <a:pt x="73" y="40"/>
                  </a:lnTo>
                  <a:lnTo>
                    <a:pt x="64" y="40"/>
                  </a:lnTo>
                  <a:lnTo>
                    <a:pt x="64" y="52"/>
                  </a:lnTo>
                  <a:lnTo>
                    <a:pt x="73" y="52"/>
                  </a:lnTo>
                  <a:lnTo>
                    <a:pt x="73" y="81"/>
                  </a:lnTo>
                  <a:lnTo>
                    <a:pt x="64" y="81"/>
                  </a:lnTo>
                  <a:lnTo>
                    <a:pt x="64" y="93"/>
                  </a:lnTo>
                  <a:lnTo>
                    <a:pt x="73" y="93"/>
                  </a:lnTo>
                  <a:lnTo>
                    <a:pt x="73" y="122"/>
                  </a:lnTo>
                  <a:lnTo>
                    <a:pt x="64" y="122"/>
                  </a:lnTo>
                  <a:lnTo>
                    <a:pt x="64" y="134"/>
                  </a:lnTo>
                  <a:lnTo>
                    <a:pt x="73" y="134"/>
                  </a:lnTo>
                  <a:lnTo>
                    <a:pt x="73" y="143"/>
                  </a:lnTo>
                  <a:lnTo>
                    <a:pt x="64" y="143"/>
                  </a:lnTo>
                  <a:lnTo>
                    <a:pt x="64" y="154"/>
                  </a:lnTo>
                  <a:lnTo>
                    <a:pt x="73" y="154"/>
                  </a:lnTo>
                  <a:lnTo>
                    <a:pt x="73" y="185"/>
                  </a:lnTo>
                  <a:lnTo>
                    <a:pt x="64" y="185"/>
                  </a:lnTo>
                  <a:lnTo>
                    <a:pt x="64" y="195"/>
                  </a:lnTo>
                  <a:lnTo>
                    <a:pt x="73" y="195"/>
                  </a:lnTo>
                  <a:lnTo>
                    <a:pt x="73" y="204"/>
                  </a:lnTo>
                  <a:lnTo>
                    <a:pt x="64" y="204"/>
                  </a:lnTo>
                  <a:lnTo>
                    <a:pt x="64" y="217"/>
                  </a:lnTo>
                  <a:lnTo>
                    <a:pt x="73" y="217"/>
                  </a:lnTo>
                  <a:lnTo>
                    <a:pt x="73" y="245"/>
                  </a:lnTo>
                  <a:lnTo>
                    <a:pt x="64" y="245"/>
                  </a:lnTo>
                  <a:lnTo>
                    <a:pt x="64" y="258"/>
                  </a:lnTo>
                  <a:lnTo>
                    <a:pt x="73" y="258"/>
                  </a:lnTo>
                  <a:lnTo>
                    <a:pt x="73" y="265"/>
                  </a:lnTo>
                  <a:lnTo>
                    <a:pt x="64" y="265"/>
                  </a:lnTo>
                  <a:lnTo>
                    <a:pt x="64" y="278"/>
                  </a:lnTo>
                  <a:lnTo>
                    <a:pt x="73" y="278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64" y="319"/>
                  </a:lnTo>
                  <a:lnTo>
                    <a:pt x="73" y="319"/>
                  </a:lnTo>
                  <a:lnTo>
                    <a:pt x="73" y="328"/>
                  </a:lnTo>
                  <a:lnTo>
                    <a:pt x="64" y="328"/>
                  </a:lnTo>
                  <a:lnTo>
                    <a:pt x="64" y="340"/>
                  </a:lnTo>
                  <a:lnTo>
                    <a:pt x="73" y="340"/>
                  </a:lnTo>
                  <a:lnTo>
                    <a:pt x="73" y="361"/>
                  </a:lnTo>
                  <a:lnTo>
                    <a:pt x="97" y="361"/>
                  </a:lnTo>
                  <a:lnTo>
                    <a:pt x="97" y="491"/>
                  </a:lnTo>
                  <a:lnTo>
                    <a:pt x="108" y="491"/>
                  </a:lnTo>
                  <a:lnTo>
                    <a:pt x="108" y="537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9" y="524"/>
                  </a:lnTo>
                  <a:lnTo>
                    <a:pt x="9" y="499"/>
                  </a:lnTo>
                  <a:lnTo>
                    <a:pt x="0" y="499"/>
                  </a:lnTo>
                  <a:lnTo>
                    <a:pt x="0" y="422"/>
                  </a:lnTo>
                  <a:lnTo>
                    <a:pt x="19" y="422"/>
                  </a:lnTo>
                  <a:lnTo>
                    <a:pt x="19" y="409"/>
                  </a:lnTo>
                  <a:lnTo>
                    <a:pt x="0" y="409"/>
                  </a:lnTo>
                  <a:lnTo>
                    <a:pt x="0" y="299"/>
                  </a:lnTo>
                  <a:lnTo>
                    <a:pt x="19" y="299"/>
                  </a:lnTo>
                  <a:lnTo>
                    <a:pt x="19" y="285"/>
                  </a:lnTo>
                  <a:lnTo>
                    <a:pt x="0" y="285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Freeform 81"/>
            <p:cNvSpPr>
              <a:spLocks noEditPoints="1"/>
            </p:cNvSpPr>
            <p:nvPr/>
          </p:nvSpPr>
          <p:spPr bwMode="auto">
            <a:xfrm>
              <a:off x="2489201" y="4191000"/>
              <a:ext cx="173038" cy="903288"/>
            </a:xfrm>
            <a:custGeom>
              <a:avLst/>
              <a:gdLst>
                <a:gd name="T0" fmla="*/ 61 w 109"/>
                <a:gd name="T1" fmla="*/ 531 h 569"/>
                <a:gd name="T2" fmla="*/ 25 w 109"/>
                <a:gd name="T3" fmla="*/ 531 h 569"/>
                <a:gd name="T4" fmla="*/ 77 w 109"/>
                <a:gd name="T5" fmla="*/ 503 h 569"/>
                <a:gd name="T6" fmla="*/ 77 w 109"/>
                <a:gd name="T7" fmla="*/ 483 h 569"/>
                <a:gd name="T8" fmla="*/ 55 w 109"/>
                <a:gd name="T9" fmla="*/ 483 h 569"/>
                <a:gd name="T10" fmla="*/ 77 w 109"/>
                <a:gd name="T11" fmla="*/ 462 h 569"/>
                <a:gd name="T12" fmla="*/ 55 w 109"/>
                <a:gd name="T13" fmla="*/ 462 h 569"/>
                <a:gd name="T14" fmla="*/ 55 w 109"/>
                <a:gd name="T15" fmla="*/ 442 h 569"/>
                <a:gd name="T16" fmla="*/ 77 w 109"/>
                <a:gd name="T17" fmla="*/ 421 h 569"/>
                <a:gd name="T18" fmla="*/ 55 w 109"/>
                <a:gd name="T19" fmla="*/ 421 h 569"/>
                <a:gd name="T20" fmla="*/ 77 w 109"/>
                <a:gd name="T21" fmla="*/ 401 h 569"/>
                <a:gd name="T22" fmla="*/ 55 w 109"/>
                <a:gd name="T23" fmla="*/ 401 h 569"/>
                <a:gd name="T24" fmla="*/ 77 w 109"/>
                <a:gd name="T25" fmla="*/ 380 h 569"/>
                <a:gd name="T26" fmla="*/ 77 w 109"/>
                <a:gd name="T27" fmla="*/ 360 h 569"/>
                <a:gd name="T28" fmla="*/ 55 w 109"/>
                <a:gd name="T29" fmla="*/ 360 h 569"/>
                <a:gd name="T30" fmla="*/ 77 w 109"/>
                <a:gd name="T31" fmla="*/ 338 h 569"/>
                <a:gd name="T32" fmla="*/ 55 w 109"/>
                <a:gd name="T33" fmla="*/ 338 h 569"/>
                <a:gd name="T34" fmla="*/ 55 w 109"/>
                <a:gd name="T35" fmla="*/ 319 h 569"/>
                <a:gd name="T36" fmla="*/ 77 w 109"/>
                <a:gd name="T37" fmla="*/ 297 h 569"/>
                <a:gd name="T38" fmla="*/ 55 w 109"/>
                <a:gd name="T39" fmla="*/ 297 h 569"/>
                <a:gd name="T40" fmla="*/ 77 w 109"/>
                <a:gd name="T41" fmla="*/ 277 h 569"/>
                <a:gd name="T42" fmla="*/ 55 w 109"/>
                <a:gd name="T43" fmla="*/ 277 h 569"/>
                <a:gd name="T44" fmla="*/ 77 w 109"/>
                <a:gd name="T45" fmla="*/ 256 h 569"/>
                <a:gd name="T46" fmla="*/ 77 w 109"/>
                <a:gd name="T47" fmla="*/ 236 h 569"/>
                <a:gd name="T48" fmla="*/ 55 w 109"/>
                <a:gd name="T49" fmla="*/ 236 h 569"/>
                <a:gd name="T50" fmla="*/ 77 w 109"/>
                <a:gd name="T51" fmla="*/ 217 h 569"/>
                <a:gd name="T52" fmla="*/ 55 w 109"/>
                <a:gd name="T53" fmla="*/ 217 h 569"/>
                <a:gd name="T54" fmla="*/ 55 w 109"/>
                <a:gd name="T55" fmla="*/ 195 h 569"/>
                <a:gd name="T56" fmla="*/ 77 w 109"/>
                <a:gd name="T57" fmla="*/ 175 h 569"/>
                <a:gd name="T58" fmla="*/ 55 w 109"/>
                <a:gd name="T59" fmla="*/ 175 h 569"/>
                <a:gd name="T60" fmla="*/ 77 w 109"/>
                <a:gd name="T61" fmla="*/ 154 h 569"/>
                <a:gd name="T62" fmla="*/ 55 w 109"/>
                <a:gd name="T63" fmla="*/ 154 h 569"/>
                <a:gd name="T64" fmla="*/ 77 w 109"/>
                <a:gd name="T65" fmla="*/ 134 h 569"/>
                <a:gd name="T66" fmla="*/ 77 w 109"/>
                <a:gd name="T67" fmla="*/ 113 h 569"/>
                <a:gd name="T68" fmla="*/ 55 w 109"/>
                <a:gd name="T69" fmla="*/ 113 h 569"/>
                <a:gd name="T70" fmla="*/ 55 w 109"/>
                <a:gd name="T71" fmla="*/ 93 h 569"/>
                <a:gd name="T72" fmla="*/ 77 w 109"/>
                <a:gd name="T73" fmla="*/ 72 h 569"/>
                <a:gd name="T74" fmla="*/ 55 w 109"/>
                <a:gd name="T75" fmla="*/ 72 h 569"/>
                <a:gd name="T76" fmla="*/ 46 w 109"/>
                <a:gd name="T77" fmla="*/ 29 h 569"/>
                <a:gd name="T78" fmla="*/ 58 w 109"/>
                <a:gd name="T79" fmla="*/ 38 h 569"/>
                <a:gd name="T80" fmla="*/ 60 w 109"/>
                <a:gd name="T81" fmla="*/ 23 h 569"/>
                <a:gd name="T82" fmla="*/ 71 w 109"/>
                <a:gd name="T83" fmla="*/ 3 h 569"/>
                <a:gd name="T84" fmla="*/ 109 w 109"/>
                <a:gd name="T85" fmla="*/ 92 h 569"/>
                <a:gd name="T86" fmla="*/ 84 w 109"/>
                <a:gd name="T87" fmla="*/ 195 h 569"/>
                <a:gd name="T88" fmla="*/ 84 w 109"/>
                <a:gd name="T89" fmla="*/ 331 h 569"/>
                <a:gd name="T90" fmla="*/ 109 w 109"/>
                <a:gd name="T91" fmla="*/ 454 h 569"/>
                <a:gd name="T92" fmla="*/ 109 w 109"/>
                <a:gd name="T93" fmla="*/ 569 h 569"/>
                <a:gd name="T94" fmla="*/ 36 w 109"/>
                <a:gd name="T95" fmla="*/ 393 h 569"/>
                <a:gd name="T96" fmla="*/ 36 w 109"/>
                <a:gd name="T97" fmla="*/ 351 h 569"/>
                <a:gd name="T98" fmla="*/ 46 w 109"/>
                <a:gd name="T99" fmla="*/ 310 h 569"/>
                <a:gd name="T100" fmla="*/ 46 w 109"/>
                <a:gd name="T101" fmla="*/ 277 h 569"/>
                <a:gd name="T102" fmla="*/ 36 w 109"/>
                <a:gd name="T103" fmla="*/ 236 h 569"/>
                <a:gd name="T104" fmla="*/ 36 w 109"/>
                <a:gd name="T105" fmla="*/ 186 h 569"/>
                <a:gd name="T106" fmla="*/ 46 w 109"/>
                <a:gd name="T107" fmla="*/ 166 h 569"/>
                <a:gd name="T108" fmla="*/ 46 w 109"/>
                <a:gd name="T109" fmla="*/ 113 h 569"/>
                <a:gd name="T110" fmla="*/ 36 w 109"/>
                <a:gd name="T111" fmla="*/ 7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" h="569">
                  <a:moveTo>
                    <a:pt x="61" y="531"/>
                  </a:moveTo>
                  <a:lnTo>
                    <a:pt x="61" y="556"/>
                  </a:lnTo>
                  <a:lnTo>
                    <a:pt x="81" y="556"/>
                  </a:lnTo>
                  <a:lnTo>
                    <a:pt x="81" y="531"/>
                  </a:lnTo>
                  <a:lnTo>
                    <a:pt x="61" y="531"/>
                  </a:lnTo>
                  <a:close/>
                  <a:moveTo>
                    <a:pt x="25" y="531"/>
                  </a:moveTo>
                  <a:lnTo>
                    <a:pt x="25" y="556"/>
                  </a:lnTo>
                  <a:lnTo>
                    <a:pt x="45" y="556"/>
                  </a:lnTo>
                  <a:lnTo>
                    <a:pt x="45" y="531"/>
                  </a:lnTo>
                  <a:lnTo>
                    <a:pt x="25" y="531"/>
                  </a:lnTo>
                  <a:close/>
                  <a:moveTo>
                    <a:pt x="77" y="503"/>
                  </a:moveTo>
                  <a:lnTo>
                    <a:pt x="77" y="515"/>
                  </a:lnTo>
                  <a:lnTo>
                    <a:pt x="92" y="515"/>
                  </a:lnTo>
                  <a:lnTo>
                    <a:pt x="92" y="503"/>
                  </a:lnTo>
                  <a:lnTo>
                    <a:pt x="77" y="503"/>
                  </a:lnTo>
                  <a:close/>
                  <a:moveTo>
                    <a:pt x="77" y="483"/>
                  </a:moveTo>
                  <a:lnTo>
                    <a:pt x="77" y="494"/>
                  </a:lnTo>
                  <a:lnTo>
                    <a:pt x="92" y="494"/>
                  </a:lnTo>
                  <a:lnTo>
                    <a:pt x="92" y="483"/>
                  </a:lnTo>
                  <a:lnTo>
                    <a:pt x="77" y="483"/>
                  </a:lnTo>
                  <a:close/>
                  <a:moveTo>
                    <a:pt x="55" y="483"/>
                  </a:moveTo>
                  <a:lnTo>
                    <a:pt x="55" y="494"/>
                  </a:lnTo>
                  <a:lnTo>
                    <a:pt x="69" y="494"/>
                  </a:lnTo>
                  <a:lnTo>
                    <a:pt x="69" y="483"/>
                  </a:lnTo>
                  <a:lnTo>
                    <a:pt x="55" y="483"/>
                  </a:lnTo>
                  <a:close/>
                  <a:moveTo>
                    <a:pt x="77" y="462"/>
                  </a:moveTo>
                  <a:lnTo>
                    <a:pt x="77" y="474"/>
                  </a:lnTo>
                  <a:lnTo>
                    <a:pt x="92" y="474"/>
                  </a:lnTo>
                  <a:lnTo>
                    <a:pt x="92" y="462"/>
                  </a:lnTo>
                  <a:lnTo>
                    <a:pt x="77" y="462"/>
                  </a:lnTo>
                  <a:close/>
                  <a:moveTo>
                    <a:pt x="55" y="462"/>
                  </a:moveTo>
                  <a:lnTo>
                    <a:pt x="55" y="474"/>
                  </a:lnTo>
                  <a:lnTo>
                    <a:pt x="69" y="474"/>
                  </a:lnTo>
                  <a:lnTo>
                    <a:pt x="69" y="462"/>
                  </a:lnTo>
                  <a:lnTo>
                    <a:pt x="55" y="462"/>
                  </a:lnTo>
                  <a:close/>
                  <a:moveTo>
                    <a:pt x="55" y="442"/>
                  </a:moveTo>
                  <a:lnTo>
                    <a:pt x="55" y="453"/>
                  </a:lnTo>
                  <a:lnTo>
                    <a:pt x="69" y="453"/>
                  </a:lnTo>
                  <a:lnTo>
                    <a:pt x="69" y="442"/>
                  </a:lnTo>
                  <a:lnTo>
                    <a:pt x="55" y="442"/>
                  </a:lnTo>
                  <a:close/>
                  <a:moveTo>
                    <a:pt x="77" y="421"/>
                  </a:moveTo>
                  <a:lnTo>
                    <a:pt x="77" y="433"/>
                  </a:lnTo>
                  <a:lnTo>
                    <a:pt x="92" y="433"/>
                  </a:lnTo>
                  <a:lnTo>
                    <a:pt x="92" y="421"/>
                  </a:lnTo>
                  <a:lnTo>
                    <a:pt x="77" y="421"/>
                  </a:lnTo>
                  <a:close/>
                  <a:moveTo>
                    <a:pt x="55" y="421"/>
                  </a:moveTo>
                  <a:lnTo>
                    <a:pt x="55" y="433"/>
                  </a:lnTo>
                  <a:lnTo>
                    <a:pt x="69" y="433"/>
                  </a:lnTo>
                  <a:lnTo>
                    <a:pt x="69" y="421"/>
                  </a:lnTo>
                  <a:lnTo>
                    <a:pt x="55" y="421"/>
                  </a:lnTo>
                  <a:close/>
                  <a:moveTo>
                    <a:pt x="77" y="401"/>
                  </a:moveTo>
                  <a:lnTo>
                    <a:pt x="77" y="412"/>
                  </a:lnTo>
                  <a:lnTo>
                    <a:pt x="92" y="412"/>
                  </a:lnTo>
                  <a:lnTo>
                    <a:pt x="92" y="401"/>
                  </a:lnTo>
                  <a:lnTo>
                    <a:pt x="77" y="401"/>
                  </a:lnTo>
                  <a:close/>
                  <a:moveTo>
                    <a:pt x="55" y="401"/>
                  </a:moveTo>
                  <a:lnTo>
                    <a:pt x="55" y="412"/>
                  </a:lnTo>
                  <a:lnTo>
                    <a:pt x="69" y="412"/>
                  </a:lnTo>
                  <a:lnTo>
                    <a:pt x="69" y="401"/>
                  </a:lnTo>
                  <a:lnTo>
                    <a:pt x="55" y="401"/>
                  </a:lnTo>
                  <a:close/>
                  <a:moveTo>
                    <a:pt x="77" y="380"/>
                  </a:moveTo>
                  <a:lnTo>
                    <a:pt x="77" y="392"/>
                  </a:lnTo>
                  <a:lnTo>
                    <a:pt x="92" y="392"/>
                  </a:lnTo>
                  <a:lnTo>
                    <a:pt x="92" y="380"/>
                  </a:lnTo>
                  <a:lnTo>
                    <a:pt x="77" y="380"/>
                  </a:lnTo>
                  <a:close/>
                  <a:moveTo>
                    <a:pt x="77" y="360"/>
                  </a:moveTo>
                  <a:lnTo>
                    <a:pt x="77" y="372"/>
                  </a:lnTo>
                  <a:lnTo>
                    <a:pt x="92" y="372"/>
                  </a:lnTo>
                  <a:lnTo>
                    <a:pt x="92" y="360"/>
                  </a:lnTo>
                  <a:lnTo>
                    <a:pt x="77" y="360"/>
                  </a:lnTo>
                  <a:close/>
                  <a:moveTo>
                    <a:pt x="55" y="360"/>
                  </a:moveTo>
                  <a:lnTo>
                    <a:pt x="55" y="372"/>
                  </a:lnTo>
                  <a:lnTo>
                    <a:pt x="69" y="372"/>
                  </a:lnTo>
                  <a:lnTo>
                    <a:pt x="69" y="360"/>
                  </a:lnTo>
                  <a:lnTo>
                    <a:pt x="55" y="360"/>
                  </a:lnTo>
                  <a:close/>
                  <a:moveTo>
                    <a:pt x="77" y="338"/>
                  </a:moveTo>
                  <a:lnTo>
                    <a:pt x="77" y="351"/>
                  </a:lnTo>
                  <a:lnTo>
                    <a:pt x="92" y="351"/>
                  </a:lnTo>
                  <a:lnTo>
                    <a:pt x="92" y="338"/>
                  </a:lnTo>
                  <a:lnTo>
                    <a:pt x="77" y="338"/>
                  </a:lnTo>
                  <a:close/>
                  <a:moveTo>
                    <a:pt x="55" y="338"/>
                  </a:moveTo>
                  <a:lnTo>
                    <a:pt x="55" y="351"/>
                  </a:lnTo>
                  <a:lnTo>
                    <a:pt x="69" y="351"/>
                  </a:lnTo>
                  <a:lnTo>
                    <a:pt x="69" y="338"/>
                  </a:lnTo>
                  <a:lnTo>
                    <a:pt x="55" y="338"/>
                  </a:lnTo>
                  <a:close/>
                  <a:moveTo>
                    <a:pt x="55" y="319"/>
                  </a:moveTo>
                  <a:lnTo>
                    <a:pt x="55" y="331"/>
                  </a:lnTo>
                  <a:lnTo>
                    <a:pt x="69" y="331"/>
                  </a:lnTo>
                  <a:lnTo>
                    <a:pt x="69" y="319"/>
                  </a:lnTo>
                  <a:lnTo>
                    <a:pt x="55" y="319"/>
                  </a:lnTo>
                  <a:close/>
                  <a:moveTo>
                    <a:pt x="77" y="297"/>
                  </a:moveTo>
                  <a:lnTo>
                    <a:pt x="77" y="310"/>
                  </a:lnTo>
                  <a:lnTo>
                    <a:pt x="92" y="310"/>
                  </a:lnTo>
                  <a:lnTo>
                    <a:pt x="92" y="297"/>
                  </a:lnTo>
                  <a:lnTo>
                    <a:pt x="77" y="297"/>
                  </a:lnTo>
                  <a:close/>
                  <a:moveTo>
                    <a:pt x="55" y="297"/>
                  </a:moveTo>
                  <a:lnTo>
                    <a:pt x="55" y="310"/>
                  </a:lnTo>
                  <a:lnTo>
                    <a:pt x="69" y="310"/>
                  </a:lnTo>
                  <a:lnTo>
                    <a:pt x="69" y="297"/>
                  </a:lnTo>
                  <a:lnTo>
                    <a:pt x="55" y="297"/>
                  </a:lnTo>
                  <a:close/>
                  <a:moveTo>
                    <a:pt x="77" y="277"/>
                  </a:moveTo>
                  <a:lnTo>
                    <a:pt x="77" y="290"/>
                  </a:lnTo>
                  <a:lnTo>
                    <a:pt x="92" y="290"/>
                  </a:lnTo>
                  <a:lnTo>
                    <a:pt x="92" y="277"/>
                  </a:lnTo>
                  <a:lnTo>
                    <a:pt x="77" y="277"/>
                  </a:lnTo>
                  <a:close/>
                  <a:moveTo>
                    <a:pt x="55" y="277"/>
                  </a:moveTo>
                  <a:lnTo>
                    <a:pt x="55" y="290"/>
                  </a:lnTo>
                  <a:lnTo>
                    <a:pt x="69" y="290"/>
                  </a:lnTo>
                  <a:lnTo>
                    <a:pt x="69" y="277"/>
                  </a:lnTo>
                  <a:lnTo>
                    <a:pt x="55" y="277"/>
                  </a:lnTo>
                  <a:close/>
                  <a:moveTo>
                    <a:pt x="77" y="256"/>
                  </a:moveTo>
                  <a:lnTo>
                    <a:pt x="77" y="268"/>
                  </a:lnTo>
                  <a:lnTo>
                    <a:pt x="92" y="268"/>
                  </a:lnTo>
                  <a:lnTo>
                    <a:pt x="92" y="256"/>
                  </a:lnTo>
                  <a:lnTo>
                    <a:pt x="77" y="256"/>
                  </a:lnTo>
                  <a:close/>
                  <a:moveTo>
                    <a:pt x="77" y="236"/>
                  </a:moveTo>
                  <a:lnTo>
                    <a:pt x="77" y="249"/>
                  </a:lnTo>
                  <a:lnTo>
                    <a:pt x="92" y="249"/>
                  </a:lnTo>
                  <a:lnTo>
                    <a:pt x="92" y="236"/>
                  </a:lnTo>
                  <a:lnTo>
                    <a:pt x="77" y="236"/>
                  </a:lnTo>
                  <a:close/>
                  <a:moveTo>
                    <a:pt x="55" y="236"/>
                  </a:moveTo>
                  <a:lnTo>
                    <a:pt x="55" y="249"/>
                  </a:lnTo>
                  <a:lnTo>
                    <a:pt x="69" y="249"/>
                  </a:lnTo>
                  <a:lnTo>
                    <a:pt x="69" y="236"/>
                  </a:lnTo>
                  <a:lnTo>
                    <a:pt x="55" y="236"/>
                  </a:lnTo>
                  <a:close/>
                  <a:moveTo>
                    <a:pt x="77" y="217"/>
                  </a:moveTo>
                  <a:lnTo>
                    <a:pt x="77" y="227"/>
                  </a:lnTo>
                  <a:lnTo>
                    <a:pt x="92" y="227"/>
                  </a:lnTo>
                  <a:lnTo>
                    <a:pt x="92" y="217"/>
                  </a:lnTo>
                  <a:lnTo>
                    <a:pt x="77" y="217"/>
                  </a:lnTo>
                  <a:close/>
                  <a:moveTo>
                    <a:pt x="55" y="217"/>
                  </a:moveTo>
                  <a:lnTo>
                    <a:pt x="55" y="227"/>
                  </a:lnTo>
                  <a:lnTo>
                    <a:pt x="69" y="227"/>
                  </a:lnTo>
                  <a:lnTo>
                    <a:pt x="69" y="217"/>
                  </a:lnTo>
                  <a:lnTo>
                    <a:pt x="55" y="217"/>
                  </a:lnTo>
                  <a:close/>
                  <a:moveTo>
                    <a:pt x="55" y="195"/>
                  </a:moveTo>
                  <a:lnTo>
                    <a:pt x="55" y="207"/>
                  </a:lnTo>
                  <a:lnTo>
                    <a:pt x="69" y="207"/>
                  </a:lnTo>
                  <a:lnTo>
                    <a:pt x="69" y="195"/>
                  </a:lnTo>
                  <a:lnTo>
                    <a:pt x="55" y="195"/>
                  </a:lnTo>
                  <a:close/>
                  <a:moveTo>
                    <a:pt x="77" y="175"/>
                  </a:moveTo>
                  <a:lnTo>
                    <a:pt x="77" y="186"/>
                  </a:lnTo>
                  <a:lnTo>
                    <a:pt x="92" y="186"/>
                  </a:lnTo>
                  <a:lnTo>
                    <a:pt x="92" y="175"/>
                  </a:lnTo>
                  <a:lnTo>
                    <a:pt x="77" y="175"/>
                  </a:lnTo>
                  <a:close/>
                  <a:moveTo>
                    <a:pt x="55" y="175"/>
                  </a:moveTo>
                  <a:lnTo>
                    <a:pt x="55" y="186"/>
                  </a:lnTo>
                  <a:lnTo>
                    <a:pt x="69" y="186"/>
                  </a:lnTo>
                  <a:lnTo>
                    <a:pt x="69" y="175"/>
                  </a:lnTo>
                  <a:lnTo>
                    <a:pt x="55" y="175"/>
                  </a:lnTo>
                  <a:close/>
                  <a:moveTo>
                    <a:pt x="77" y="154"/>
                  </a:moveTo>
                  <a:lnTo>
                    <a:pt x="77" y="166"/>
                  </a:lnTo>
                  <a:lnTo>
                    <a:pt x="92" y="166"/>
                  </a:lnTo>
                  <a:lnTo>
                    <a:pt x="92" y="154"/>
                  </a:lnTo>
                  <a:lnTo>
                    <a:pt x="77" y="154"/>
                  </a:lnTo>
                  <a:close/>
                  <a:moveTo>
                    <a:pt x="55" y="154"/>
                  </a:moveTo>
                  <a:lnTo>
                    <a:pt x="55" y="166"/>
                  </a:lnTo>
                  <a:lnTo>
                    <a:pt x="69" y="166"/>
                  </a:lnTo>
                  <a:lnTo>
                    <a:pt x="69" y="154"/>
                  </a:lnTo>
                  <a:lnTo>
                    <a:pt x="55" y="154"/>
                  </a:lnTo>
                  <a:close/>
                  <a:moveTo>
                    <a:pt x="77" y="134"/>
                  </a:moveTo>
                  <a:lnTo>
                    <a:pt x="77" y="145"/>
                  </a:lnTo>
                  <a:lnTo>
                    <a:pt x="92" y="145"/>
                  </a:lnTo>
                  <a:lnTo>
                    <a:pt x="92" y="134"/>
                  </a:lnTo>
                  <a:lnTo>
                    <a:pt x="77" y="134"/>
                  </a:lnTo>
                  <a:close/>
                  <a:moveTo>
                    <a:pt x="77" y="113"/>
                  </a:moveTo>
                  <a:lnTo>
                    <a:pt x="77" y="125"/>
                  </a:lnTo>
                  <a:lnTo>
                    <a:pt x="92" y="125"/>
                  </a:lnTo>
                  <a:lnTo>
                    <a:pt x="92" y="113"/>
                  </a:lnTo>
                  <a:lnTo>
                    <a:pt x="77" y="113"/>
                  </a:lnTo>
                  <a:close/>
                  <a:moveTo>
                    <a:pt x="55" y="113"/>
                  </a:moveTo>
                  <a:lnTo>
                    <a:pt x="55" y="125"/>
                  </a:lnTo>
                  <a:lnTo>
                    <a:pt x="69" y="125"/>
                  </a:lnTo>
                  <a:lnTo>
                    <a:pt x="69" y="113"/>
                  </a:lnTo>
                  <a:lnTo>
                    <a:pt x="55" y="113"/>
                  </a:lnTo>
                  <a:close/>
                  <a:moveTo>
                    <a:pt x="55" y="93"/>
                  </a:moveTo>
                  <a:lnTo>
                    <a:pt x="55" y="105"/>
                  </a:lnTo>
                  <a:lnTo>
                    <a:pt x="69" y="105"/>
                  </a:lnTo>
                  <a:lnTo>
                    <a:pt x="69" y="93"/>
                  </a:lnTo>
                  <a:lnTo>
                    <a:pt x="55" y="93"/>
                  </a:lnTo>
                  <a:close/>
                  <a:moveTo>
                    <a:pt x="77" y="72"/>
                  </a:moveTo>
                  <a:lnTo>
                    <a:pt x="77" y="84"/>
                  </a:lnTo>
                  <a:lnTo>
                    <a:pt x="92" y="84"/>
                  </a:lnTo>
                  <a:lnTo>
                    <a:pt x="92" y="72"/>
                  </a:lnTo>
                  <a:lnTo>
                    <a:pt x="77" y="72"/>
                  </a:lnTo>
                  <a:close/>
                  <a:moveTo>
                    <a:pt x="55" y="72"/>
                  </a:moveTo>
                  <a:lnTo>
                    <a:pt x="55" y="84"/>
                  </a:lnTo>
                  <a:lnTo>
                    <a:pt x="69" y="84"/>
                  </a:lnTo>
                  <a:lnTo>
                    <a:pt x="69" y="72"/>
                  </a:lnTo>
                  <a:lnTo>
                    <a:pt x="55" y="72"/>
                  </a:lnTo>
                  <a:close/>
                  <a:moveTo>
                    <a:pt x="54" y="21"/>
                  </a:moveTo>
                  <a:lnTo>
                    <a:pt x="51" y="21"/>
                  </a:lnTo>
                  <a:lnTo>
                    <a:pt x="48" y="23"/>
                  </a:lnTo>
                  <a:lnTo>
                    <a:pt x="46" y="26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8" y="35"/>
                  </a:lnTo>
                  <a:lnTo>
                    <a:pt x="51" y="38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0" y="35"/>
                  </a:lnTo>
                  <a:lnTo>
                    <a:pt x="63" y="32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4" y="21"/>
                  </a:lnTo>
                  <a:close/>
                  <a:moveTo>
                    <a:pt x="36" y="0"/>
                  </a:moveTo>
                  <a:lnTo>
                    <a:pt x="55" y="0"/>
                  </a:lnTo>
                  <a:lnTo>
                    <a:pt x="71" y="3"/>
                  </a:lnTo>
                  <a:lnTo>
                    <a:pt x="83" y="9"/>
                  </a:lnTo>
                  <a:lnTo>
                    <a:pt x="92" y="15"/>
                  </a:lnTo>
                  <a:lnTo>
                    <a:pt x="101" y="24"/>
                  </a:lnTo>
                  <a:lnTo>
                    <a:pt x="109" y="32"/>
                  </a:lnTo>
                  <a:lnTo>
                    <a:pt x="109" y="92"/>
                  </a:lnTo>
                  <a:lnTo>
                    <a:pt x="84" y="92"/>
                  </a:lnTo>
                  <a:lnTo>
                    <a:pt x="84" y="105"/>
                  </a:lnTo>
                  <a:lnTo>
                    <a:pt x="109" y="105"/>
                  </a:lnTo>
                  <a:lnTo>
                    <a:pt x="109" y="195"/>
                  </a:lnTo>
                  <a:lnTo>
                    <a:pt x="84" y="195"/>
                  </a:lnTo>
                  <a:lnTo>
                    <a:pt x="84" y="207"/>
                  </a:lnTo>
                  <a:lnTo>
                    <a:pt x="109" y="207"/>
                  </a:lnTo>
                  <a:lnTo>
                    <a:pt x="109" y="317"/>
                  </a:lnTo>
                  <a:lnTo>
                    <a:pt x="84" y="317"/>
                  </a:lnTo>
                  <a:lnTo>
                    <a:pt x="84" y="331"/>
                  </a:lnTo>
                  <a:lnTo>
                    <a:pt x="109" y="331"/>
                  </a:lnTo>
                  <a:lnTo>
                    <a:pt x="109" y="441"/>
                  </a:lnTo>
                  <a:lnTo>
                    <a:pt x="84" y="441"/>
                  </a:lnTo>
                  <a:lnTo>
                    <a:pt x="84" y="454"/>
                  </a:lnTo>
                  <a:lnTo>
                    <a:pt x="109" y="454"/>
                  </a:lnTo>
                  <a:lnTo>
                    <a:pt x="109" y="531"/>
                  </a:lnTo>
                  <a:lnTo>
                    <a:pt x="98" y="531"/>
                  </a:lnTo>
                  <a:lnTo>
                    <a:pt x="98" y="556"/>
                  </a:lnTo>
                  <a:lnTo>
                    <a:pt x="109" y="556"/>
                  </a:lnTo>
                  <a:lnTo>
                    <a:pt x="109" y="569"/>
                  </a:lnTo>
                  <a:lnTo>
                    <a:pt x="0" y="569"/>
                  </a:lnTo>
                  <a:lnTo>
                    <a:pt x="0" y="523"/>
                  </a:lnTo>
                  <a:lnTo>
                    <a:pt x="11" y="523"/>
                  </a:lnTo>
                  <a:lnTo>
                    <a:pt x="11" y="393"/>
                  </a:lnTo>
                  <a:lnTo>
                    <a:pt x="36" y="393"/>
                  </a:lnTo>
                  <a:lnTo>
                    <a:pt x="36" y="372"/>
                  </a:lnTo>
                  <a:lnTo>
                    <a:pt x="46" y="372"/>
                  </a:lnTo>
                  <a:lnTo>
                    <a:pt x="46" y="360"/>
                  </a:lnTo>
                  <a:lnTo>
                    <a:pt x="36" y="360"/>
                  </a:lnTo>
                  <a:lnTo>
                    <a:pt x="36" y="351"/>
                  </a:lnTo>
                  <a:lnTo>
                    <a:pt x="46" y="351"/>
                  </a:lnTo>
                  <a:lnTo>
                    <a:pt x="46" y="338"/>
                  </a:lnTo>
                  <a:lnTo>
                    <a:pt x="36" y="338"/>
                  </a:lnTo>
                  <a:lnTo>
                    <a:pt x="36" y="310"/>
                  </a:lnTo>
                  <a:lnTo>
                    <a:pt x="46" y="310"/>
                  </a:lnTo>
                  <a:lnTo>
                    <a:pt x="46" y="297"/>
                  </a:lnTo>
                  <a:lnTo>
                    <a:pt x="36" y="297"/>
                  </a:lnTo>
                  <a:lnTo>
                    <a:pt x="36" y="290"/>
                  </a:lnTo>
                  <a:lnTo>
                    <a:pt x="46" y="290"/>
                  </a:lnTo>
                  <a:lnTo>
                    <a:pt x="46" y="277"/>
                  </a:lnTo>
                  <a:lnTo>
                    <a:pt x="36" y="277"/>
                  </a:lnTo>
                  <a:lnTo>
                    <a:pt x="36" y="249"/>
                  </a:lnTo>
                  <a:lnTo>
                    <a:pt x="46" y="249"/>
                  </a:lnTo>
                  <a:lnTo>
                    <a:pt x="46" y="236"/>
                  </a:lnTo>
                  <a:lnTo>
                    <a:pt x="36" y="236"/>
                  </a:lnTo>
                  <a:lnTo>
                    <a:pt x="36" y="227"/>
                  </a:lnTo>
                  <a:lnTo>
                    <a:pt x="46" y="227"/>
                  </a:lnTo>
                  <a:lnTo>
                    <a:pt x="46" y="217"/>
                  </a:lnTo>
                  <a:lnTo>
                    <a:pt x="36" y="217"/>
                  </a:lnTo>
                  <a:lnTo>
                    <a:pt x="36" y="186"/>
                  </a:lnTo>
                  <a:lnTo>
                    <a:pt x="46" y="186"/>
                  </a:lnTo>
                  <a:lnTo>
                    <a:pt x="46" y="175"/>
                  </a:lnTo>
                  <a:lnTo>
                    <a:pt x="36" y="175"/>
                  </a:lnTo>
                  <a:lnTo>
                    <a:pt x="36" y="166"/>
                  </a:lnTo>
                  <a:lnTo>
                    <a:pt x="46" y="166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36" y="125"/>
                  </a:lnTo>
                  <a:lnTo>
                    <a:pt x="46" y="125"/>
                  </a:lnTo>
                  <a:lnTo>
                    <a:pt x="46" y="113"/>
                  </a:lnTo>
                  <a:lnTo>
                    <a:pt x="36" y="113"/>
                  </a:lnTo>
                  <a:lnTo>
                    <a:pt x="36" y="84"/>
                  </a:lnTo>
                  <a:lnTo>
                    <a:pt x="46" y="84"/>
                  </a:lnTo>
                  <a:lnTo>
                    <a:pt x="46" y="72"/>
                  </a:lnTo>
                  <a:lnTo>
                    <a:pt x="36" y="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57390" y="4070084"/>
            <a:ext cx="1163340" cy="2775145"/>
            <a:chOff x="4057651" y="4089400"/>
            <a:chExt cx="415925" cy="992188"/>
          </a:xfrm>
        </p:grpSpPr>
        <p:sp>
          <p:nvSpPr>
            <p:cNvPr id="1075" name="Freeform 82"/>
            <p:cNvSpPr>
              <a:spLocks noEditPoints="1"/>
            </p:cNvSpPr>
            <p:nvPr/>
          </p:nvSpPr>
          <p:spPr bwMode="auto">
            <a:xfrm>
              <a:off x="4057651" y="4116388"/>
              <a:ext cx="223838" cy="965200"/>
            </a:xfrm>
            <a:custGeom>
              <a:avLst/>
              <a:gdLst>
                <a:gd name="T0" fmla="*/ 128 w 141"/>
                <a:gd name="T1" fmla="*/ 392 h 608"/>
                <a:gd name="T2" fmla="*/ 132 w 141"/>
                <a:gd name="T3" fmla="*/ 361 h 608"/>
                <a:gd name="T4" fmla="*/ 114 w 141"/>
                <a:gd name="T5" fmla="*/ 289 h 608"/>
                <a:gd name="T6" fmla="*/ 141 w 141"/>
                <a:gd name="T7" fmla="*/ 0 h 608"/>
                <a:gd name="T8" fmla="*/ 32 w 141"/>
                <a:gd name="T9" fmla="*/ 556 h 608"/>
                <a:gd name="T10" fmla="*/ 91 w 141"/>
                <a:gd name="T11" fmla="*/ 510 h 608"/>
                <a:gd name="T12" fmla="*/ 53 w 141"/>
                <a:gd name="T13" fmla="*/ 492 h 608"/>
                <a:gd name="T14" fmla="*/ 18 w 141"/>
                <a:gd name="T15" fmla="*/ 483 h 608"/>
                <a:gd name="T16" fmla="*/ 93 w 141"/>
                <a:gd name="T17" fmla="*/ 462 h 608"/>
                <a:gd name="T18" fmla="*/ 53 w 141"/>
                <a:gd name="T19" fmla="*/ 454 h 608"/>
                <a:gd name="T20" fmla="*/ 41 w 141"/>
                <a:gd name="T21" fmla="*/ 446 h 608"/>
                <a:gd name="T22" fmla="*/ 65 w 141"/>
                <a:gd name="T23" fmla="*/ 434 h 608"/>
                <a:gd name="T24" fmla="*/ 65 w 141"/>
                <a:gd name="T25" fmla="*/ 425 h 608"/>
                <a:gd name="T26" fmla="*/ 41 w 141"/>
                <a:gd name="T27" fmla="*/ 419 h 608"/>
                <a:gd name="T28" fmla="*/ 93 w 141"/>
                <a:gd name="T29" fmla="*/ 404 h 608"/>
                <a:gd name="T30" fmla="*/ 20 w 141"/>
                <a:gd name="T31" fmla="*/ 404 h 608"/>
                <a:gd name="T32" fmla="*/ 93 w 141"/>
                <a:gd name="T33" fmla="*/ 390 h 608"/>
                <a:gd name="T34" fmla="*/ 33 w 141"/>
                <a:gd name="T35" fmla="*/ 395 h 608"/>
                <a:gd name="T36" fmla="*/ 65 w 141"/>
                <a:gd name="T37" fmla="*/ 378 h 608"/>
                <a:gd name="T38" fmla="*/ 71 w 141"/>
                <a:gd name="T39" fmla="*/ 369 h 608"/>
                <a:gd name="T40" fmla="*/ 21 w 141"/>
                <a:gd name="T41" fmla="*/ 369 h 608"/>
                <a:gd name="T42" fmla="*/ 94 w 141"/>
                <a:gd name="T43" fmla="*/ 347 h 608"/>
                <a:gd name="T44" fmla="*/ 21 w 141"/>
                <a:gd name="T45" fmla="*/ 363 h 608"/>
                <a:gd name="T46" fmla="*/ 94 w 141"/>
                <a:gd name="T47" fmla="*/ 338 h 608"/>
                <a:gd name="T48" fmla="*/ 52 w 141"/>
                <a:gd name="T49" fmla="*/ 337 h 608"/>
                <a:gd name="T50" fmla="*/ 41 w 141"/>
                <a:gd name="T51" fmla="*/ 329 h 608"/>
                <a:gd name="T52" fmla="*/ 94 w 141"/>
                <a:gd name="T53" fmla="*/ 311 h 608"/>
                <a:gd name="T54" fmla="*/ 23 w 141"/>
                <a:gd name="T55" fmla="*/ 328 h 608"/>
                <a:gd name="T56" fmla="*/ 73 w 141"/>
                <a:gd name="T57" fmla="*/ 303 h 608"/>
                <a:gd name="T58" fmla="*/ 71 w 141"/>
                <a:gd name="T59" fmla="*/ 296 h 608"/>
                <a:gd name="T60" fmla="*/ 24 w 141"/>
                <a:gd name="T61" fmla="*/ 300 h 608"/>
                <a:gd name="T62" fmla="*/ 96 w 141"/>
                <a:gd name="T63" fmla="*/ 283 h 608"/>
                <a:gd name="T64" fmla="*/ 36 w 141"/>
                <a:gd name="T65" fmla="*/ 289 h 608"/>
                <a:gd name="T66" fmla="*/ 67 w 141"/>
                <a:gd name="T67" fmla="*/ 268 h 608"/>
                <a:gd name="T68" fmla="*/ 73 w 141"/>
                <a:gd name="T69" fmla="*/ 259 h 608"/>
                <a:gd name="T70" fmla="*/ 26 w 141"/>
                <a:gd name="T71" fmla="*/ 265 h 608"/>
                <a:gd name="T72" fmla="*/ 96 w 141"/>
                <a:gd name="T73" fmla="*/ 242 h 608"/>
                <a:gd name="T74" fmla="*/ 38 w 141"/>
                <a:gd name="T75" fmla="*/ 254 h 608"/>
                <a:gd name="T76" fmla="*/ 68 w 141"/>
                <a:gd name="T77" fmla="*/ 232 h 608"/>
                <a:gd name="T78" fmla="*/ 97 w 141"/>
                <a:gd name="T79" fmla="*/ 221 h 608"/>
                <a:gd name="T80" fmla="*/ 26 w 141"/>
                <a:gd name="T81" fmla="*/ 242 h 608"/>
                <a:gd name="T82" fmla="*/ 96 w 141"/>
                <a:gd name="T83" fmla="*/ 212 h 608"/>
                <a:gd name="T84" fmla="*/ 74 w 141"/>
                <a:gd name="T85" fmla="*/ 206 h 608"/>
                <a:gd name="T86" fmla="*/ 29 w 141"/>
                <a:gd name="T87" fmla="*/ 213 h 608"/>
                <a:gd name="T88" fmla="*/ 97 w 141"/>
                <a:gd name="T89" fmla="*/ 190 h 608"/>
                <a:gd name="T90" fmla="*/ 56 w 141"/>
                <a:gd name="T91" fmla="*/ 193 h 608"/>
                <a:gd name="T92" fmla="*/ 47 w 141"/>
                <a:gd name="T93" fmla="*/ 186 h 608"/>
                <a:gd name="T94" fmla="*/ 97 w 141"/>
                <a:gd name="T95" fmla="*/ 171 h 608"/>
                <a:gd name="T96" fmla="*/ 30 w 141"/>
                <a:gd name="T97" fmla="*/ 190 h 608"/>
                <a:gd name="T98" fmla="*/ 97 w 141"/>
                <a:gd name="T99" fmla="*/ 158 h 608"/>
                <a:gd name="T100" fmla="*/ 71 w 141"/>
                <a:gd name="T101" fmla="*/ 154 h 608"/>
                <a:gd name="T102" fmla="*/ 50 w 141"/>
                <a:gd name="T103" fmla="*/ 151 h 608"/>
                <a:gd name="T104" fmla="*/ 99 w 141"/>
                <a:gd name="T105" fmla="*/ 135 h 608"/>
                <a:gd name="T106" fmla="*/ 33 w 141"/>
                <a:gd name="T107" fmla="*/ 154 h 608"/>
                <a:gd name="T108" fmla="*/ 97 w 141"/>
                <a:gd name="T109" fmla="*/ 123 h 608"/>
                <a:gd name="T110" fmla="*/ 73 w 141"/>
                <a:gd name="T111" fmla="*/ 119 h 608"/>
                <a:gd name="T112" fmla="*/ 52 w 141"/>
                <a:gd name="T113" fmla="*/ 93 h 608"/>
                <a:gd name="T114" fmla="*/ 99 w 141"/>
                <a:gd name="T115" fmla="*/ 78 h 608"/>
                <a:gd name="T116" fmla="*/ 138 w 141"/>
                <a:gd name="T117" fmla="*/ 114 h 608"/>
                <a:gd name="T118" fmla="*/ 129 w 141"/>
                <a:gd name="T119" fmla="*/ 102 h 608"/>
                <a:gd name="T120" fmla="*/ 137 w 141"/>
                <a:gd name="T121" fmla="*/ 9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" h="608">
                  <a:moveTo>
                    <a:pt x="114" y="392"/>
                  </a:moveTo>
                  <a:lnTo>
                    <a:pt x="114" y="527"/>
                  </a:lnTo>
                  <a:lnTo>
                    <a:pt x="122" y="527"/>
                  </a:lnTo>
                  <a:lnTo>
                    <a:pt x="128" y="392"/>
                  </a:lnTo>
                  <a:lnTo>
                    <a:pt x="114" y="392"/>
                  </a:lnTo>
                  <a:close/>
                  <a:moveTo>
                    <a:pt x="114" y="320"/>
                  </a:moveTo>
                  <a:lnTo>
                    <a:pt x="114" y="361"/>
                  </a:lnTo>
                  <a:lnTo>
                    <a:pt x="132" y="361"/>
                  </a:lnTo>
                  <a:lnTo>
                    <a:pt x="132" y="320"/>
                  </a:lnTo>
                  <a:lnTo>
                    <a:pt x="114" y="320"/>
                  </a:lnTo>
                  <a:close/>
                  <a:moveTo>
                    <a:pt x="114" y="183"/>
                  </a:moveTo>
                  <a:lnTo>
                    <a:pt x="114" y="289"/>
                  </a:lnTo>
                  <a:lnTo>
                    <a:pt x="134" y="289"/>
                  </a:lnTo>
                  <a:lnTo>
                    <a:pt x="135" y="183"/>
                  </a:lnTo>
                  <a:lnTo>
                    <a:pt x="114" y="183"/>
                  </a:lnTo>
                  <a:close/>
                  <a:moveTo>
                    <a:pt x="141" y="0"/>
                  </a:moveTo>
                  <a:lnTo>
                    <a:pt x="141" y="608"/>
                  </a:lnTo>
                  <a:lnTo>
                    <a:pt x="0" y="608"/>
                  </a:lnTo>
                  <a:lnTo>
                    <a:pt x="0" y="556"/>
                  </a:lnTo>
                  <a:lnTo>
                    <a:pt x="32" y="556"/>
                  </a:lnTo>
                  <a:lnTo>
                    <a:pt x="32" y="538"/>
                  </a:lnTo>
                  <a:lnTo>
                    <a:pt x="17" y="538"/>
                  </a:lnTo>
                  <a:lnTo>
                    <a:pt x="17" y="510"/>
                  </a:lnTo>
                  <a:lnTo>
                    <a:pt x="91" y="510"/>
                  </a:lnTo>
                  <a:lnTo>
                    <a:pt x="91" y="500"/>
                  </a:lnTo>
                  <a:lnTo>
                    <a:pt x="17" y="500"/>
                  </a:lnTo>
                  <a:lnTo>
                    <a:pt x="17" y="494"/>
                  </a:lnTo>
                  <a:lnTo>
                    <a:pt x="53" y="492"/>
                  </a:lnTo>
                  <a:lnTo>
                    <a:pt x="91" y="492"/>
                  </a:lnTo>
                  <a:lnTo>
                    <a:pt x="91" y="481"/>
                  </a:lnTo>
                  <a:lnTo>
                    <a:pt x="53" y="481"/>
                  </a:lnTo>
                  <a:lnTo>
                    <a:pt x="18" y="483"/>
                  </a:lnTo>
                  <a:lnTo>
                    <a:pt x="18" y="475"/>
                  </a:lnTo>
                  <a:lnTo>
                    <a:pt x="53" y="474"/>
                  </a:lnTo>
                  <a:lnTo>
                    <a:pt x="91" y="472"/>
                  </a:lnTo>
                  <a:lnTo>
                    <a:pt x="93" y="462"/>
                  </a:lnTo>
                  <a:lnTo>
                    <a:pt x="53" y="463"/>
                  </a:lnTo>
                  <a:lnTo>
                    <a:pt x="18" y="465"/>
                  </a:lnTo>
                  <a:lnTo>
                    <a:pt x="18" y="457"/>
                  </a:lnTo>
                  <a:lnTo>
                    <a:pt x="53" y="454"/>
                  </a:lnTo>
                  <a:lnTo>
                    <a:pt x="93" y="453"/>
                  </a:lnTo>
                  <a:lnTo>
                    <a:pt x="93" y="442"/>
                  </a:lnTo>
                  <a:lnTo>
                    <a:pt x="65" y="443"/>
                  </a:lnTo>
                  <a:lnTo>
                    <a:pt x="41" y="446"/>
                  </a:lnTo>
                  <a:lnTo>
                    <a:pt x="18" y="448"/>
                  </a:lnTo>
                  <a:lnTo>
                    <a:pt x="18" y="439"/>
                  </a:lnTo>
                  <a:lnTo>
                    <a:pt x="41" y="437"/>
                  </a:lnTo>
                  <a:lnTo>
                    <a:pt x="65" y="434"/>
                  </a:lnTo>
                  <a:lnTo>
                    <a:pt x="93" y="433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65" y="425"/>
                  </a:lnTo>
                  <a:lnTo>
                    <a:pt x="39" y="428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41" y="419"/>
                  </a:lnTo>
                  <a:lnTo>
                    <a:pt x="65" y="416"/>
                  </a:lnTo>
                  <a:lnTo>
                    <a:pt x="93" y="414"/>
                  </a:lnTo>
                  <a:lnTo>
                    <a:pt x="93" y="410"/>
                  </a:lnTo>
                  <a:lnTo>
                    <a:pt x="93" y="404"/>
                  </a:lnTo>
                  <a:lnTo>
                    <a:pt x="65" y="407"/>
                  </a:lnTo>
                  <a:lnTo>
                    <a:pt x="39" y="411"/>
                  </a:lnTo>
                  <a:lnTo>
                    <a:pt x="20" y="413"/>
                  </a:lnTo>
                  <a:lnTo>
                    <a:pt x="20" y="404"/>
                  </a:lnTo>
                  <a:lnTo>
                    <a:pt x="41" y="401"/>
                  </a:lnTo>
                  <a:lnTo>
                    <a:pt x="65" y="398"/>
                  </a:lnTo>
                  <a:lnTo>
                    <a:pt x="93" y="395"/>
                  </a:lnTo>
                  <a:lnTo>
                    <a:pt x="93" y="390"/>
                  </a:lnTo>
                  <a:lnTo>
                    <a:pt x="93" y="385"/>
                  </a:lnTo>
                  <a:lnTo>
                    <a:pt x="71" y="387"/>
                  </a:lnTo>
                  <a:lnTo>
                    <a:pt x="52" y="390"/>
                  </a:lnTo>
                  <a:lnTo>
                    <a:pt x="33" y="395"/>
                  </a:lnTo>
                  <a:lnTo>
                    <a:pt x="20" y="396"/>
                  </a:lnTo>
                  <a:lnTo>
                    <a:pt x="20" y="387"/>
                  </a:lnTo>
                  <a:lnTo>
                    <a:pt x="41" y="382"/>
                  </a:lnTo>
                  <a:lnTo>
                    <a:pt x="65" y="378"/>
                  </a:lnTo>
                  <a:lnTo>
                    <a:pt x="94" y="376"/>
                  </a:lnTo>
                  <a:lnTo>
                    <a:pt x="94" y="372"/>
                  </a:lnTo>
                  <a:lnTo>
                    <a:pt x="94" y="367"/>
                  </a:lnTo>
                  <a:lnTo>
                    <a:pt x="71" y="369"/>
                  </a:lnTo>
                  <a:lnTo>
                    <a:pt x="52" y="372"/>
                  </a:lnTo>
                  <a:lnTo>
                    <a:pt x="33" y="376"/>
                  </a:lnTo>
                  <a:lnTo>
                    <a:pt x="20" y="379"/>
                  </a:lnTo>
                  <a:lnTo>
                    <a:pt x="21" y="369"/>
                  </a:lnTo>
                  <a:lnTo>
                    <a:pt x="41" y="366"/>
                  </a:lnTo>
                  <a:lnTo>
                    <a:pt x="65" y="360"/>
                  </a:lnTo>
                  <a:lnTo>
                    <a:pt x="94" y="358"/>
                  </a:lnTo>
                  <a:lnTo>
                    <a:pt x="94" y="347"/>
                  </a:lnTo>
                  <a:lnTo>
                    <a:pt x="71" y="350"/>
                  </a:lnTo>
                  <a:lnTo>
                    <a:pt x="52" y="355"/>
                  </a:lnTo>
                  <a:lnTo>
                    <a:pt x="35" y="360"/>
                  </a:lnTo>
                  <a:lnTo>
                    <a:pt x="21" y="363"/>
                  </a:lnTo>
                  <a:lnTo>
                    <a:pt x="21" y="352"/>
                  </a:lnTo>
                  <a:lnTo>
                    <a:pt x="41" y="347"/>
                  </a:lnTo>
                  <a:lnTo>
                    <a:pt x="65" y="341"/>
                  </a:lnTo>
                  <a:lnTo>
                    <a:pt x="94" y="338"/>
                  </a:lnTo>
                  <a:lnTo>
                    <a:pt x="94" y="334"/>
                  </a:lnTo>
                  <a:lnTo>
                    <a:pt x="94" y="329"/>
                  </a:lnTo>
                  <a:lnTo>
                    <a:pt x="71" y="332"/>
                  </a:lnTo>
                  <a:lnTo>
                    <a:pt x="52" y="337"/>
                  </a:lnTo>
                  <a:lnTo>
                    <a:pt x="35" y="341"/>
                  </a:lnTo>
                  <a:lnTo>
                    <a:pt x="21" y="346"/>
                  </a:lnTo>
                  <a:lnTo>
                    <a:pt x="23" y="335"/>
                  </a:lnTo>
                  <a:lnTo>
                    <a:pt x="41" y="329"/>
                  </a:lnTo>
                  <a:lnTo>
                    <a:pt x="65" y="323"/>
                  </a:lnTo>
                  <a:lnTo>
                    <a:pt x="94" y="320"/>
                  </a:lnTo>
                  <a:lnTo>
                    <a:pt x="94" y="315"/>
                  </a:lnTo>
                  <a:lnTo>
                    <a:pt x="94" y="311"/>
                  </a:lnTo>
                  <a:lnTo>
                    <a:pt x="71" y="314"/>
                  </a:lnTo>
                  <a:lnTo>
                    <a:pt x="52" y="318"/>
                  </a:lnTo>
                  <a:lnTo>
                    <a:pt x="35" y="324"/>
                  </a:lnTo>
                  <a:lnTo>
                    <a:pt x="23" y="328"/>
                  </a:lnTo>
                  <a:lnTo>
                    <a:pt x="23" y="317"/>
                  </a:lnTo>
                  <a:lnTo>
                    <a:pt x="36" y="312"/>
                  </a:lnTo>
                  <a:lnTo>
                    <a:pt x="53" y="308"/>
                  </a:lnTo>
                  <a:lnTo>
                    <a:pt x="73" y="303"/>
                  </a:lnTo>
                  <a:lnTo>
                    <a:pt x="94" y="302"/>
                  </a:lnTo>
                  <a:lnTo>
                    <a:pt x="96" y="297"/>
                  </a:lnTo>
                  <a:lnTo>
                    <a:pt x="96" y="292"/>
                  </a:lnTo>
                  <a:lnTo>
                    <a:pt x="71" y="296"/>
                  </a:lnTo>
                  <a:lnTo>
                    <a:pt x="52" y="300"/>
                  </a:lnTo>
                  <a:lnTo>
                    <a:pt x="35" y="306"/>
                  </a:lnTo>
                  <a:lnTo>
                    <a:pt x="23" y="311"/>
                  </a:lnTo>
                  <a:lnTo>
                    <a:pt x="24" y="300"/>
                  </a:lnTo>
                  <a:lnTo>
                    <a:pt x="36" y="296"/>
                  </a:lnTo>
                  <a:lnTo>
                    <a:pt x="53" y="289"/>
                  </a:lnTo>
                  <a:lnTo>
                    <a:pt x="73" y="285"/>
                  </a:lnTo>
                  <a:lnTo>
                    <a:pt x="96" y="283"/>
                  </a:lnTo>
                  <a:lnTo>
                    <a:pt x="96" y="274"/>
                  </a:lnTo>
                  <a:lnTo>
                    <a:pt x="73" y="277"/>
                  </a:lnTo>
                  <a:lnTo>
                    <a:pt x="53" y="282"/>
                  </a:lnTo>
                  <a:lnTo>
                    <a:pt x="36" y="289"/>
                  </a:lnTo>
                  <a:lnTo>
                    <a:pt x="24" y="294"/>
                  </a:lnTo>
                  <a:lnTo>
                    <a:pt x="24" y="283"/>
                  </a:lnTo>
                  <a:lnTo>
                    <a:pt x="42" y="276"/>
                  </a:lnTo>
                  <a:lnTo>
                    <a:pt x="67" y="268"/>
                  </a:lnTo>
                  <a:lnTo>
                    <a:pt x="96" y="265"/>
                  </a:lnTo>
                  <a:lnTo>
                    <a:pt x="96" y="260"/>
                  </a:lnTo>
                  <a:lnTo>
                    <a:pt x="96" y="256"/>
                  </a:lnTo>
                  <a:lnTo>
                    <a:pt x="73" y="259"/>
                  </a:lnTo>
                  <a:lnTo>
                    <a:pt x="53" y="265"/>
                  </a:lnTo>
                  <a:lnTo>
                    <a:pt x="36" y="271"/>
                  </a:lnTo>
                  <a:lnTo>
                    <a:pt x="24" y="277"/>
                  </a:lnTo>
                  <a:lnTo>
                    <a:pt x="26" y="265"/>
                  </a:lnTo>
                  <a:lnTo>
                    <a:pt x="44" y="257"/>
                  </a:lnTo>
                  <a:lnTo>
                    <a:pt x="67" y="250"/>
                  </a:lnTo>
                  <a:lnTo>
                    <a:pt x="96" y="247"/>
                  </a:lnTo>
                  <a:lnTo>
                    <a:pt x="96" y="242"/>
                  </a:lnTo>
                  <a:lnTo>
                    <a:pt x="96" y="239"/>
                  </a:lnTo>
                  <a:lnTo>
                    <a:pt x="73" y="241"/>
                  </a:lnTo>
                  <a:lnTo>
                    <a:pt x="53" y="247"/>
                  </a:lnTo>
                  <a:lnTo>
                    <a:pt x="38" y="254"/>
                  </a:lnTo>
                  <a:lnTo>
                    <a:pt x="26" y="260"/>
                  </a:lnTo>
                  <a:lnTo>
                    <a:pt x="26" y="248"/>
                  </a:lnTo>
                  <a:lnTo>
                    <a:pt x="44" y="239"/>
                  </a:lnTo>
                  <a:lnTo>
                    <a:pt x="68" y="232"/>
                  </a:lnTo>
                  <a:lnTo>
                    <a:pt x="96" y="228"/>
                  </a:lnTo>
                  <a:lnTo>
                    <a:pt x="96" y="227"/>
                  </a:lnTo>
                  <a:lnTo>
                    <a:pt x="97" y="224"/>
                  </a:lnTo>
                  <a:lnTo>
                    <a:pt x="97" y="221"/>
                  </a:lnTo>
                  <a:lnTo>
                    <a:pt x="74" y="222"/>
                  </a:lnTo>
                  <a:lnTo>
                    <a:pt x="55" y="228"/>
                  </a:lnTo>
                  <a:lnTo>
                    <a:pt x="38" y="236"/>
                  </a:lnTo>
                  <a:lnTo>
                    <a:pt x="26" y="242"/>
                  </a:lnTo>
                  <a:lnTo>
                    <a:pt x="27" y="230"/>
                  </a:lnTo>
                  <a:lnTo>
                    <a:pt x="45" y="222"/>
                  </a:lnTo>
                  <a:lnTo>
                    <a:pt x="68" y="215"/>
                  </a:lnTo>
                  <a:lnTo>
                    <a:pt x="96" y="212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97" y="203"/>
                  </a:lnTo>
                  <a:lnTo>
                    <a:pt x="74" y="206"/>
                  </a:lnTo>
                  <a:lnTo>
                    <a:pt x="56" y="210"/>
                  </a:lnTo>
                  <a:lnTo>
                    <a:pt x="39" y="218"/>
                  </a:lnTo>
                  <a:lnTo>
                    <a:pt x="27" y="225"/>
                  </a:lnTo>
                  <a:lnTo>
                    <a:pt x="29" y="213"/>
                  </a:lnTo>
                  <a:lnTo>
                    <a:pt x="45" y="204"/>
                  </a:lnTo>
                  <a:lnTo>
                    <a:pt x="70" y="196"/>
                  </a:lnTo>
                  <a:lnTo>
                    <a:pt x="97" y="193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6"/>
                  </a:lnTo>
                  <a:lnTo>
                    <a:pt x="76" y="187"/>
                  </a:lnTo>
                  <a:lnTo>
                    <a:pt x="56" y="193"/>
                  </a:lnTo>
                  <a:lnTo>
                    <a:pt x="41" y="200"/>
                  </a:lnTo>
                  <a:lnTo>
                    <a:pt x="29" y="207"/>
                  </a:lnTo>
                  <a:lnTo>
                    <a:pt x="30" y="195"/>
                  </a:lnTo>
                  <a:lnTo>
                    <a:pt x="47" y="186"/>
                  </a:lnTo>
                  <a:lnTo>
                    <a:pt x="70" y="178"/>
                  </a:lnTo>
                  <a:lnTo>
                    <a:pt x="97" y="175"/>
                  </a:lnTo>
                  <a:lnTo>
                    <a:pt x="97" y="174"/>
                  </a:lnTo>
                  <a:lnTo>
                    <a:pt x="97" y="171"/>
                  </a:lnTo>
                  <a:lnTo>
                    <a:pt x="97" y="168"/>
                  </a:lnTo>
                  <a:lnTo>
                    <a:pt x="70" y="171"/>
                  </a:lnTo>
                  <a:lnTo>
                    <a:pt x="47" y="180"/>
                  </a:lnTo>
                  <a:lnTo>
                    <a:pt x="30" y="190"/>
                  </a:lnTo>
                  <a:lnTo>
                    <a:pt x="30" y="178"/>
                  </a:lnTo>
                  <a:lnTo>
                    <a:pt x="49" y="169"/>
                  </a:lnTo>
                  <a:lnTo>
                    <a:pt x="71" y="161"/>
                  </a:lnTo>
                  <a:lnTo>
                    <a:pt x="97" y="158"/>
                  </a:lnTo>
                  <a:lnTo>
                    <a:pt x="97" y="155"/>
                  </a:lnTo>
                  <a:lnTo>
                    <a:pt x="97" y="152"/>
                  </a:lnTo>
                  <a:lnTo>
                    <a:pt x="99" y="151"/>
                  </a:lnTo>
                  <a:lnTo>
                    <a:pt x="71" y="154"/>
                  </a:lnTo>
                  <a:lnTo>
                    <a:pt x="49" y="161"/>
                  </a:lnTo>
                  <a:lnTo>
                    <a:pt x="32" y="172"/>
                  </a:lnTo>
                  <a:lnTo>
                    <a:pt x="32" y="160"/>
                  </a:lnTo>
                  <a:lnTo>
                    <a:pt x="50" y="151"/>
                  </a:lnTo>
                  <a:lnTo>
                    <a:pt x="71" y="143"/>
                  </a:lnTo>
                  <a:lnTo>
                    <a:pt x="97" y="140"/>
                  </a:lnTo>
                  <a:lnTo>
                    <a:pt x="97" y="139"/>
                  </a:lnTo>
                  <a:lnTo>
                    <a:pt x="99" y="135"/>
                  </a:lnTo>
                  <a:lnTo>
                    <a:pt x="99" y="132"/>
                  </a:lnTo>
                  <a:lnTo>
                    <a:pt x="73" y="135"/>
                  </a:lnTo>
                  <a:lnTo>
                    <a:pt x="50" y="145"/>
                  </a:lnTo>
                  <a:lnTo>
                    <a:pt x="33" y="154"/>
                  </a:lnTo>
                  <a:lnTo>
                    <a:pt x="33" y="142"/>
                  </a:lnTo>
                  <a:lnTo>
                    <a:pt x="52" y="132"/>
                  </a:lnTo>
                  <a:lnTo>
                    <a:pt x="73" y="126"/>
                  </a:lnTo>
                  <a:lnTo>
                    <a:pt x="97" y="123"/>
                  </a:lnTo>
                  <a:lnTo>
                    <a:pt x="99" y="120"/>
                  </a:lnTo>
                  <a:lnTo>
                    <a:pt x="99" y="119"/>
                  </a:lnTo>
                  <a:lnTo>
                    <a:pt x="99" y="116"/>
                  </a:lnTo>
                  <a:lnTo>
                    <a:pt x="73" y="119"/>
                  </a:lnTo>
                  <a:lnTo>
                    <a:pt x="52" y="126"/>
                  </a:lnTo>
                  <a:lnTo>
                    <a:pt x="35" y="135"/>
                  </a:lnTo>
                  <a:lnTo>
                    <a:pt x="38" y="107"/>
                  </a:lnTo>
                  <a:lnTo>
                    <a:pt x="52" y="93"/>
                  </a:lnTo>
                  <a:lnTo>
                    <a:pt x="62" y="85"/>
                  </a:lnTo>
                  <a:lnTo>
                    <a:pt x="74" y="81"/>
                  </a:lnTo>
                  <a:lnTo>
                    <a:pt x="85" y="78"/>
                  </a:lnTo>
                  <a:lnTo>
                    <a:pt x="99" y="78"/>
                  </a:lnTo>
                  <a:lnTo>
                    <a:pt x="114" y="78"/>
                  </a:lnTo>
                  <a:lnTo>
                    <a:pt x="114" y="152"/>
                  </a:lnTo>
                  <a:lnTo>
                    <a:pt x="137" y="152"/>
                  </a:lnTo>
                  <a:lnTo>
                    <a:pt x="138" y="114"/>
                  </a:lnTo>
                  <a:lnTo>
                    <a:pt x="134" y="113"/>
                  </a:lnTo>
                  <a:lnTo>
                    <a:pt x="131" y="110"/>
                  </a:lnTo>
                  <a:lnTo>
                    <a:pt x="129" y="107"/>
                  </a:lnTo>
                  <a:lnTo>
                    <a:pt x="129" y="102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4" y="91"/>
                  </a:lnTo>
                  <a:lnTo>
                    <a:pt x="137" y="90"/>
                  </a:lnTo>
                  <a:lnTo>
                    <a:pt x="140" y="4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83"/>
            <p:cNvSpPr>
              <a:spLocks noEditPoints="1"/>
            </p:cNvSpPr>
            <p:nvPr/>
          </p:nvSpPr>
          <p:spPr bwMode="auto">
            <a:xfrm>
              <a:off x="4281488" y="4089400"/>
              <a:ext cx="192088" cy="992188"/>
            </a:xfrm>
            <a:custGeom>
              <a:avLst/>
              <a:gdLst>
                <a:gd name="T0" fmla="*/ 22 w 121"/>
                <a:gd name="T1" fmla="*/ 544 h 625"/>
                <a:gd name="T2" fmla="*/ 29 w 121"/>
                <a:gd name="T3" fmla="*/ 409 h 625"/>
                <a:gd name="T4" fmla="*/ 11 w 121"/>
                <a:gd name="T5" fmla="*/ 337 h 625"/>
                <a:gd name="T6" fmla="*/ 29 w 121"/>
                <a:gd name="T7" fmla="*/ 378 h 625"/>
                <a:gd name="T8" fmla="*/ 11 w 121"/>
                <a:gd name="T9" fmla="*/ 337 h 625"/>
                <a:gd name="T10" fmla="*/ 4 w 121"/>
                <a:gd name="T11" fmla="*/ 58 h 625"/>
                <a:gd name="T12" fmla="*/ 10 w 121"/>
                <a:gd name="T13" fmla="*/ 108 h 625"/>
                <a:gd name="T14" fmla="*/ 14 w 121"/>
                <a:gd name="T15" fmla="*/ 114 h 625"/>
                <a:gd name="T16" fmla="*/ 14 w 121"/>
                <a:gd name="T17" fmla="*/ 124 h 625"/>
                <a:gd name="T18" fmla="*/ 10 w 121"/>
                <a:gd name="T19" fmla="*/ 130 h 625"/>
                <a:gd name="T20" fmla="*/ 7 w 121"/>
                <a:gd name="T21" fmla="*/ 169 h 625"/>
                <a:gd name="T22" fmla="*/ 22 w 121"/>
                <a:gd name="T23" fmla="*/ 200 h 625"/>
                <a:gd name="T24" fmla="*/ 10 w 121"/>
                <a:gd name="T25" fmla="*/ 306 h 625"/>
                <a:gd name="T26" fmla="*/ 29 w 121"/>
                <a:gd name="T27" fmla="*/ 256 h 625"/>
                <a:gd name="T28" fmla="*/ 54 w 121"/>
                <a:gd name="T29" fmla="*/ 258 h 625"/>
                <a:gd name="T30" fmla="*/ 72 w 121"/>
                <a:gd name="T31" fmla="*/ 265 h 625"/>
                <a:gd name="T32" fmla="*/ 87 w 121"/>
                <a:gd name="T33" fmla="*/ 297 h 625"/>
                <a:gd name="T34" fmla="*/ 52 w 121"/>
                <a:gd name="T35" fmla="*/ 285 h 625"/>
                <a:gd name="T36" fmla="*/ 68 w 121"/>
                <a:gd name="T37" fmla="*/ 296 h 625"/>
                <a:gd name="T38" fmla="*/ 87 w 121"/>
                <a:gd name="T39" fmla="*/ 303 h 625"/>
                <a:gd name="T40" fmla="*/ 74 w 121"/>
                <a:gd name="T41" fmla="*/ 306 h 625"/>
                <a:gd name="T42" fmla="*/ 52 w 121"/>
                <a:gd name="T43" fmla="*/ 309 h 625"/>
                <a:gd name="T44" fmla="*/ 81 w 121"/>
                <a:gd name="T45" fmla="*/ 316 h 625"/>
                <a:gd name="T46" fmla="*/ 90 w 121"/>
                <a:gd name="T47" fmla="*/ 329 h 625"/>
                <a:gd name="T48" fmla="*/ 52 w 121"/>
                <a:gd name="T49" fmla="*/ 317 h 625"/>
                <a:gd name="T50" fmla="*/ 69 w 121"/>
                <a:gd name="T51" fmla="*/ 329 h 625"/>
                <a:gd name="T52" fmla="*/ 92 w 121"/>
                <a:gd name="T53" fmla="*/ 337 h 625"/>
                <a:gd name="T54" fmla="*/ 75 w 121"/>
                <a:gd name="T55" fmla="*/ 338 h 625"/>
                <a:gd name="T56" fmla="*/ 52 w 121"/>
                <a:gd name="T57" fmla="*/ 343 h 625"/>
                <a:gd name="T58" fmla="*/ 83 w 121"/>
                <a:gd name="T59" fmla="*/ 349 h 625"/>
                <a:gd name="T60" fmla="*/ 93 w 121"/>
                <a:gd name="T61" fmla="*/ 361 h 625"/>
                <a:gd name="T62" fmla="*/ 52 w 121"/>
                <a:gd name="T63" fmla="*/ 351 h 625"/>
                <a:gd name="T64" fmla="*/ 71 w 121"/>
                <a:gd name="T65" fmla="*/ 363 h 625"/>
                <a:gd name="T66" fmla="*/ 93 w 121"/>
                <a:gd name="T67" fmla="*/ 369 h 625"/>
                <a:gd name="T68" fmla="*/ 75 w 121"/>
                <a:gd name="T69" fmla="*/ 372 h 625"/>
                <a:gd name="T70" fmla="*/ 52 w 121"/>
                <a:gd name="T71" fmla="*/ 377 h 625"/>
                <a:gd name="T72" fmla="*/ 84 w 121"/>
                <a:gd name="T73" fmla="*/ 383 h 625"/>
                <a:gd name="T74" fmla="*/ 96 w 121"/>
                <a:gd name="T75" fmla="*/ 393 h 625"/>
                <a:gd name="T76" fmla="*/ 52 w 121"/>
                <a:gd name="T77" fmla="*/ 386 h 625"/>
                <a:gd name="T78" fmla="*/ 71 w 121"/>
                <a:gd name="T79" fmla="*/ 396 h 625"/>
                <a:gd name="T80" fmla="*/ 96 w 121"/>
                <a:gd name="T81" fmla="*/ 402 h 625"/>
                <a:gd name="T82" fmla="*/ 77 w 121"/>
                <a:gd name="T83" fmla="*/ 407 h 625"/>
                <a:gd name="T84" fmla="*/ 52 w 121"/>
                <a:gd name="T85" fmla="*/ 413 h 625"/>
                <a:gd name="T86" fmla="*/ 98 w 121"/>
                <a:gd name="T87" fmla="*/ 419 h 625"/>
                <a:gd name="T88" fmla="*/ 77 w 121"/>
                <a:gd name="T89" fmla="*/ 424 h 625"/>
                <a:gd name="T90" fmla="*/ 52 w 121"/>
                <a:gd name="T91" fmla="*/ 431 h 625"/>
                <a:gd name="T92" fmla="*/ 98 w 121"/>
                <a:gd name="T93" fmla="*/ 438 h 625"/>
                <a:gd name="T94" fmla="*/ 77 w 121"/>
                <a:gd name="T95" fmla="*/ 442 h 625"/>
                <a:gd name="T96" fmla="*/ 52 w 121"/>
                <a:gd name="T97" fmla="*/ 450 h 625"/>
                <a:gd name="T98" fmla="*/ 100 w 121"/>
                <a:gd name="T99" fmla="*/ 454 h 625"/>
                <a:gd name="T100" fmla="*/ 77 w 121"/>
                <a:gd name="T101" fmla="*/ 462 h 625"/>
                <a:gd name="T102" fmla="*/ 52 w 121"/>
                <a:gd name="T103" fmla="*/ 470 h 625"/>
                <a:gd name="T104" fmla="*/ 100 w 121"/>
                <a:gd name="T105" fmla="*/ 473 h 625"/>
                <a:gd name="T106" fmla="*/ 52 w 121"/>
                <a:gd name="T107" fmla="*/ 479 h 625"/>
                <a:gd name="T108" fmla="*/ 78 w 121"/>
                <a:gd name="T109" fmla="*/ 491 h 625"/>
                <a:gd name="T110" fmla="*/ 101 w 121"/>
                <a:gd name="T111" fmla="*/ 500 h 625"/>
                <a:gd name="T112" fmla="*/ 52 w 121"/>
                <a:gd name="T113" fmla="*/ 509 h 625"/>
                <a:gd name="T114" fmla="*/ 101 w 121"/>
                <a:gd name="T115" fmla="*/ 520 h 625"/>
                <a:gd name="T116" fmla="*/ 52 w 121"/>
                <a:gd name="T117" fmla="*/ 531 h 625"/>
                <a:gd name="T118" fmla="*/ 104 w 121"/>
                <a:gd name="T119" fmla="*/ 555 h 625"/>
                <a:gd name="T120" fmla="*/ 89 w 121"/>
                <a:gd name="T121" fmla="*/ 573 h 625"/>
                <a:gd name="T122" fmla="*/ 121 w 121"/>
                <a:gd name="T123" fmla="*/ 625 h 625"/>
                <a:gd name="T124" fmla="*/ 0 w 121"/>
                <a:gd name="T125" fmla="*/ 17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625">
                  <a:moveTo>
                    <a:pt x="16" y="409"/>
                  </a:moveTo>
                  <a:lnTo>
                    <a:pt x="22" y="544"/>
                  </a:lnTo>
                  <a:lnTo>
                    <a:pt x="29" y="544"/>
                  </a:lnTo>
                  <a:lnTo>
                    <a:pt x="29" y="409"/>
                  </a:lnTo>
                  <a:lnTo>
                    <a:pt x="16" y="409"/>
                  </a:lnTo>
                  <a:close/>
                  <a:moveTo>
                    <a:pt x="11" y="337"/>
                  </a:moveTo>
                  <a:lnTo>
                    <a:pt x="11" y="378"/>
                  </a:lnTo>
                  <a:lnTo>
                    <a:pt x="29" y="378"/>
                  </a:lnTo>
                  <a:lnTo>
                    <a:pt x="29" y="337"/>
                  </a:lnTo>
                  <a:lnTo>
                    <a:pt x="11" y="337"/>
                  </a:lnTo>
                  <a:close/>
                  <a:moveTo>
                    <a:pt x="0" y="0"/>
                  </a:moveTo>
                  <a:lnTo>
                    <a:pt x="4" y="58"/>
                  </a:lnTo>
                  <a:lnTo>
                    <a:pt x="5" y="107"/>
                  </a:lnTo>
                  <a:lnTo>
                    <a:pt x="10" y="108"/>
                  </a:lnTo>
                  <a:lnTo>
                    <a:pt x="13" y="111"/>
                  </a:lnTo>
                  <a:lnTo>
                    <a:pt x="14" y="114"/>
                  </a:lnTo>
                  <a:lnTo>
                    <a:pt x="14" y="119"/>
                  </a:lnTo>
                  <a:lnTo>
                    <a:pt x="14" y="124"/>
                  </a:lnTo>
                  <a:lnTo>
                    <a:pt x="13" y="127"/>
                  </a:lnTo>
                  <a:lnTo>
                    <a:pt x="10" y="130"/>
                  </a:lnTo>
                  <a:lnTo>
                    <a:pt x="5" y="131"/>
                  </a:lnTo>
                  <a:lnTo>
                    <a:pt x="7" y="169"/>
                  </a:lnTo>
                  <a:lnTo>
                    <a:pt x="22" y="169"/>
                  </a:lnTo>
                  <a:lnTo>
                    <a:pt x="22" y="200"/>
                  </a:lnTo>
                  <a:lnTo>
                    <a:pt x="8" y="200"/>
                  </a:lnTo>
                  <a:lnTo>
                    <a:pt x="10" y="306"/>
                  </a:lnTo>
                  <a:lnTo>
                    <a:pt x="29" y="306"/>
                  </a:lnTo>
                  <a:lnTo>
                    <a:pt x="29" y="256"/>
                  </a:lnTo>
                  <a:lnTo>
                    <a:pt x="43" y="256"/>
                  </a:lnTo>
                  <a:lnTo>
                    <a:pt x="54" y="258"/>
                  </a:lnTo>
                  <a:lnTo>
                    <a:pt x="63" y="261"/>
                  </a:lnTo>
                  <a:lnTo>
                    <a:pt x="72" y="265"/>
                  </a:lnTo>
                  <a:lnTo>
                    <a:pt x="83" y="273"/>
                  </a:lnTo>
                  <a:lnTo>
                    <a:pt x="87" y="297"/>
                  </a:lnTo>
                  <a:lnTo>
                    <a:pt x="72" y="290"/>
                  </a:lnTo>
                  <a:lnTo>
                    <a:pt x="52" y="285"/>
                  </a:lnTo>
                  <a:lnTo>
                    <a:pt x="52" y="293"/>
                  </a:lnTo>
                  <a:lnTo>
                    <a:pt x="68" y="296"/>
                  </a:lnTo>
                  <a:lnTo>
                    <a:pt x="80" y="300"/>
                  </a:lnTo>
                  <a:lnTo>
                    <a:pt x="87" y="303"/>
                  </a:lnTo>
                  <a:lnTo>
                    <a:pt x="89" y="313"/>
                  </a:lnTo>
                  <a:lnTo>
                    <a:pt x="74" y="306"/>
                  </a:lnTo>
                  <a:lnTo>
                    <a:pt x="52" y="302"/>
                  </a:lnTo>
                  <a:lnTo>
                    <a:pt x="52" y="309"/>
                  </a:lnTo>
                  <a:lnTo>
                    <a:pt x="69" y="313"/>
                  </a:lnTo>
                  <a:lnTo>
                    <a:pt x="81" y="316"/>
                  </a:lnTo>
                  <a:lnTo>
                    <a:pt x="89" y="320"/>
                  </a:lnTo>
                  <a:lnTo>
                    <a:pt x="90" y="329"/>
                  </a:lnTo>
                  <a:lnTo>
                    <a:pt x="74" y="322"/>
                  </a:lnTo>
                  <a:lnTo>
                    <a:pt x="52" y="317"/>
                  </a:lnTo>
                  <a:lnTo>
                    <a:pt x="52" y="325"/>
                  </a:lnTo>
                  <a:lnTo>
                    <a:pt x="69" y="329"/>
                  </a:lnTo>
                  <a:lnTo>
                    <a:pt x="81" y="332"/>
                  </a:lnTo>
                  <a:lnTo>
                    <a:pt x="92" y="337"/>
                  </a:lnTo>
                  <a:lnTo>
                    <a:pt x="92" y="345"/>
                  </a:lnTo>
                  <a:lnTo>
                    <a:pt x="75" y="338"/>
                  </a:lnTo>
                  <a:lnTo>
                    <a:pt x="52" y="334"/>
                  </a:lnTo>
                  <a:lnTo>
                    <a:pt x="52" y="343"/>
                  </a:lnTo>
                  <a:lnTo>
                    <a:pt x="69" y="346"/>
                  </a:lnTo>
                  <a:lnTo>
                    <a:pt x="83" y="349"/>
                  </a:lnTo>
                  <a:lnTo>
                    <a:pt x="93" y="352"/>
                  </a:lnTo>
                  <a:lnTo>
                    <a:pt x="93" y="361"/>
                  </a:lnTo>
                  <a:lnTo>
                    <a:pt x="75" y="355"/>
                  </a:lnTo>
                  <a:lnTo>
                    <a:pt x="52" y="351"/>
                  </a:lnTo>
                  <a:lnTo>
                    <a:pt x="52" y="360"/>
                  </a:lnTo>
                  <a:lnTo>
                    <a:pt x="71" y="363"/>
                  </a:lnTo>
                  <a:lnTo>
                    <a:pt x="83" y="366"/>
                  </a:lnTo>
                  <a:lnTo>
                    <a:pt x="93" y="369"/>
                  </a:lnTo>
                  <a:lnTo>
                    <a:pt x="95" y="377"/>
                  </a:lnTo>
                  <a:lnTo>
                    <a:pt x="75" y="372"/>
                  </a:lnTo>
                  <a:lnTo>
                    <a:pt x="52" y="369"/>
                  </a:lnTo>
                  <a:lnTo>
                    <a:pt x="52" y="377"/>
                  </a:lnTo>
                  <a:lnTo>
                    <a:pt x="71" y="380"/>
                  </a:lnTo>
                  <a:lnTo>
                    <a:pt x="84" y="383"/>
                  </a:lnTo>
                  <a:lnTo>
                    <a:pt x="95" y="386"/>
                  </a:lnTo>
                  <a:lnTo>
                    <a:pt x="96" y="393"/>
                  </a:lnTo>
                  <a:lnTo>
                    <a:pt x="77" y="389"/>
                  </a:lnTo>
                  <a:lnTo>
                    <a:pt x="52" y="386"/>
                  </a:lnTo>
                  <a:lnTo>
                    <a:pt x="52" y="395"/>
                  </a:lnTo>
                  <a:lnTo>
                    <a:pt x="71" y="396"/>
                  </a:lnTo>
                  <a:lnTo>
                    <a:pt x="84" y="399"/>
                  </a:lnTo>
                  <a:lnTo>
                    <a:pt x="96" y="402"/>
                  </a:lnTo>
                  <a:lnTo>
                    <a:pt x="96" y="410"/>
                  </a:lnTo>
                  <a:lnTo>
                    <a:pt x="77" y="407"/>
                  </a:lnTo>
                  <a:lnTo>
                    <a:pt x="52" y="404"/>
                  </a:lnTo>
                  <a:lnTo>
                    <a:pt x="52" y="413"/>
                  </a:lnTo>
                  <a:lnTo>
                    <a:pt x="78" y="416"/>
                  </a:lnTo>
                  <a:lnTo>
                    <a:pt x="98" y="419"/>
                  </a:lnTo>
                  <a:lnTo>
                    <a:pt x="98" y="428"/>
                  </a:lnTo>
                  <a:lnTo>
                    <a:pt x="77" y="424"/>
                  </a:lnTo>
                  <a:lnTo>
                    <a:pt x="52" y="422"/>
                  </a:lnTo>
                  <a:lnTo>
                    <a:pt x="52" y="431"/>
                  </a:lnTo>
                  <a:lnTo>
                    <a:pt x="78" y="434"/>
                  </a:lnTo>
                  <a:lnTo>
                    <a:pt x="98" y="438"/>
                  </a:lnTo>
                  <a:lnTo>
                    <a:pt x="98" y="445"/>
                  </a:lnTo>
                  <a:lnTo>
                    <a:pt x="77" y="442"/>
                  </a:lnTo>
                  <a:lnTo>
                    <a:pt x="52" y="441"/>
                  </a:lnTo>
                  <a:lnTo>
                    <a:pt x="52" y="450"/>
                  </a:lnTo>
                  <a:lnTo>
                    <a:pt x="78" y="453"/>
                  </a:lnTo>
                  <a:lnTo>
                    <a:pt x="100" y="454"/>
                  </a:lnTo>
                  <a:lnTo>
                    <a:pt x="100" y="463"/>
                  </a:lnTo>
                  <a:lnTo>
                    <a:pt x="77" y="462"/>
                  </a:lnTo>
                  <a:lnTo>
                    <a:pt x="52" y="460"/>
                  </a:lnTo>
                  <a:lnTo>
                    <a:pt x="52" y="470"/>
                  </a:lnTo>
                  <a:lnTo>
                    <a:pt x="78" y="471"/>
                  </a:lnTo>
                  <a:lnTo>
                    <a:pt x="100" y="473"/>
                  </a:lnTo>
                  <a:lnTo>
                    <a:pt x="100" y="482"/>
                  </a:lnTo>
                  <a:lnTo>
                    <a:pt x="52" y="479"/>
                  </a:lnTo>
                  <a:lnTo>
                    <a:pt x="52" y="489"/>
                  </a:lnTo>
                  <a:lnTo>
                    <a:pt x="78" y="491"/>
                  </a:lnTo>
                  <a:lnTo>
                    <a:pt x="101" y="491"/>
                  </a:lnTo>
                  <a:lnTo>
                    <a:pt x="101" y="500"/>
                  </a:lnTo>
                  <a:lnTo>
                    <a:pt x="52" y="498"/>
                  </a:lnTo>
                  <a:lnTo>
                    <a:pt x="52" y="509"/>
                  </a:lnTo>
                  <a:lnTo>
                    <a:pt x="101" y="511"/>
                  </a:lnTo>
                  <a:lnTo>
                    <a:pt x="101" y="520"/>
                  </a:lnTo>
                  <a:lnTo>
                    <a:pt x="52" y="520"/>
                  </a:lnTo>
                  <a:lnTo>
                    <a:pt x="52" y="531"/>
                  </a:lnTo>
                  <a:lnTo>
                    <a:pt x="103" y="531"/>
                  </a:lnTo>
                  <a:lnTo>
                    <a:pt x="104" y="555"/>
                  </a:lnTo>
                  <a:lnTo>
                    <a:pt x="89" y="555"/>
                  </a:lnTo>
                  <a:lnTo>
                    <a:pt x="89" y="573"/>
                  </a:lnTo>
                  <a:lnTo>
                    <a:pt x="121" y="573"/>
                  </a:lnTo>
                  <a:lnTo>
                    <a:pt x="121" y="625"/>
                  </a:lnTo>
                  <a:lnTo>
                    <a:pt x="0" y="625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73455" y="910308"/>
            <a:ext cx="2386237" cy="1575817"/>
            <a:chOff x="5286376" y="4743450"/>
            <a:chExt cx="504825" cy="333375"/>
          </a:xfrm>
        </p:grpSpPr>
        <p:sp>
          <p:nvSpPr>
            <p:cNvPr id="1097" name="Freeform 104"/>
            <p:cNvSpPr>
              <a:spLocks/>
            </p:cNvSpPr>
            <p:nvPr/>
          </p:nvSpPr>
          <p:spPr bwMode="auto">
            <a:xfrm>
              <a:off x="5286376" y="4791075"/>
              <a:ext cx="250825" cy="285750"/>
            </a:xfrm>
            <a:custGeom>
              <a:avLst/>
              <a:gdLst>
                <a:gd name="T0" fmla="*/ 17 w 158"/>
                <a:gd name="T1" fmla="*/ 0 h 180"/>
                <a:gd name="T2" fmla="*/ 20 w 158"/>
                <a:gd name="T3" fmla="*/ 0 h 180"/>
                <a:gd name="T4" fmla="*/ 20 w 158"/>
                <a:gd name="T5" fmla="*/ 5 h 180"/>
                <a:gd name="T6" fmla="*/ 23 w 158"/>
                <a:gd name="T7" fmla="*/ 5 h 180"/>
                <a:gd name="T8" fmla="*/ 23 w 158"/>
                <a:gd name="T9" fmla="*/ 8 h 180"/>
                <a:gd name="T10" fmla="*/ 20 w 158"/>
                <a:gd name="T11" fmla="*/ 8 h 180"/>
                <a:gd name="T12" fmla="*/ 20 w 158"/>
                <a:gd name="T13" fmla="*/ 12 h 180"/>
                <a:gd name="T14" fmla="*/ 21 w 158"/>
                <a:gd name="T15" fmla="*/ 15 h 180"/>
                <a:gd name="T16" fmla="*/ 21 w 158"/>
                <a:gd name="T17" fmla="*/ 20 h 180"/>
                <a:gd name="T18" fmla="*/ 21 w 158"/>
                <a:gd name="T19" fmla="*/ 24 h 180"/>
                <a:gd name="T20" fmla="*/ 27 w 158"/>
                <a:gd name="T21" fmla="*/ 29 h 180"/>
                <a:gd name="T22" fmla="*/ 33 w 158"/>
                <a:gd name="T23" fmla="*/ 34 h 180"/>
                <a:gd name="T24" fmla="*/ 38 w 158"/>
                <a:gd name="T25" fmla="*/ 34 h 180"/>
                <a:gd name="T26" fmla="*/ 38 w 158"/>
                <a:gd name="T27" fmla="*/ 41 h 180"/>
                <a:gd name="T28" fmla="*/ 36 w 158"/>
                <a:gd name="T29" fmla="*/ 41 h 180"/>
                <a:gd name="T30" fmla="*/ 36 w 158"/>
                <a:gd name="T31" fmla="*/ 110 h 180"/>
                <a:gd name="T32" fmla="*/ 116 w 158"/>
                <a:gd name="T33" fmla="*/ 110 h 180"/>
                <a:gd name="T34" fmla="*/ 116 w 158"/>
                <a:gd name="T35" fmla="*/ 102 h 180"/>
                <a:gd name="T36" fmla="*/ 117 w 158"/>
                <a:gd name="T37" fmla="*/ 102 h 180"/>
                <a:gd name="T38" fmla="*/ 122 w 158"/>
                <a:gd name="T39" fmla="*/ 90 h 180"/>
                <a:gd name="T40" fmla="*/ 125 w 158"/>
                <a:gd name="T41" fmla="*/ 81 h 180"/>
                <a:gd name="T42" fmla="*/ 123 w 158"/>
                <a:gd name="T43" fmla="*/ 79 h 180"/>
                <a:gd name="T44" fmla="*/ 123 w 158"/>
                <a:gd name="T45" fmla="*/ 76 h 180"/>
                <a:gd name="T46" fmla="*/ 123 w 158"/>
                <a:gd name="T47" fmla="*/ 73 h 180"/>
                <a:gd name="T48" fmla="*/ 125 w 158"/>
                <a:gd name="T49" fmla="*/ 72 h 180"/>
                <a:gd name="T50" fmla="*/ 125 w 158"/>
                <a:gd name="T51" fmla="*/ 69 h 180"/>
                <a:gd name="T52" fmla="*/ 122 w 158"/>
                <a:gd name="T53" fmla="*/ 69 h 180"/>
                <a:gd name="T54" fmla="*/ 122 w 158"/>
                <a:gd name="T55" fmla="*/ 66 h 180"/>
                <a:gd name="T56" fmla="*/ 125 w 158"/>
                <a:gd name="T57" fmla="*/ 66 h 180"/>
                <a:gd name="T58" fmla="*/ 125 w 158"/>
                <a:gd name="T59" fmla="*/ 64 h 180"/>
                <a:gd name="T60" fmla="*/ 128 w 158"/>
                <a:gd name="T61" fmla="*/ 64 h 180"/>
                <a:gd name="T62" fmla="*/ 128 w 158"/>
                <a:gd name="T63" fmla="*/ 66 h 180"/>
                <a:gd name="T64" fmla="*/ 129 w 158"/>
                <a:gd name="T65" fmla="*/ 66 h 180"/>
                <a:gd name="T66" fmla="*/ 129 w 158"/>
                <a:gd name="T67" fmla="*/ 69 h 180"/>
                <a:gd name="T68" fmla="*/ 128 w 158"/>
                <a:gd name="T69" fmla="*/ 69 h 180"/>
                <a:gd name="T70" fmla="*/ 128 w 158"/>
                <a:gd name="T71" fmla="*/ 72 h 180"/>
                <a:gd name="T72" fmla="*/ 128 w 158"/>
                <a:gd name="T73" fmla="*/ 73 h 180"/>
                <a:gd name="T74" fmla="*/ 129 w 158"/>
                <a:gd name="T75" fmla="*/ 76 h 180"/>
                <a:gd name="T76" fmla="*/ 128 w 158"/>
                <a:gd name="T77" fmla="*/ 79 h 180"/>
                <a:gd name="T78" fmla="*/ 128 w 158"/>
                <a:gd name="T79" fmla="*/ 81 h 180"/>
                <a:gd name="T80" fmla="*/ 131 w 158"/>
                <a:gd name="T81" fmla="*/ 90 h 180"/>
                <a:gd name="T82" fmla="*/ 134 w 158"/>
                <a:gd name="T83" fmla="*/ 102 h 180"/>
                <a:gd name="T84" fmla="*/ 135 w 158"/>
                <a:gd name="T85" fmla="*/ 102 h 180"/>
                <a:gd name="T86" fmla="*/ 135 w 158"/>
                <a:gd name="T87" fmla="*/ 110 h 180"/>
                <a:gd name="T88" fmla="*/ 158 w 158"/>
                <a:gd name="T89" fmla="*/ 110 h 180"/>
                <a:gd name="T90" fmla="*/ 158 w 158"/>
                <a:gd name="T91" fmla="*/ 180 h 180"/>
                <a:gd name="T92" fmla="*/ 1 w 158"/>
                <a:gd name="T93" fmla="*/ 180 h 180"/>
                <a:gd name="T94" fmla="*/ 1 w 158"/>
                <a:gd name="T95" fmla="*/ 41 h 180"/>
                <a:gd name="T96" fmla="*/ 0 w 158"/>
                <a:gd name="T97" fmla="*/ 41 h 180"/>
                <a:gd name="T98" fmla="*/ 0 w 158"/>
                <a:gd name="T99" fmla="*/ 34 h 180"/>
                <a:gd name="T100" fmla="*/ 4 w 158"/>
                <a:gd name="T101" fmla="*/ 34 h 180"/>
                <a:gd name="T102" fmla="*/ 10 w 158"/>
                <a:gd name="T103" fmla="*/ 29 h 180"/>
                <a:gd name="T104" fmla="*/ 17 w 158"/>
                <a:gd name="T105" fmla="*/ 24 h 180"/>
                <a:gd name="T106" fmla="*/ 17 w 158"/>
                <a:gd name="T107" fmla="*/ 20 h 180"/>
                <a:gd name="T108" fmla="*/ 17 w 158"/>
                <a:gd name="T109" fmla="*/ 15 h 180"/>
                <a:gd name="T110" fmla="*/ 17 w 158"/>
                <a:gd name="T111" fmla="*/ 12 h 180"/>
                <a:gd name="T112" fmla="*/ 17 w 158"/>
                <a:gd name="T113" fmla="*/ 8 h 180"/>
                <a:gd name="T114" fmla="*/ 15 w 158"/>
                <a:gd name="T115" fmla="*/ 8 h 180"/>
                <a:gd name="T116" fmla="*/ 15 w 158"/>
                <a:gd name="T117" fmla="*/ 5 h 180"/>
                <a:gd name="T118" fmla="*/ 17 w 158"/>
                <a:gd name="T119" fmla="*/ 5 h 180"/>
                <a:gd name="T120" fmla="*/ 17 w 158"/>
                <a:gd name="T1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80">
                  <a:moveTo>
                    <a:pt x="17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1" y="15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7" y="29"/>
                  </a:lnTo>
                  <a:lnTo>
                    <a:pt x="33" y="34"/>
                  </a:lnTo>
                  <a:lnTo>
                    <a:pt x="38" y="34"/>
                  </a:lnTo>
                  <a:lnTo>
                    <a:pt x="38" y="41"/>
                  </a:lnTo>
                  <a:lnTo>
                    <a:pt x="36" y="41"/>
                  </a:lnTo>
                  <a:lnTo>
                    <a:pt x="36" y="110"/>
                  </a:lnTo>
                  <a:lnTo>
                    <a:pt x="116" y="110"/>
                  </a:lnTo>
                  <a:lnTo>
                    <a:pt x="116" y="102"/>
                  </a:lnTo>
                  <a:lnTo>
                    <a:pt x="117" y="102"/>
                  </a:lnTo>
                  <a:lnTo>
                    <a:pt x="122" y="90"/>
                  </a:lnTo>
                  <a:lnTo>
                    <a:pt x="125" y="81"/>
                  </a:lnTo>
                  <a:lnTo>
                    <a:pt x="123" y="79"/>
                  </a:lnTo>
                  <a:lnTo>
                    <a:pt x="123" y="76"/>
                  </a:lnTo>
                  <a:lnTo>
                    <a:pt x="123" y="73"/>
                  </a:lnTo>
                  <a:lnTo>
                    <a:pt x="125" y="72"/>
                  </a:lnTo>
                  <a:lnTo>
                    <a:pt x="125" y="69"/>
                  </a:lnTo>
                  <a:lnTo>
                    <a:pt x="122" y="69"/>
                  </a:lnTo>
                  <a:lnTo>
                    <a:pt x="122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8" y="64"/>
                  </a:lnTo>
                  <a:lnTo>
                    <a:pt x="128" y="66"/>
                  </a:lnTo>
                  <a:lnTo>
                    <a:pt x="129" y="66"/>
                  </a:lnTo>
                  <a:lnTo>
                    <a:pt x="129" y="69"/>
                  </a:lnTo>
                  <a:lnTo>
                    <a:pt x="128" y="69"/>
                  </a:lnTo>
                  <a:lnTo>
                    <a:pt x="128" y="72"/>
                  </a:lnTo>
                  <a:lnTo>
                    <a:pt x="128" y="73"/>
                  </a:lnTo>
                  <a:lnTo>
                    <a:pt x="129" y="76"/>
                  </a:lnTo>
                  <a:lnTo>
                    <a:pt x="128" y="79"/>
                  </a:lnTo>
                  <a:lnTo>
                    <a:pt x="128" y="81"/>
                  </a:lnTo>
                  <a:lnTo>
                    <a:pt x="131" y="90"/>
                  </a:lnTo>
                  <a:lnTo>
                    <a:pt x="134" y="102"/>
                  </a:lnTo>
                  <a:lnTo>
                    <a:pt x="135" y="102"/>
                  </a:lnTo>
                  <a:lnTo>
                    <a:pt x="135" y="110"/>
                  </a:lnTo>
                  <a:lnTo>
                    <a:pt x="158" y="110"/>
                  </a:lnTo>
                  <a:lnTo>
                    <a:pt x="158" y="180"/>
                  </a:lnTo>
                  <a:lnTo>
                    <a:pt x="1" y="180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17" y="20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" name="Freeform 105"/>
            <p:cNvSpPr>
              <a:spLocks/>
            </p:cNvSpPr>
            <p:nvPr/>
          </p:nvSpPr>
          <p:spPr bwMode="auto">
            <a:xfrm>
              <a:off x="5537201" y="4743450"/>
              <a:ext cx="254000" cy="333375"/>
            </a:xfrm>
            <a:custGeom>
              <a:avLst/>
              <a:gdLst>
                <a:gd name="T0" fmla="*/ 78 w 160"/>
                <a:gd name="T1" fmla="*/ 0 h 210"/>
                <a:gd name="T2" fmla="*/ 81 w 160"/>
                <a:gd name="T3" fmla="*/ 0 h 210"/>
                <a:gd name="T4" fmla="*/ 81 w 160"/>
                <a:gd name="T5" fmla="*/ 3 h 210"/>
                <a:gd name="T6" fmla="*/ 83 w 160"/>
                <a:gd name="T7" fmla="*/ 3 h 210"/>
                <a:gd name="T8" fmla="*/ 83 w 160"/>
                <a:gd name="T9" fmla="*/ 4 h 210"/>
                <a:gd name="T10" fmla="*/ 81 w 160"/>
                <a:gd name="T11" fmla="*/ 4 h 210"/>
                <a:gd name="T12" fmla="*/ 81 w 160"/>
                <a:gd name="T13" fmla="*/ 9 h 210"/>
                <a:gd name="T14" fmla="*/ 81 w 160"/>
                <a:gd name="T15" fmla="*/ 10 h 210"/>
                <a:gd name="T16" fmla="*/ 81 w 160"/>
                <a:gd name="T17" fmla="*/ 13 h 210"/>
                <a:gd name="T18" fmla="*/ 81 w 160"/>
                <a:gd name="T19" fmla="*/ 15 h 210"/>
                <a:gd name="T20" fmla="*/ 81 w 160"/>
                <a:gd name="T21" fmla="*/ 18 h 210"/>
                <a:gd name="T22" fmla="*/ 84 w 160"/>
                <a:gd name="T23" fmla="*/ 27 h 210"/>
                <a:gd name="T24" fmla="*/ 87 w 160"/>
                <a:gd name="T25" fmla="*/ 39 h 210"/>
                <a:gd name="T26" fmla="*/ 89 w 160"/>
                <a:gd name="T27" fmla="*/ 39 h 210"/>
                <a:gd name="T28" fmla="*/ 89 w 160"/>
                <a:gd name="T29" fmla="*/ 54 h 210"/>
                <a:gd name="T30" fmla="*/ 105 w 160"/>
                <a:gd name="T31" fmla="*/ 61 h 210"/>
                <a:gd name="T32" fmla="*/ 119 w 160"/>
                <a:gd name="T33" fmla="*/ 73 h 210"/>
                <a:gd name="T34" fmla="*/ 130 w 160"/>
                <a:gd name="T35" fmla="*/ 90 h 210"/>
                <a:gd name="T36" fmla="*/ 136 w 160"/>
                <a:gd name="T37" fmla="*/ 111 h 210"/>
                <a:gd name="T38" fmla="*/ 139 w 160"/>
                <a:gd name="T39" fmla="*/ 134 h 210"/>
                <a:gd name="T40" fmla="*/ 139 w 160"/>
                <a:gd name="T41" fmla="*/ 141 h 210"/>
                <a:gd name="T42" fmla="*/ 137 w 160"/>
                <a:gd name="T43" fmla="*/ 149 h 210"/>
                <a:gd name="T44" fmla="*/ 139 w 160"/>
                <a:gd name="T45" fmla="*/ 149 h 210"/>
                <a:gd name="T46" fmla="*/ 147 w 160"/>
                <a:gd name="T47" fmla="*/ 151 h 210"/>
                <a:gd name="T48" fmla="*/ 153 w 160"/>
                <a:gd name="T49" fmla="*/ 154 h 210"/>
                <a:gd name="T50" fmla="*/ 157 w 160"/>
                <a:gd name="T51" fmla="*/ 157 h 210"/>
                <a:gd name="T52" fmla="*/ 159 w 160"/>
                <a:gd name="T53" fmla="*/ 163 h 210"/>
                <a:gd name="T54" fmla="*/ 160 w 160"/>
                <a:gd name="T55" fmla="*/ 169 h 210"/>
                <a:gd name="T56" fmla="*/ 159 w 160"/>
                <a:gd name="T57" fmla="*/ 175 h 210"/>
                <a:gd name="T58" fmla="*/ 159 w 160"/>
                <a:gd name="T59" fmla="*/ 210 h 210"/>
                <a:gd name="T60" fmla="*/ 0 w 160"/>
                <a:gd name="T61" fmla="*/ 210 h 210"/>
                <a:gd name="T62" fmla="*/ 0 w 160"/>
                <a:gd name="T63" fmla="*/ 140 h 210"/>
                <a:gd name="T64" fmla="*/ 20 w 160"/>
                <a:gd name="T65" fmla="*/ 140 h 210"/>
                <a:gd name="T66" fmla="*/ 19 w 160"/>
                <a:gd name="T67" fmla="*/ 134 h 210"/>
                <a:gd name="T68" fmla="*/ 22 w 160"/>
                <a:gd name="T69" fmla="*/ 111 h 210"/>
                <a:gd name="T70" fmla="*/ 29 w 160"/>
                <a:gd name="T71" fmla="*/ 90 h 210"/>
                <a:gd name="T72" fmla="*/ 40 w 160"/>
                <a:gd name="T73" fmla="*/ 73 h 210"/>
                <a:gd name="T74" fmla="*/ 54 w 160"/>
                <a:gd name="T75" fmla="*/ 61 h 210"/>
                <a:gd name="T76" fmla="*/ 69 w 160"/>
                <a:gd name="T77" fmla="*/ 54 h 210"/>
                <a:gd name="T78" fmla="*/ 69 w 160"/>
                <a:gd name="T79" fmla="*/ 39 h 210"/>
                <a:gd name="T80" fmla="*/ 70 w 160"/>
                <a:gd name="T81" fmla="*/ 39 h 210"/>
                <a:gd name="T82" fmla="*/ 75 w 160"/>
                <a:gd name="T83" fmla="*/ 27 h 210"/>
                <a:gd name="T84" fmla="*/ 78 w 160"/>
                <a:gd name="T85" fmla="*/ 18 h 210"/>
                <a:gd name="T86" fmla="*/ 76 w 160"/>
                <a:gd name="T87" fmla="*/ 15 h 210"/>
                <a:gd name="T88" fmla="*/ 76 w 160"/>
                <a:gd name="T89" fmla="*/ 13 h 210"/>
                <a:gd name="T90" fmla="*/ 76 w 160"/>
                <a:gd name="T91" fmla="*/ 10 h 210"/>
                <a:gd name="T92" fmla="*/ 78 w 160"/>
                <a:gd name="T93" fmla="*/ 9 h 210"/>
                <a:gd name="T94" fmla="*/ 78 w 160"/>
                <a:gd name="T95" fmla="*/ 4 h 210"/>
                <a:gd name="T96" fmla="*/ 75 w 160"/>
                <a:gd name="T97" fmla="*/ 4 h 210"/>
                <a:gd name="T98" fmla="*/ 75 w 160"/>
                <a:gd name="T99" fmla="*/ 3 h 210"/>
                <a:gd name="T100" fmla="*/ 78 w 160"/>
                <a:gd name="T101" fmla="*/ 3 h 210"/>
                <a:gd name="T102" fmla="*/ 78 w 160"/>
                <a:gd name="T10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210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81" y="9"/>
                  </a:lnTo>
                  <a:lnTo>
                    <a:pt x="81" y="10"/>
                  </a:lnTo>
                  <a:lnTo>
                    <a:pt x="81" y="13"/>
                  </a:lnTo>
                  <a:lnTo>
                    <a:pt x="81" y="15"/>
                  </a:lnTo>
                  <a:lnTo>
                    <a:pt x="81" y="18"/>
                  </a:lnTo>
                  <a:lnTo>
                    <a:pt x="84" y="27"/>
                  </a:lnTo>
                  <a:lnTo>
                    <a:pt x="87" y="39"/>
                  </a:lnTo>
                  <a:lnTo>
                    <a:pt x="89" y="39"/>
                  </a:lnTo>
                  <a:lnTo>
                    <a:pt x="89" y="54"/>
                  </a:lnTo>
                  <a:lnTo>
                    <a:pt x="105" y="61"/>
                  </a:lnTo>
                  <a:lnTo>
                    <a:pt x="119" y="73"/>
                  </a:lnTo>
                  <a:lnTo>
                    <a:pt x="130" y="90"/>
                  </a:lnTo>
                  <a:lnTo>
                    <a:pt x="136" y="111"/>
                  </a:lnTo>
                  <a:lnTo>
                    <a:pt x="139" y="134"/>
                  </a:lnTo>
                  <a:lnTo>
                    <a:pt x="139" y="141"/>
                  </a:lnTo>
                  <a:lnTo>
                    <a:pt x="137" y="149"/>
                  </a:lnTo>
                  <a:lnTo>
                    <a:pt x="139" y="149"/>
                  </a:lnTo>
                  <a:lnTo>
                    <a:pt x="147" y="151"/>
                  </a:lnTo>
                  <a:lnTo>
                    <a:pt x="153" y="154"/>
                  </a:lnTo>
                  <a:lnTo>
                    <a:pt x="157" y="157"/>
                  </a:lnTo>
                  <a:lnTo>
                    <a:pt x="159" y="163"/>
                  </a:lnTo>
                  <a:lnTo>
                    <a:pt x="160" y="169"/>
                  </a:lnTo>
                  <a:lnTo>
                    <a:pt x="159" y="175"/>
                  </a:lnTo>
                  <a:lnTo>
                    <a:pt x="159" y="210"/>
                  </a:lnTo>
                  <a:lnTo>
                    <a:pt x="0" y="210"/>
                  </a:lnTo>
                  <a:lnTo>
                    <a:pt x="0" y="140"/>
                  </a:lnTo>
                  <a:lnTo>
                    <a:pt x="20" y="140"/>
                  </a:lnTo>
                  <a:lnTo>
                    <a:pt x="19" y="134"/>
                  </a:lnTo>
                  <a:lnTo>
                    <a:pt x="22" y="111"/>
                  </a:lnTo>
                  <a:lnTo>
                    <a:pt x="29" y="90"/>
                  </a:lnTo>
                  <a:lnTo>
                    <a:pt x="40" y="73"/>
                  </a:lnTo>
                  <a:lnTo>
                    <a:pt x="54" y="61"/>
                  </a:lnTo>
                  <a:lnTo>
                    <a:pt x="69" y="54"/>
                  </a:lnTo>
                  <a:lnTo>
                    <a:pt x="69" y="39"/>
                  </a:lnTo>
                  <a:lnTo>
                    <a:pt x="70" y="39"/>
                  </a:lnTo>
                  <a:lnTo>
                    <a:pt x="75" y="27"/>
                  </a:lnTo>
                  <a:lnTo>
                    <a:pt x="78" y="18"/>
                  </a:lnTo>
                  <a:lnTo>
                    <a:pt x="76" y="15"/>
                  </a:lnTo>
                  <a:lnTo>
                    <a:pt x="76" y="13"/>
                  </a:lnTo>
                  <a:lnTo>
                    <a:pt x="76" y="10"/>
                  </a:lnTo>
                  <a:lnTo>
                    <a:pt x="78" y="9"/>
                  </a:lnTo>
                  <a:lnTo>
                    <a:pt x="78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55523" y="980728"/>
            <a:ext cx="1846180" cy="1505397"/>
            <a:chOff x="5805488" y="4356100"/>
            <a:chExt cx="885826" cy="722313"/>
          </a:xfrm>
        </p:grpSpPr>
        <p:sp>
          <p:nvSpPr>
            <p:cNvPr id="1101" name="Freeform 108"/>
            <p:cNvSpPr>
              <a:spLocks noEditPoints="1"/>
            </p:cNvSpPr>
            <p:nvPr/>
          </p:nvSpPr>
          <p:spPr bwMode="auto">
            <a:xfrm>
              <a:off x="5805488" y="4356100"/>
              <a:ext cx="442913" cy="722313"/>
            </a:xfrm>
            <a:custGeom>
              <a:avLst/>
              <a:gdLst>
                <a:gd name="T0" fmla="*/ 139 w 279"/>
                <a:gd name="T1" fmla="*/ 302 h 455"/>
                <a:gd name="T2" fmla="*/ 136 w 279"/>
                <a:gd name="T3" fmla="*/ 338 h 455"/>
                <a:gd name="T4" fmla="*/ 160 w 279"/>
                <a:gd name="T5" fmla="*/ 308 h 455"/>
                <a:gd name="T6" fmla="*/ 150 w 279"/>
                <a:gd name="T7" fmla="*/ 297 h 455"/>
                <a:gd name="T8" fmla="*/ 61 w 279"/>
                <a:gd name="T9" fmla="*/ 298 h 455"/>
                <a:gd name="T10" fmla="*/ 55 w 279"/>
                <a:gd name="T11" fmla="*/ 314 h 455"/>
                <a:gd name="T12" fmla="*/ 80 w 279"/>
                <a:gd name="T13" fmla="*/ 314 h 455"/>
                <a:gd name="T14" fmla="*/ 74 w 279"/>
                <a:gd name="T15" fmla="*/ 298 h 455"/>
                <a:gd name="T16" fmla="*/ 67 w 279"/>
                <a:gd name="T17" fmla="*/ 172 h 455"/>
                <a:gd name="T18" fmla="*/ 58 w 279"/>
                <a:gd name="T19" fmla="*/ 178 h 455"/>
                <a:gd name="T20" fmla="*/ 55 w 279"/>
                <a:gd name="T21" fmla="*/ 212 h 455"/>
                <a:gd name="T22" fmla="*/ 81 w 279"/>
                <a:gd name="T23" fmla="*/ 181 h 455"/>
                <a:gd name="T24" fmla="*/ 70 w 279"/>
                <a:gd name="T25" fmla="*/ 172 h 455"/>
                <a:gd name="T26" fmla="*/ 279 w 279"/>
                <a:gd name="T27" fmla="*/ 3 h 455"/>
                <a:gd name="T28" fmla="*/ 278 w 279"/>
                <a:gd name="T29" fmla="*/ 309 h 455"/>
                <a:gd name="T30" fmla="*/ 244 w 279"/>
                <a:gd name="T31" fmla="*/ 340 h 455"/>
                <a:gd name="T32" fmla="*/ 279 w 279"/>
                <a:gd name="T33" fmla="*/ 439 h 455"/>
                <a:gd name="T34" fmla="*/ 5 w 279"/>
                <a:gd name="T35" fmla="*/ 440 h 455"/>
                <a:gd name="T36" fmla="*/ 3 w 279"/>
                <a:gd name="T37" fmla="*/ 364 h 455"/>
                <a:gd name="T38" fmla="*/ 16 w 279"/>
                <a:gd name="T39" fmla="*/ 285 h 455"/>
                <a:gd name="T40" fmla="*/ 14 w 279"/>
                <a:gd name="T41" fmla="*/ 262 h 455"/>
                <a:gd name="T42" fmla="*/ 17 w 279"/>
                <a:gd name="T43" fmla="*/ 254 h 455"/>
                <a:gd name="T44" fmla="*/ 14 w 279"/>
                <a:gd name="T45" fmla="*/ 244 h 455"/>
                <a:gd name="T46" fmla="*/ 16 w 279"/>
                <a:gd name="T47" fmla="*/ 238 h 455"/>
                <a:gd name="T48" fmla="*/ 20 w 279"/>
                <a:gd name="T49" fmla="*/ 233 h 455"/>
                <a:gd name="T50" fmla="*/ 17 w 279"/>
                <a:gd name="T51" fmla="*/ 170 h 455"/>
                <a:gd name="T52" fmla="*/ 28 w 279"/>
                <a:gd name="T53" fmla="*/ 152 h 455"/>
                <a:gd name="T54" fmla="*/ 37 w 279"/>
                <a:gd name="T55" fmla="*/ 143 h 455"/>
                <a:gd name="T56" fmla="*/ 46 w 279"/>
                <a:gd name="T57" fmla="*/ 117 h 455"/>
                <a:gd name="T58" fmla="*/ 70 w 279"/>
                <a:gd name="T59" fmla="*/ 105 h 455"/>
                <a:gd name="T60" fmla="*/ 72 w 279"/>
                <a:gd name="T61" fmla="*/ 103 h 455"/>
                <a:gd name="T62" fmla="*/ 95 w 279"/>
                <a:gd name="T63" fmla="*/ 119 h 455"/>
                <a:gd name="T64" fmla="*/ 109 w 279"/>
                <a:gd name="T65" fmla="*/ 152 h 455"/>
                <a:gd name="T66" fmla="*/ 112 w 279"/>
                <a:gd name="T67" fmla="*/ 158 h 455"/>
                <a:gd name="T68" fmla="*/ 112 w 279"/>
                <a:gd name="T69" fmla="*/ 167 h 455"/>
                <a:gd name="T70" fmla="*/ 116 w 279"/>
                <a:gd name="T71" fmla="*/ 196 h 455"/>
                <a:gd name="T72" fmla="*/ 118 w 279"/>
                <a:gd name="T73" fmla="*/ 265 h 455"/>
                <a:gd name="T74" fmla="*/ 163 w 279"/>
                <a:gd name="T75" fmla="*/ 202 h 455"/>
                <a:gd name="T76" fmla="*/ 173 w 279"/>
                <a:gd name="T77" fmla="*/ 183 h 455"/>
                <a:gd name="T78" fmla="*/ 174 w 279"/>
                <a:gd name="T79" fmla="*/ 164 h 455"/>
                <a:gd name="T80" fmla="*/ 174 w 279"/>
                <a:gd name="T81" fmla="*/ 158 h 455"/>
                <a:gd name="T82" fmla="*/ 174 w 279"/>
                <a:gd name="T83" fmla="*/ 155 h 455"/>
                <a:gd name="T84" fmla="*/ 171 w 279"/>
                <a:gd name="T85" fmla="*/ 155 h 455"/>
                <a:gd name="T86" fmla="*/ 174 w 279"/>
                <a:gd name="T87" fmla="*/ 154 h 455"/>
                <a:gd name="T88" fmla="*/ 173 w 279"/>
                <a:gd name="T89" fmla="*/ 152 h 455"/>
                <a:gd name="T90" fmla="*/ 176 w 279"/>
                <a:gd name="T91" fmla="*/ 151 h 455"/>
                <a:gd name="T92" fmla="*/ 177 w 279"/>
                <a:gd name="T93" fmla="*/ 148 h 455"/>
                <a:gd name="T94" fmla="*/ 179 w 279"/>
                <a:gd name="T95" fmla="*/ 151 h 455"/>
                <a:gd name="T96" fmla="*/ 182 w 279"/>
                <a:gd name="T97" fmla="*/ 146 h 455"/>
                <a:gd name="T98" fmla="*/ 185 w 279"/>
                <a:gd name="T99" fmla="*/ 143 h 455"/>
                <a:gd name="T100" fmla="*/ 183 w 279"/>
                <a:gd name="T101" fmla="*/ 151 h 455"/>
                <a:gd name="T102" fmla="*/ 182 w 279"/>
                <a:gd name="T103" fmla="*/ 155 h 455"/>
                <a:gd name="T104" fmla="*/ 179 w 279"/>
                <a:gd name="T105" fmla="*/ 160 h 455"/>
                <a:gd name="T106" fmla="*/ 180 w 279"/>
                <a:gd name="T107" fmla="*/ 164 h 455"/>
                <a:gd name="T108" fmla="*/ 182 w 279"/>
                <a:gd name="T109" fmla="*/ 173 h 455"/>
                <a:gd name="T110" fmla="*/ 183 w 279"/>
                <a:gd name="T111" fmla="*/ 167 h 455"/>
                <a:gd name="T112" fmla="*/ 189 w 279"/>
                <a:gd name="T113" fmla="*/ 131 h 455"/>
                <a:gd name="T114" fmla="*/ 227 w 279"/>
                <a:gd name="T115" fmla="*/ 81 h 455"/>
                <a:gd name="T116" fmla="*/ 255 w 279"/>
                <a:gd name="T117" fmla="*/ 65 h 455"/>
                <a:gd name="T118" fmla="*/ 262 w 279"/>
                <a:gd name="T119" fmla="*/ 61 h 455"/>
                <a:gd name="T120" fmla="*/ 267 w 279"/>
                <a:gd name="T121" fmla="*/ 30 h 455"/>
                <a:gd name="T122" fmla="*/ 273 w 279"/>
                <a:gd name="T123" fmla="*/ 15 h 455"/>
                <a:gd name="T124" fmla="*/ 276 w 279"/>
                <a:gd name="T125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" h="455">
                  <a:moveTo>
                    <a:pt x="147" y="297"/>
                  </a:moveTo>
                  <a:lnTo>
                    <a:pt x="144" y="298"/>
                  </a:lnTo>
                  <a:lnTo>
                    <a:pt x="139" y="302"/>
                  </a:lnTo>
                  <a:lnTo>
                    <a:pt x="138" y="308"/>
                  </a:lnTo>
                  <a:lnTo>
                    <a:pt x="136" y="314"/>
                  </a:lnTo>
                  <a:lnTo>
                    <a:pt x="136" y="338"/>
                  </a:lnTo>
                  <a:lnTo>
                    <a:pt x="162" y="338"/>
                  </a:lnTo>
                  <a:lnTo>
                    <a:pt x="162" y="314"/>
                  </a:lnTo>
                  <a:lnTo>
                    <a:pt x="160" y="308"/>
                  </a:lnTo>
                  <a:lnTo>
                    <a:pt x="159" y="302"/>
                  </a:lnTo>
                  <a:lnTo>
                    <a:pt x="154" y="298"/>
                  </a:lnTo>
                  <a:lnTo>
                    <a:pt x="150" y="297"/>
                  </a:lnTo>
                  <a:lnTo>
                    <a:pt x="147" y="297"/>
                  </a:lnTo>
                  <a:close/>
                  <a:moveTo>
                    <a:pt x="66" y="297"/>
                  </a:moveTo>
                  <a:lnTo>
                    <a:pt x="61" y="298"/>
                  </a:lnTo>
                  <a:lnTo>
                    <a:pt x="58" y="302"/>
                  </a:lnTo>
                  <a:lnTo>
                    <a:pt x="55" y="308"/>
                  </a:lnTo>
                  <a:lnTo>
                    <a:pt x="55" y="314"/>
                  </a:lnTo>
                  <a:lnTo>
                    <a:pt x="55" y="338"/>
                  </a:lnTo>
                  <a:lnTo>
                    <a:pt x="80" y="338"/>
                  </a:lnTo>
                  <a:lnTo>
                    <a:pt x="80" y="314"/>
                  </a:lnTo>
                  <a:lnTo>
                    <a:pt x="80" y="308"/>
                  </a:lnTo>
                  <a:lnTo>
                    <a:pt x="77" y="302"/>
                  </a:lnTo>
                  <a:lnTo>
                    <a:pt x="74" y="298"/>
                  </a:lnTo>
                  <a:lnTo>
                    <a:pt x="69" y="297"/>
                  </a:lnTo>
                  <a:lnTo>
                    <a:pt x="66" y="297"/>
                  </a:lnTo>
                  <a:close/>
                  <a:moveTo>
                    <a:pt x="67" y="172"/>
                  </a:moveTo>
                  <a:lnTo>
                    <a:pt x="63" y="172"/>
                  </a:lnTo>
                  <a:lnTo>
                    <a:pt x="60" y="173"/>
                  </a:lnTo>
                  <a:lnTo>
                    <a:pt x="58" y="178"/>
                  </a:lnTo>
                  <a:lnTo>
                    <a:pt x="57" y="181"/>
                  </a:lnTo>
                  <a:lnTo>
                    <a:pt x="55" y="187"/>
                  </a:lnTo>
                  <a:lnTo>
                    <a:pt x="55" y="212"/>
                  </a:lnTo>
                  <a:lnTo>
                    <a:pt x="81" y="212"/>
                  </a:lnTo>
                  <a:lnTo>
                    <a:pt x="81" y="187"/>
                  </a:lnTo>
                  <a:lnTo>
                    <a:pt x="81" y="181"/>
                  </a:lnTo>
                  <a:lnTo>
                    <a:pt x="78" y="177"/>
                  </a:lnTo>
                  <a:lnTo>
                    <a:pt x="75" y="172"/>
                  </a:lnTo>
                  <a:lnTo>
                    <a:pt x="70" y="172"/>
                  </a:lnTo>
                  <a:lnTo>
                    <a:pt x="67" y="172"/>
                  </a:lnTo>
                  <a:close/>
                  <a:moveTo>
                    <a:pt x="279" y="0"/>
                  </a:moveTo>
                  <a:lnTo>
                    <a:pt x="279" y="3"/>
                  </a:lnTo>
                  <a:lnTo>
                    <a:pt x="279" y="3"/>
                  </a:lnTo>
                  <a:lnTo>
                    <a:pt x="279" y="309"/>
                  </a:lnTo>
                  <a:lnTo>
                    <a:pt x="278" y="309"/>
                  </a:lnTo>
                  <a:lnTo>
                    <a:pt x="264" y="314"/>
                  </a:lnTo>
                  <a:lnTo>
                    <a:pt x="252" y="324"/>
                  </a:lnTo>
                  <a:lnTo>
                    <a:pt x="244" y="340"/>
                  </a:lnTo>
                  <a:lnTo>
                    <a:pt x="241" y="359"/>
                  </a:lnTo>
                  <a:lnTo>
                    <a:pt x="241" y="439"/>
                  </a:lnTo>
                  <a:lnTo>
                    <a:pt x="279" y="439"/>
                  </a:lnTo>
                  <a:lnTo>
                    <a:pt x="279" y="455"/>
                  </a:lnTo>
                  <a:lnTo>
                    <a:pt x="5" y="455"/>
                  </a:lnTo>
                  <a:lnTo>
                    <a:pt x="5" y="440"/>
                  </a:lnTo>
                  <a:lnTo>
                    <a:pt x="13" y="440"/>
                  </a:lnTo>
                  <a:lnTo>
                    <a:pt x="13" y="370"/>
                  </a:lnTo>
                  <a:lnTo>
                    <a:pt x="3" y="364"/>
                  </a:lnTo>
                  <a:lnTo>
                    <a:pt x="11" y="355"/>
                  </a:lnTo>
                  <a:lnTo>
                    <a:pt x="16" y="355"/>
                  </a:lnTo>
                  <a:lnTo>
                    <a:pt x="16" y="285"/>
                  </a:lnTo>
                  <a:lnTo>
                    <a:pt x="0" y="271"/>
                  </a:lnTo>
                  <a:lnTo>
                    <a:pt x="14" y="271"/>
                  </a:lnTo>
                  <a:lnTo>
                    <a:pt x="14" y="262"/>
                  </a:lnTo>
                  <a:lnTo>
                    <a:pt x="17" y="259"/>
                  </a:lnTo>
                  <a:lnTo>
                    <a:pt x="17" y="257"/>
                  </a:lnTo>
                  <a:lnTo>
                    <a:pt x="17" y="254"/>
                  </a:lnTo>
                  <a:lnTo>
                    <a:pt x="16" y="251"/>
                  </a:lnTo>
                  <a:lnTo>
                    <a:pt x="16" y="248"/>
                  </a:lnTo>
                  <a:lnTo>
                    <a:pt x="14" y="244"/>
                  </a:lnTo>
                  <a:lnTo>
                    <a:pt x="16" y="241"/>
                  </a:lnTo>
                  <a:lnTo>
                    <a:pt x="16" y="241"/>
                  </a:lnTo>
                  <a:lnTo>
                    <a:pt x="16" y="238"/>
                  </a:lnTo>
                  <a:lnTo>
                    <a:pt x="17" y="236"/>
                  </a:lnTo>
                  <a:lnTo>
                    <a:pt x="19" y="234"/>
                  </a:lnTo>
                  <a:lnTo>
                    <a:pt x="20" y="233"/>
                  </a:lnTo>
                  <a:lnTo>
                    <a:pt x="22" y="233"/>
                  </a:lnTo>
                  <a:lnTo>
                    <a:pt x="22" y="180"/>
                  </a:lnTo>
                  <a:lnTo>
                    <a:pt x="17" y="170"/>
                  </a:lnTo>
                  <a:lnTo>
                    <a:pt x="23" y="166"/>
                  </a:lnTo>
                  <a:lnTo>
                    <a:pt x="23" y="158"/>
                  </a:lnTo>
                  <a:lnTo>
                    <a:pt x="28" y="152"/>
                  </a:lnTo>
                  <a:lnTo>
                    <a:pt x="32" y="148"/>
                  </a:lnTo>
                  <a:lnTo>
                    <a:pt x="35" y="146"/>
                  </a:lnTo>
                  <a:lnTo>
                    <a:pt x="37" y="143"/>
                  </a:lnTo>
                  <a:lnTo>
                    <a:pt x="38" y="135"/>
                  </a:lnTo>
                  <a:lnTo>
                    <a:pt x="42" y="126"/>
                  </a:lnTo>
                  <a:lnTo>
                    <a:pt x="46" y="117"/>
                  </a:lnTo>
                  <a:lnTo>
                    <a:pt x="57" y="108"/>
                  </a:lnTo>
                  <a:lnTo>
                    <a:pt x="69" y="103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7" y="106"/>
                  </a:lnTo>
                  <a:lnTo>
                    <a:pt x="86" y="111"/>
                  </a:lnTo>
                  <a:lnTo>
                    <a:pt x="95" y="119"/>
                  </a:lnTo>
                  <a:lnTo>
                    <a:pt x="102" y="132"/>
                  </a:lnTo>
                  <a:lnTo>
                    <a:pt x="109" y="152"/>
                  </a:lnTo>
                  <a:lnTo>
                    <a:pt x="109" y="152"/>
                  </a:lnTo>
                  <a:lnTo>
                    <a:pt x="110" y="154"/>
                  </a:lnTo>
                  <a:lnTo>
                    <a:pt x="112" y="155"/>
                  </a:lnTo>
                  <a:lnTo>
                    <a:pt x="112" y="158"/>
                  </a:lnTo>
                  <a:lnTo>
                    <a:pt x="113" y="161"/>
                  </a:lnTo>
                  <a:lnTo>
                    <a:pt x="112" y="164"/>
                  </a:lnTo>
                  <a:lnTo>
                    <a:pt x="112" y="167"/>
                  </a:lnTo>
                  <a:lnTo>
                    <a:pt x="118" y="169"/>
                  </a:lnTo>
                  <a:lnTo>
                    <a:pt x="122" y="190"/>
                  </a:lnTo>
                  <a:lnTo>
                    <a:pt x="116" y="196"/>
                  </a:lnTo>
                  <a:lnTo>
                    <a:pt x="116" y="238"/>
                  </a:lnTo>
                  <a:lnTo>
                    <a:pt x="122" y="248"/>
                  </a:lnTo>
                  <a:lnTo>
                    <a:pt x="118" y="265"/>
                  </a:lnTo>
                  <a:lnTo>
                    <a:pt x="169" y="265"/>
                  </a:lnTo>
                  <a:lnTo>
                    <a:pt x="169" y="207"/>
                  </a:lnTo>
                  <a:lnTo>
                    <a:pt x="163" y="202"/>
                  </a:lnTo>
                  <a:lnTo>
                    <a:pt x="171" y="195"/>
                  </a:lnTo>
                  <a:lnTo>
                    <a:pt x="168" y="189"/>
                  </a:lnTo>
                  <a:lnTo>
                    <a:pt x="173" y="183"/>
                  </a:lnTo>
                  <a:lnTo>
                    <a:pt x="173" y="172"/>
                  </a:lnTo>
                  <a:lnTo>
                    <a:pt x="174" y="167"/>
                  </a:lnTo>
                  <a:lnTo>
                    <a:pt x="174" y="164"/>
                  </a:lnTo>
                  <a:lnTo>
                    <a:pt x="174" y="161"/>
                  </a:lnTo>
                  <a:lnTo>
                    <a:pt x="174" y="161"/>
                  </a:lnTo>
                  <a:lnTo>
                    <a:pt x="174" y="158"/>
                  </a:lnTo>
                  <a:lnTo>
                    <a:pt x="174" y="158"/>
                  </a:lnTo>
                  <a:lnTo>
                    <a:pt x="174" y="155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1" y="157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3" y="154"/>
                  </a:lnTo>
                  <a:lnTo>
                    <a:pt x="174" y="154"/>
                  </a:lnTo>
                  <a:lnTo>
                    <a:pt x="174" y="154"/>
                  </a:lnTo>
                  <a:lnTo>
                    <a:pt x="174" y="154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4" y="151"/>
                  </a:lnTo>
                  <a:lnTo>
                    <a:pt x="176" y="151"/>
                  </a:lnTo>
                  <a:lnTo>
                    <a:pt x="177" y="151"/>
                  </a:lnTo>
                  <a:lnTo>
                    <a:pt x="176" y="149"/>
                  </a:lnTo>
                  <a:lnTo>
                    <a:pt x="177" y="148"/>
                  </a:lnTo>
                  <a:lnTo>
                    <a:pt x="179" y="149"/>
                  </a:lnTo>
                  <a:lnTo>
                    <a:pt x="179" y="151"/>
                  </a:lnTo>
                  <a:lnTo>
                    <a:pt x="179" y="151"/>
                  </a:lnTo>
                  <a:lnTo>
                    <a:pt x="180" y="149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3" y="145"/>
                  </a:lnTo>
                  <a:lnTo>
                    <a:pt x="183" y="145"/>
                  </a:lnTo>
                  <a:lnTo>
                    <a:pt x="185" y="143"/>
                  </a:lnTo>
                  <a:lnTo>
                    <a:pt x="185" y="145"/>
                  </a:lnTo>
                  <a:lnTo>
                    <a:pt x="183" y="148"/>
                  </a:lnTo>
                  <a:lnTo>
                    <a:pt x="183" y="151"/>
                  </a:lnTo>
                  <a:lnTo>
                    <a:pt x="183" y="154"/>
                  </a:lnTo>
                  <a:lnTo>
                    <a:pt x="182" y="154"/>
                  </a:lnTo>
                  <a:lnTo>
                    <a:pt x="182" y="155"/>
                  </a:lnTo>
                  <a:lnTo>
                    <a:pt x="180" y="155"/>
                  </a:lnTo>
                  <a:lnTo>
                    <a:pt x="179" y="157"/>
                  </a:lnTo>
                  <a:lnTo>
                    <a:pt x="179" y="160"/>
                  </a:lnTo>
                  <a:lnTo>
                    <a:pt x="179" y="161"/>
                  </a:lnTo>
                  <a:lnTo>
                    <a:pt x="179" y="163"/>
                  </a:lnTo>
                  <a:lnTo>
                    <a:pt x="180" y="164"/>
                  </a:lnTo>
                  <a:lnTo>
                    <a:pt x="180" y="167"/>
                  </a:lnTo>
                  <a:lnTo>
                    <a:pt x="180" y="169"/>
                  </a:lnTo>
                  <a:lnTo>
                    <a:pt x="182" y="173"/>
                  </a:lnTo>
                  <a:lnTo>
                    <a:pt x="183" y="172"/>
                  </a:lnTo>
                  <a:lnTo>
                    <a:pt x="183" y="170"/>
                  </a:lnTo>
                  <a:lnTo>
                    <a:pt x="183" y="167"/>
                  </a:lnTo>
                  <a:lnTo>
                    <a:pt x="183" y="158"/>
                  </a:lnTo>
                  <a:lnTo>
                    <a:pt x="185" y="146"/>
                  </a:lnTo>
                  <a:lnTo>
                    <a:pt x="189" y="131"/>
                  </a:lnTo>
                  <a:lnTo>
                    <a:pt x="197" y="114"/>
                  </a:lnTo>
                  <a:lnTo>
                    <a:pt x="209" y="96"/>
                  </a:lnTo>
                  <a:lnTo>
                    <a:pt x="227" y="81"/>
                  </a:lnTo>
                  <a:lnTo>
                    <a:pt x="252" y="67"/>
                  </a:lnTo>
                  <a:lnTo>
                    <a:pt x="253" y="65"/>
                  </a:lnTo>
                  <a:lnTo>
                    <a:pt x="255" y="65"/>
                  </a:lnTo>
                  <a:lnTo>
                    <a:pt x="256" y="64"/>
                  </a:lnTo>
                  <a:lnTo>
                    <a:pt x="259" y="62"/>
                  </a:lnTo>
                  <a:lnTo>
                    <a:pt x="262" y="61"/>
                  </a:lnTo>
                  <a:lnTo>
                    <a:pt x="262" y="33"/>
                  </a:lnTo>
                  <a:lnTo>
                    <a:pt x="265" y="32"/>
                  </a:lnTo>
                  <a:lnTo>
                    <a:pt x="267" y="30"/>
                  </a:lnTo>
                  <a:lnTo>
                    <a:pt x="269" y="29"/>
                  </a:lnTo>
                  <a:lnTo>
                    <a:pt x="272" y="24"/>
                  </a:lnTo>
                  <a:lnTo>
                    <a:pt x="273" y="15"/>
                  </a:lnTo>
                  <a:lnTo>
                    <a:pt x="275" y="1"/>
                  </a:lnTo>
                  <a:lnTo>
                    <a:pt x="275" y="1"/>
                  </a:lnTo>
                  <a:lnTo>
                    <a:pt x="276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53FCA3"/>
            </a:solidFill>
            <a:ln w="0">
              <a:solidFill>
                <a:srgbClr val="53FC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" name="Freeform 109"/>
            <p:cNvSpPr>
              <a:spLocks noEditPoints="1"/>
            </p:cNvSpPr>
            <p:nvPr/>
          </p:nvSpPr>
          <p:spPr bwMode="auto">
            <a:xfrm>
              <a:off x="6248401" y="4356100"/>
              <a:ext cx="442913" cy="722313"/>
            </a:xfrm>
            <a:custGeom>
              <a:avLst/>
              <a:gdLst>
                <a:gd name="T0" fmla="*/ 207 w 279"/>
                <a:gd name="T1" fmla="*/ 302 h 455"/>
                <a:gd name="T2" fmla="*/ 204 w 279"/>
                <a:gd name="T3" fmla="*/ 338 h 455"/>
                <a:gd name="T4" fmla="*/ 229 w 279"/>
                <a:gd name="T5" fmla="*/ 308 h 455"/>
                <a:gd name="T6" fmla="*/ 220 w 279"/>
                <a:gd name="T7" fmla="*/ 297 h 455"/>
                <a:gd name="T8" fmla="*/ 134 w 279"/>
                <a:gd name="T9" fmla="*/ 298 h 455"/>
                <a:gd name="T10" fmla="*/ 127 w 279"/>
                <a:gd name="T11" fmla="*/ 314 h 455"/>
                <a:gd name="T12" fmla="*/ 153 w 279"/>
                <a:gd name="T13" fmla="*/ 314 h 455"/>
                <a:gd name="T14" fmla="*/ 146 w 279"/>
                <a:gd name="T15" fmla="*/ 298 h 455"/>
                <a:gd name="T16" fmla="*/ 218 w 279"/>
                <a:gd name="T17" fmla="*/ 172 h 455"/>
                <a:gd name="T18" fmla="*/ 210 w 279"/>
                <a:gd name="T19" fmla="*/ 178 h 455"/>
                <a:gd name="T20" fmla="*/ 207 w 279"/>
                <a:gd name="T21" fmla="*/ 212 h 455"/>
                <a:gd name="T22" fmla="*/ 232 w 279"/>
                <a:gd name="T23" fmla="*/ 181 h 455"/>
                <a:gd name="T24" fmla="*/ 226 w 279"/>
                <a:gd name="T25" fmla="*/ 172 h 455"/>
                <a:gd name="T26" fmla="*/ 0 w 279"/>
                <a:gd name="T27" fmla="*/ 0 h 455"/>
                <a:gd name="T28" fmla="*/ 5 w 279"/>
                <a:gd name="T29" fmla="*/ 1 h 455"/>
                <a:gd name="T30" fmla="*/ 9 w 279"/>
                <a:gd name="T31" fmla="*/ 29 h 455"/>
                <a:gd name="T32" fmla="*/ 17 w 279"/>
                <a:gd name="T33" fmla="*/ 33 h 455"/>
                <a:gd name="T34" fmla="*/ 22 w 279"/>
                <a:gd name="T35" fmla="*/ 64 h 455"/>
                <a:gd name="T36" fmla="*/ 26 w 279"/>
                <a:gd name="T37" fmla="*/ 67 h 455"/>
                <a:gd name="T38" fmla="*/ 81 w 279"/>
                <a:gd name="T39" fmla="*/ 114 h 455"/>
                <a:gd name="T40" fmla="*/ 96 w 279"/>
                <a:gd name="T41" fmla="*/ 158 h 455"/>
                <a:gd name="T42" fmla="*/ 96 w 279"/>
                <a:gd name="T43" fmla="*/ 172 h 455"/>
                <a:gd name="T44" fmla="*/ 99 w 279"/>
                <a:gd name="T45" fmla="*/ 167 h 455"/>
                <a:gd name="T46" fmla="*/ 99 w 279"/>
                <a:gd name="T47" fmla="*/ 161 h 455"/>
                <a:gd name="T48" fmla="*/ 99 w 279"/>
                <a:gd name="T49" fmla="*/ 155 h 455"/>
                <a:gd name="T50" fmla="*/ 96 w 279"/>
                <a:gd name="T51" fmla="*/ 154 h 455"/>
                <a:gd name="T52" fmla="*/ 95 w 279"/>
                <a:gd name="T53" fmla="*/ 145 h 455"/>
                <a:gd name="T54" fmla="*/ 96 w 279"/>
                <a:gd name="T55" fmla="*/ 145 h 455"/>
                <a:gd name="T56" fmla="*/ 99 w 279"/>
                <a:gd name="T57" fmla="*/ 149 h 455"/>
                <a:gd name="T58" fmla="*/ 101 w 279"/>
                <a:gd name="T59" fmla="*/ 149 h 455"/>
                <a:gd name="T60" fmla="*/ 102 w 279"/>
                <a:gd name="T61" fmla="*/ 151 h 455"/>
                <a:gd name="T62" fmla="*/ 107 w 279"/>
                <a:gd name="T63" fmla="*/ 152 h 455"/>
                <a:gd name="T64" fmla="*/ 104 w 279"/>
                <a:gd name="T65" fmla="*/ 154 h 455"/>
                <a:gd name="T66" fmla="*/ 107 w 279"/>
                <a:gd name="T67" fmla="*/ 155 h 455"/>
                <a:gd name="T68" fmla="*/ 107 w 279"/>
                <a:gd name="T69" fmla="*/ 155 h 455"/>
                <a:gd name="T70" fmla="*/ 105 w 279"/>
                <a:gd name="T71" fmla="*/ 158 h 455"/>
                <a:gd name="T72" fmla="*/ 105 w 279"/>
                <a:gd name="T73" fmla="*/ 161 h 455"/>
                <a:gd name="T74" fmla="*/ 107 w 279"/>
                <a:gd name="T75" fmla="*/ 172 h 455"/>
                <a:gd name="T76" fmla="*/ 108 w 279"/>
                <a:gd name="T77" fmla="*/ 195 h 455"/>
                <a:gd name="T78" fmla="*/ 108 w 279"/>
                <a:gd name="T79" fmla="*/ 265 h 455"/>
                <a:gd name="T80" fmla="*/ 163 w 279"/>
                <a:gd name="T81" fmla="*/ 238 h 455"/>
                <a:gd name="T82" fmla="*/ 162 w 279"/>
                <a:gd name="T83" fmla="*/ 169 h 455"/>
                <a:gd name="T84" fmla="*/ 166 w 279"/>
                <a:gd name="T85" fmla="*/ 161 h 455"/>
                <a:gd name="T86" fmla="*/ 169 w 279"/>
                <a:gd name="T87" fmla="*/ 154 h 455"/>
                <a:gd name="T88" fmla="*/ 175 w 279"/>
                <a:gd name="T89" fmla="*/ 134 h 455"/>
                <a:gd name="T90" fmla="*/ 198 w 279"/>
                <a:gd name="T91" fmla="*/ 108 h 455"/>
                <a:gd name="T92" fmla="*/ 207 w 279"/>
                <a:gd name="T93" fmla="*/ 105 h 455"/>
                <a:gd name="T94" fmla="*/ 223 w 279"/>
                <a:gd name="T95" fmla="*/ 108 h 455"/>
                <a:gd name="T96" fmla="*/ 241 w 279"/>
                <a:gd name="T97" fmla="*/ 135 h 455"/>
                <a:gd name="T98" fmla="*/ 247 w 279"/>
                <a:gd name="T99" fmla="*/ 148 h 455"/>
                <a:gd name="T100" fmla="*/ 256 w 279"/>
                <a:gd name="T101" fmla="*/ 166 h 455"/>
                <a:gd name="T102" fmla="*/ 258 w 279"/>
                <a:gd name="T103" fmla="*/ 233 h 455"/>
                <a:gd name="T104" fmla="*/ 262 w 279"/>
                <a:gd name="T105" fmla="*/ 236 h 455"/>
                <a:gd name="T106" fmla="*/ 264 w 279"/>
                <a:gd name="T107" fmla="*/ 241 h 455"/>
                <a:gd name="T108" fmla="*/ 264 w 279"/>
                <a:gd name="T109" fmla="*/ 251 h 455"/>
                <a:gd name="T110" fmla="*/ 261 w 279"/>
                <a:gd name="T111" fmla="*/ 259 h 455"/>
                <a:gd name="T112" fmla="*/ 279 w 279"/>
                <a:gd name="T113" fmla="*/ 271 h 455"/>
                <a:gd name="T114" fmla="*/ 267 w 279"/>
                <a:gd name="T115" fmla="*/ 355 h 455"/>
                <a:gd name="T116" fmla="*/ 267 w 279"/>
                <a:gd name="T117" fmla="*/ 440 h 455"/>
                <a:gd name="T118" fmla="*/ 0 w 279"/>
                <a:gd name="T119" fmla="*/ 455 h 455"/>
                <a:gd name="T120" fmla="*/ 47 w 279"/>
                <a:gd name="T121" fmla="*/ 359 h 455"/>
                <a:gd name="T122" fmla="*/ 25 w 279"/>
                <a:gd name="T123" fmla="*/ 314 h 455"/>
                <a:gd name="T124" fmla="*/ 0 w 279"/>
                <a:gd name="T125" fmla="*/ 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" h="455">
                  <a:moveTo>
                    <a:pt x="217" y="297"/>
                  </a:moveTo>
                  <a:lnTo>
                    <a:pt x="212" y="298"/>
                  </a:lnTo>
                  <a:lnTo>
                    <a:pt x="207" y="302"/>
                  </a:lnTo>
                  <a:lnTo>
                    <a:pt x="206" y="308"/>
                  </a:lnTo>
                  <a:lnTo>
                    <a:pt x="204" y="314"/>
                  </a:lnTo>
                  <a:lnTo>
                    <a:pt x="204" y="338"/>
                  </a:lnTo>
                  <a:lnTo>
                    <a:pt x="230" y="338"/>
                  </a:lnTo>
                  <a:lnTo>
                    <a:pt x="230" y="314"/>
                  </a:lnTo>
                  <a:lnTo>
                    <a:pt x="229" y="308"/>
                  </a:lnTo>
                  <a:lnTo>
                    <a:pt x="227" y="302"/>
                  </a:lnTo>
                  <a:lnTo>
                    <a:pt x="224" y="298"/>
                  </a:lnTo>
                  <a:lnTo>
                    <a:pt x="220" y="297"/>
                  </a:lnTo>
                  <a:lnTo>
                    <a:pt x="217" y="297"/>
                  </a:lnTo>
                  <a:close/>
                  <a:moveTo>
                    <a:pt x="139" y="297"/>
                  </a:moveTo>
                  <a:lnTo>
                    <a:pt x="134" y="298"/>
                  </a:lnTo>
                  <a:lnTo>
                    <a:pt x="131" y="302"/>
                  </a:lnTo>
                  <a:lnTo>
                    <a:pt x="128" y="308"/>
                  </a:lnTo>
                  <a:lnTo>
                    <a:pt x="127" y="314"/>
                  </a:lnTo>
                  <a:lnTo>
                    <a:pt x="127" y="338"/>
                  </a:lnTo>
                  <a:lnTo>
                    <a:pt x="153" y="338"/>
                  </a:lnTo>
                  <a:lnTo>
                    <a:pt x="153" y="314"/>
                  </a:lnTo>
                  <a:lnTo>
                    <a:pt x="153" y="308"/>
                  </a:lnTo>
                  <a:lnTo>
                    <a:pt x="150" y="302"/>
                  </a:lnTo>
                  <a:lnTo>
                    <a:pt x="146" y="298"/>
                  </a:lnTo>
                  <a:lnTo>
                    <a:pt x="142" y="297"/>
                  </a:lnTo>
                  <a:lnTo>
                    <a:pt x="139" y="297"/>
                  </a:lnTo>
                  <a:close/>
                  <a:moveTo>
                    <a:pt x="218" y="172"/>
                  </a:moveTo>
                  <a:lnTo>
                    <a:pt x="215" y="172"/>
                  </a:lnTo>
                  <a:lnTo>
                    <a:pt x="212" y="173"/>
                  </a:lnTo>
                  <a:lnTo>
                    <a:pt x="210" y="178"/>
                  </a:lnTo>
                  <a:lnTo>
                    <a:pt x="207" y="181"/>
                  </a:lnTo>
                  <a:lnTo>
                    <a:pt x="207" y="187"/>
                  </a:lnTo>
                  <a:lnTo>
                    <a:pt x="207" y="212"/>
                  </a:lnTo>
                  <a:lnTo>
                    <a:pt x="233" y="212"/>
                  </a:lnTo>
                  <a:lnTo>
                    <a:pt x="233" y="187"/>
                  </a:lnTo>
                  <a:lnTo>
                    <a:pt x="232" y="181"/>
                  </a:lnTo>
                  <a:lnTo>
                    <a:pt x="230" y="178"/>
                  </a:lnTo>
                  <a:lnTo>
                    <a:pt x="229" y="173"/>
                  </a:lnTo>
                  <a:lnTo>
                    <a:pt x="226" y="172"/>
                  </a:lnTo>
                  <a:lnTo>
                    <a:pt x="223" y="172"/>
                  </a:lnTo>
                  <a:lnTo>
                    <a:pt x="218" y="172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5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17" y="61"/>
                  </a:lnTo>
                  <a:lnTo>
                    <a:pt x="20" y="62"/>
                  </a:lnTo>
                  <a:lnTo>
                    <a:pt x="22" y="64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50" y="81"/>
                  </a:lnTo>
                  <a:lnTo>
                    <a:pt x="69" y="96"/>
                  </a:lnTo>
                  <a:lnTo>
                    <a:pt x="81" y="114"/>
                  </a:lnTo>
                  <a:lnTo>
                    <a:pt x="90" y="131"/>
                  </a:lnTo>
                  <a:lnTo>
                    <a:pt x="93" y="146"/>
                  </a:lnTo>
                  <a:lnTo>
                    <a:pt x="96" y="158"/>
                  </a:lnTo>
                  <a:lnTo>
                    <a:pt x="96" y="167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98" y="173"/>
                  </a:lnTo>
                  <a:lnTo>
                    <a:pt x="99" y="169"/>
                  </a:lnTo>
                  <a:lnTo>
                    <a:pt x="99" y="167"/>
                  </a:lnTo>
                  <a:lnTo>
                    <a:pt x="99" y="164"/>
                  </a:lnTo>
                  <a:lnTo>
                    <a:pt x="99" y="163"/>
                  </a:lnTo>
                  <a:lnTo>
                    <a:pt x="99" y="161"/>
                  </a:lnTo>
                  <a:lnTo>
                    <a:pt x="101" y="160"/>
                  </a:lnTo>
                  <a:lnTo>
                    <a:pt x="99" y="157"/>
                  </a:lnTo>
                  <a:lnTo>
                    <a:pt x="99" y="155"/>
                  </a:lnTo>
                  <a:lnTo>
                    <a:pt x="98" y="155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1"/>
                  </a:lnTo>
                  <a:lnTo>
                    <a:pt x="95" y="148"/>
                  </a:lnTo>
                  <a:lnTo>
                    <a:pt x="95" y="145"/>
                  </a:lnTo>
                  <a:lnTo>
                    <a:pt x="95" y="143"/>
                  </a:lnTo>
                  <a:lnTo>
                    <a:pt x="95" y="145"/>
                  </a:lnTo>
                  <a:lnTo>
                    <a:pt x="96" y="145"/>
                  </a:lnTo>
                  <a:lnTo>
                    <a:pt x="96" y="146"/>
                  </a:lnTo>
                  <a:lnTo>
                    <a:pt x="98" y="148"/>
                  </a:lnTo>
                  <a:lnTo>
                    <a:pt x="99" y="149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101" y="149"/>
                  </a:lnTo>
                  <a:lnTo>
                    <a:pt x="101" y="148"/>
                  </a:lnTo>
                  <a:lnTo>
                    <a:pt x="102" y="149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5" y="154"/>
                  </a:lnTo>
                  <a:lnTo>
                    <a:pt x="104" y="154"/>
                  </a:lnTo>
                  <a:lnTo>
                    <a:pt x="105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7"/>
                  </a:lnTo>
                  <a:lnTo>
                    <a:pt x="107" y="155"/>
                  </a:lnTo>
                  <a:lnTo>
                    <a:pt x="105" y="155"/>
                  </a:lnTo>
                  <a:lnTo>
                    <a:pt x="105" y="155"/>
                  </a:lnTo>
                  <a:lnTo>
                    <a:pt x="105" y="158"/>
                  </a:lnTo>
                  <a:lnTo>
                    <a:pt x="105" y="158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5" y="164"/>
                  </a:lnTo>
                  <a:lnTo>
                    <a:pt x="105" y="167"/>
                  </a:lnTo>
                  <a:lnTo>
                    <a:pt x="107" y="172"/>
                  </a:lnTo>
                  <a:lnTo>
                    <a:pt x="107" y="183"/>
                  </a:lnTo>
                  <a:lnTo>
                    <a:pt x="111" y="189"/>
                  </a:lnTo>
                  <a:lnTo>
                    <a:pt x="108" y="195"/>
                  </a:lnTo>
                  <a:lnTo>
                    <a:pt x="114" y="202"/>
                  </a:lnTo>
                  <a:lnTo>
                    <a:pt x="108" y="207"/>
                  </a:lnTo>
                  <a:lnTo>
                    <a:pt x="108" y="265"/>
                  </a:lnTo>
                  <a:lnTo>
                    <a:pt x="160" y="265"/>
                  </a:lnTo>
                  <a:lnTo>
                    <a:pt x="157" y="248"/>
                  </a:lnTo>
                  <a:lnTo>
                    <a:pt x="163" y="238"/>
                  </a:lnTo>
                  <a:lnTo>
                    <a:pt x="163" y="196"/>
                  </a:lnTo>
                  <a:lnTo>
                    <a:pt x="157" y="190"/>
                  </a:lnTo>
                  <a:lnTo>
                    <a:pt x="162" y="169"/>
                  </a:lnTo>
                  <a:lnTo>
                    <a:pt x="168" y="167"/>
                  </a:lnTo>
                  <a:lnTo>
                    <a:pt x="168" y="164"/>
                  </a:lnTo>
                  <a:lnTo>
                    <a:pt x="166" y="161"/>
                  </a:lnTo>
                  <a:lnTo>
                    <a:pt x="166" y="158"/>
                  </a:lnTo>
                  <a:lnTo>
                    <a:pt x="168" y="155"/>
                  </a:lnTo>
                  <a:lnTo>
                    <a:pt x="169" y="154"/>
                  </a:lnTo>
                  <a:lnTo>
                    <a:pt x="171" y="152"/>
                  </a:lnTo>
                  <a:lnTo>
                    <a:pt x="171" y="152"/>
                  </a:lnTo>
                  <a:lnTo>
                    <a:pt x="175" y="134"/>
                  </a:lnTo>
                  <a:lnTo>
                    <a:pt x="183" y="122"/>
                  </a:lnTo>
                  <a:lnTo>
                    <a:pt x="191" y="113"/>
                  </a:lnTo>
                  <a:lnTo>
                    <a:pt x="198" y="108"/>
                  </a:lnTo>
                  <a:lnTo>
                    <a:pt x="204" y="105"/>
                  </a:lnTo>
                  <a:lnTo>
                    <a:pt x="207" y="103"/>
                  </a:lnTo>
                  <a:lnTo>
                    <a:pt x="207" y="105"/>
                  </a:lnTo>
                  <a:lnTo>
                    <a:pt x="209" y="105"/>
                  </a:lnTo>
                  <a:lnTo>
                    <a:pt x="210" y="105"/>
                  </a:lnTo>
                  <a:lnTo>
                    <a:pt x="223" y="108"/>
                  </a:lnTo>
                  <a:lnTo>
                    <a:pt x="232" y="117"/>
                  </a:lnTo>
                  <a:lnTo>
                    <a:pt x="238" y="126"/>
                  </a:lnTo>
                  <a:lnTo>
                    <a:pt x="241" y="135"/>
                  </a:lnTo>
                  <a:lnTo>
                    <a:pt x="242" y="143"/>
                  </a:lnTo>
                  <a:lnTo>
                    <a:pt x="242" y="146"/>
                  </a:lnTo>
                  <a:lnTo>
                    <a:pt x="247" y="148"/>
                  </a:lnTo>
                  <a:lnTo>
                    <a:pt x="252" y="152"/>
                  </a:lnTo>
                  <a:lnTo>
                    <a:pt x="256" y="158"/>
                  </a:lnTo>
                  <a:lnTo>
                    <a:pt x="256" y="166"/>
                  </a:lnTo>
                  <a:lnTo>
                    <a:pt x="262" y="170"/>
                  </a:lnTo>
                  <a:lnTo>
                    <a:pt x="258" y="180"/>
                  </a:lnTo>
                  <a:lnTo>
                    <a:pt x="258" y="233"/>
                  </a:lnTo>
                  <a:lnTo>
                    <a:pt x="259" y="233"/>
                  </a:lnTo>
                  <a:lnTo>
                    <a:pt x="261" y="234"/>
                  </a:lnTo>
                  <a:lnTo>
                    <a:pt x="262" y="236"/>
                  </a:lnTo>
                  <a:lnTo>
                    <a:pt x="264" y="238"/>
                  </a:lnTo>
                  <a:lnTo>
                    <a:pt x="264" y="241"/>
                  </a:lnTo>
                  <a:lnTo>
                    <a:pt x="264" y="241"/>
                  </a:lnTo>
                  <a:lnTo>
                    <a:pt x="264" y="244"/>
                  </a:lnTo>
                  <a:lnTo>
                    <a:pt x="264" y="248"/>
                  </a:lnTo>
                  <a:lnTo>
                    <a:pt x="264" y="251"/>
                  </a:lnTo>
                  <a:lnTo>
                    <a:pt x="262" y="254"/>
                  </a:lnTo>
                  <a:lnTo>
                    <a:pt x="261" y="257"/>
                  </a:lnTo>
                  <a:lnTo>
                    <a:pt x="261" y="259"/>
                  </a:lnTo>
                  <a:lnTo>
                    <a:pt x="264" y="262"/>
                  </a:lnTo>
                  <a:lnTo>
                    <a:pt x="264" y="271"/>
                  </a:lnTo>
                  <a:lnTo>
                    <a:pt x="279" y="271"/>
                  </a:lnTo>
                  <a:lnTo>
                    <a:pt x="264" y="285"/>
                  </a:lnTo>
                  <a:lnTo>
                    <a:pt x="264" y="355"/>
                  </a:lnTo>
                  <a:lnTo>
                    <a:pt x="267" y="355"/>
                  </a:lnTo>
                  <a:lnTo>
                    <a:pt x="276" y="364"/>
                  </a:lnTo>
                  <a:lnTo>
                    <a:pt x="267" y="370"/>
                  </a:lnTo>
                  <a:lnTo>
                    <a:pt x="267" y="440"/>
                  </a:lnTo>
                  <a:lnTo>
                    <a:pt x="274" y="440"/>
                  </a:lnTo>
                  <a:lnTo>
                    <a:pt x="274" y="455"/>
                  </a:lnTo>
                  <a:lnTo>
                    <a:pt x="0" y="455"/>
                  </a:lnTo>
                  <a:lnTo>
                    <a:pt x="0" y="439"/>
                  </a:lnTo>
                  <a:lnTo>
                    <a:pt x="47" y="439"/>
                  </a:lnTo>
                  <a:lnTo>
                    <a:pt x="47" y="359"/>
                  </a:lnTo>
                  <a:lnTo>
                    <a:pt x="44" y="340"/>
                  </a:lnTo>
                  <a:lnTo>
                    <a:pt x="37" y="324"/>
                  </a:lnTo>
                  <a:lnTo>
                    <a:pt x="25" y="314"/>
                  </a:lnTo>
                  <a:lnTo>
                    <a:pt x="9" y="309"/>
                  </a:lnTo>
                  <a:lnTo>
                    <a:pt x="0" y="30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E496"/>
            </a:solidFill>
            <a:ln w="0">
              <a:solidFill>
                <a:srgbClr val="45E49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9580" y="426172"/>
            <a:ext cx="1529538" cy="968271"/>
            <a:chOff x="4514851" y="4610100"/>
            <a:chExt cx="739775" cy="468313"/>
          </a:xfrm>
        </p:grpSpPr>
        <p:sp>
          <p:nvSpPr>
            <p:cNvPr id="1103" name="Freeform 110"/>
            <p:cNvSpPr>
              <a:spLocks noEditPoints="1"/>
            </p:cNvSpPr>
            <p:nvPr/>
          </p:nvSpPr>
          <p:spPr bwMode="auto">
            <a:xfrm>
              <a:off x="4894263" y="4610100"/>
              <a:ext cx="360363" cy="468313"/>
            </a:xfrm>
            <a:custGeom>
              <a:avLst/>
              <a:gdLst>
                <a:gd name="T0" fmla="*/ 190 w 227"/>
                <a:gd name="T1" fmla="*/ 259 h 295"/>
                <a:gd name="T2" fmla="*/ 201 w 227"/>
                <a:gd name="T3" fmla="*/ 242 h 295"/>
                <a:gd name="T4" fmla="*/ 172 w 227"/>
                <a:gd name="T5" fmla="*/ 247 h 295"/>
                <a:gd name="T6" fmla="*/ 186 w 227"/>
                <a:gd name="T7" fmla="*/ 250 h 295"/>
                <a:gd name="T8" fmla="*/ 151 w 227"/>
                <a:gd name="T9" fmla="*/ 239 h 295"/>
                <a:gd name="T10" fmla="*/ 165 w 227"/>
                <a:gd name="T11" fmla="*/ 279 h 295"/>
                <a:gd name="T12" fmla="*/ 152 w 227"/>
                <a:gd name="T13" fmla="*/ 238 h 295"/>
                <a:gd name="T14" fmla="*/ 46 w 227"/>
                <a:gd name="T15" fmla="*/ 254 h 295"/>
                <a:gd name="T16" fmla="*/ 64 w 227"/>
                <a:gd name="T17" fmla="*/ 239 h 295"/>
                <a:gd name="T18" fmla="*/ 82 w 227"/>
                <a:gd name="T19" fmla="*/ 242 h 295"/>
                <a:gd name="T20" fmla="*/ 104 w 227"/>
                <a:gd name="T21" fmla="*/ 248 h 295"/>
                <a:gd name="T22" fmla="*/ 122 w 227"/>
                <a:gd name="T23" fmla="*/ 235 h 295"/>
                <a:gd name="T24" fmla="*/ 137 w 227"/>
                <a:gd name="T25" fmla="*/ 279 h 295"/>
                <a:gd name="T26" fmla="*/ 126 w 227"/>
                <a:gd name="T27" fmla="*/ 233 h 295"/>
                <a:gd name="T28" fmla="*/ 8 w 227"/>
                <a:gd name="T29" fmla="*/ 251 h 295"/>
                <a:gd name="T30" fmla="*/ 27 w 227"/>
                <a:gd name="T31" fmla="*/ 236 h 295"/>
                <a:gd name="T32" fmla="*/ 172 w 227"/>
                <a:gd name="T33" fmla="*/ 184 h 295"/>
                <a:gd name="T34" fmla="*/ 187 w 227"/>
                <a:gd name="T35" fmla="*/ 189 h 295"/>
                <a:gd name="T36" fmla="*/ 152 w 227"/>
                <a:gd name="T37" fmla="*/ 169 h 295"/>
                <a:gd name="T38" fmla="*/ 168 w 227"/>
                <a:gd name="T39" fmla="*/ 212 h 295"/>
                <a:gd name="T40" fmla="*/ 155 w 227"/>
                <a:gd name="T41" fmla="*/ 169 h 295"/>
                <a:gd name="T42" fmla="*/ 119 w 227"/>
                <a:gd name="T43" fmla="*/ 204 h 295"/>
                <a:gd name="T44" fmla="*/ 139 w 227"/>
                <a:gd name="T45" fmla="*/ 169 h 295"/>
                <a:gd name="T46" fmla="*/ 87 w 227"/>
                <a:gd name="T47" fmla="*/ 172 h 295"/>
                <a:gd name="T48" fmla="*/ 110 w 227"/>
                <a:gd name="T49" fmla="*/ 201 h 295"/>
                <a:gd name="T50" fmla="*/ 62 w 227"/>
                <a:gd name="T51" fmla="*/ 161 h 295"/>
                <a:gd name="T52" fmla="*/ 52 w 227"/>
                <a:gd name="T53" fmla="*/ 206 h 295"/>
                <a:gd name="T54" fmla="*/ 72 w 227"/>
                <a:gd name="T55" fmla="*/ 164 h 295"/>
                <a:gd name="T56" fmla="*/ 18 w 227"/>
                <a:gd name="T57" fmla="*/ 169 h 295"/>
                <a:gd name="T58" fmla="*/ 40 w 227"/>
                <a:gd name="T59" fmla="*/ 201 h 295"/>
                <a:gd name="T60" fmla="*/ 29 w 227"/>
                <a:gd name="T61" fmla="*/ 160 h 295"/>
                <a:gd name="T62" fmla="*/ 145 w 227"/>
                <a:gd name="T63" fmla="*/ 140 h 295"/>
                <a:gd name="T64" fmla="*/ 154 w 227"/>
                <a:gd name="T65" fmla="*/ 105 h 295"/>
                <a:gd name="T66" fmla="*/ 119 w 227"/>
                <a:gd name="T67" fmla="*/ 135 h 295"/>
                <a:gd name="T68" fmla="*/ 128 w 227"/>
                <a:gd name="T69" fmla="*/ 100 h 295"/>
                <a:gd name="T70" fmla="*/ 88 w 227"/>
                <a:gd name="T71" fmla="*/ 132 h 295"/>
                <a:gd name="T72" fmla="*/ 99 w 227"/>
                <a:gd name="T73" fmla="*/ 94 h 295"/>
                <a:gd name="T74" fmla="*/ 58 w 227"/>
                <a:gd name="T75" fmla="*/ 128 h 295"/>
                <a:gd name="T76" fmla="*/ 75 w 227"/>
                <a:gd name="T77" fmla="*/ 97 h 295"/>
                <a:gd name="T78" fmla="*/ 23 w 227"/>
                <a:gd name="T79" fmla="*/ 99 h 295"/>
                <a:gd name="T80" fmla="*/ 43 w 227"/>
                <a:gd name="T81" fmla="*/ 103 h 295"/>
                <a:gd name="T82" fmla="*/ 90 w 227"/>
                <a:gd name="T83" fmla="*/ 55 h 295"/>
                <a:gd name="T84" fmla="*/ 37 w 227"/>
                <a:gd name="T85" fmla="*/ 50 h 295"/>
                <a:gd name="T86" fmla="*/ 137 w 227"/>
                <a:gd name="T87" fmla="*/ 18 h 295"/>
                <a:gd name="T88" fmla="*/ 151 w 227"/>
                <a:gd name="T89" fmla="*/ 62 h 295"/>
                <a:gd name="T90" fmla="*/ 168 w 227"/>
                <a:gd name="T91" fmla="*/ 102 h 295"/>
                <a:gd name="T92" fmla="*/ 200 w 227"/>
                <a:gd name="T93" fmla="*/ 163 h 295"/>
                <a:gd name="T94" fmla="*/ 197 w 227"/>
                <a:gd name="T95" fmla="*/ 180 h 295"/>
                <a:gd name="T96" fmla="*/ 219 w 227"/>
                <a:gd name="T97" fmla="*/ 230 h 295"/>
                <a:gd name="T98" fmla="*/ 219 w 227"/>
                <a:gd name="T99" fmla="*/ 245 h 295"/>
                <a:gd name="T100" fmla="*/ 0 w 227"/>
                <a:gd name="T101" fmla="*/ 295 h 295"/>
                <a:gd name="T102" fmla="*/ 5 w 227"/>
                <a:gd name="T103" fmla="*/ 167 h 295"/>
                <a:gd name="T104" fmla="*/ 11 w 227"/>
                <a:gd name="T105" fmla="*/ 105 h 295"/>
                <a:gd name="T106" fmla="*/ 0 w 227"/>
                <a:gd name="T107" fmla="*/ 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295">
                  <a:moveTo>
                    <a:pt x="197" y="239"/>
                  </a:moveTo>
                  <a:lnTo>
                    <a:pt x="195" y="241"/>
                  </a:lnTo>
                  <a:lnTo>
                    <a:pt x="192" y="244"/>
                  </a:lnTo>
                  <a:lnTo>
                    <a:pt x="192" y="248"/>
                  </a:lnTo>
                  <a:lnTo>
                    <a:pt x="190" y="253"/>
                  </a:lnTo>
                  <a:lnTo>
                    <a:pt x="190" y="259"/>
                  </a:lnTo>
                  <a:lnTo>
                    <a:pt x="192" y="279"/>
                  </a:lnTo>
                  <a:lnTo>
                    <a:pt x="207" y="279"/>
                  </a:lnTo>
                  <a:lnTo>
                    <a:pt x="206" y="256"/>
                  </a:lnTo>
                  <a:lnTo>
                    <a:pt x="204" y="251"/>
                  </a:lnTo>
                  <a:lnTo>
                    <a:pt x="203" y="247"/>
                  </a:lnTo>
                  <a:lnTo>
                    <a:pt x="201" y="242"/>
                  </a:lnTo>
                  <a:lnTo>
                    <a:pt x="200" y="241"/>
                  </a:lnTo>
                  <a:lnTo>
                    <a:pt x="197" y="239"/>
                  </a:lnTo>
                  <a:close/>
                  <a:moveTo>
                    <a:pt x="178" y="238"/>
                  </a:moveTo>
                  <a:lnTo>
                    <a:pt x="175" y="239"/>
                  </a:lnTo>
                  <a:lnTo>
                    <a:pt x="174" y="242"/>
                  </a:lnTo>
                  <a:lnTo>
                    <a:pt x="172" y="247"/>
                  </a:lnTo>
                  <a:lnTo>
                    <a:pt x="172" y="251"/>
                  </a:lnTo>
                  <a:lnTo>
                    <a:pt x="172" y="257"/>
                  </a:lnTo>
                  <a:lnTo>
                    <a:pt x="174" y="279"/>
                  </a:lnTo>
                  <a:lnTo>
                    <a:pt x="187" y="279"/>
                  </a:lnTo>
                  <a:lnTo>
                    <a:pt x="186" y="256"/>
                  </a:lnTo>
                  <a:lnTo>
                    <a:pt x="186" y="250"/>
                  </a:lnTo>
                  <a:lnTo>
                    <a:pt x="184" y="245"/>
                  </a:lnTo>
                  <a:lnTo>
                    <a:pt x="183" y="241"/>
                  </a:lnTo>
                  <a:lnTo>
                    <a:pt x="180" y="239"/>
                  </a:lnTo>
                  <a:lnTo>
                    <a:pt x="178" y="238"/>
                  </a:lnTo>
                  <a:close/>
                  <a:moveTo>
                    <a:pt x="152" y="238"/>
                  </a:moveTo>
                  <a:lnTo>
                    <a:pt x="151" y="239"/>
                  </a:lnTo>
                  <a:lnTo>
                    <a:pt x="148" y="242"/>
                  </a:lnTo>
                  <a:lnTo>
                    <a:pt x="146" y="245"/>
                  </a:lnTo>
                  <a:lnTo>
                    <a:pt x="145" y="251"/>
                  </a:lnTo>
                  <a:lnTo>
                    <a:pt x="145" y="257"/>
                  </a:lnTo>
                  <a:lnTo>
                    <a:pt x="146" y="279"/>
                  </a:lnTo>
                  <a:lnTo>
                    <a:pt x="165" y="279"/>
                  </a:lnTo>
                  <a:lnTo>
                    <a:pt x="163" y="254"/>
                  </a:lnTo>
                  <a:lnTo>
                    <a:pt x="163" y="250"/>
                  </a:lnTo>
                  <a:lnTo>
                    <a:pt x="161" y="244"/>
                  </a:lnTo>
                  <a:lnTo>
                    <a:pt x="158" y="241"/>
                  </a:lnTo>
                  <a:lnTo>
                    <a:pt x="155" y="238"/>
                  </a:lnTo>
                  <a:lnTo>
                    <a:pt x="152" y="238"/>
                  </a:lnTo>
                  <a:close/>
                  <a:moveTo>
                    <a:pt x="56" y="236"/>
                  </a:moveTo>
                  <a:lnTo>
                    <a:pt x="53" y="238"/>
                  </a:lnTo>
                  <a:lnTo>
                    <a:pt x="50" y="239"/>
                  </a:lnTo>
                  <a:lnTo>
                    <a:pt x="47" y="244"/>
                  </a:lnTo>
                  <a:lnTo>
                    <a:pt x="46" y="248"/>
                  </a:lnTo>
                  <a:lnTo>
                    <a:pt x="46" y="254"/>
                  </a:lnTo>
                  <a:lnTo>
                    <a:pt x="46" y="279"/>
                  </a:lnTo>
                  <a:lnTo>
                    <a:pt x="69" y="279"/>
                  </a:lnTo>
                  <a:lnTo>
                    <a:pt x="69" y="254"/>
                  </a:lnTo>
                  <a:lnTo>
                    <a:pt x="69" y="248"/>
                  </a:lnTo>
                  <a:lnTo>
                    <a:pt x="67" y="244"/>
                  </a:lnTo>
                  <a:lnTo>
                    <a:pt x="64" y="239"/>
                  </a:lnTo>
                  <a:lnTo>
                    <a:pt x="61" y="238"/>
                  </a:lnTo>
                  <a:lnTo>
                    <a:pt x="56" y="236"/>
                  </a:lnTo>
                  <a:close/>
                  <a:moveTo>
                    <a:pt x="93" y="235"/>
                  </a:moveTo>
                  <a:lnTo>
                    <a:pt x="88" y="236"/>
                  </a:lnTo>
                  <a:lnTo>
                    <a:pt x="85" y="238"/>
                  </a:lnTo>
                  <a:lnTo>
                    <a:pt x="82" y="242"/>
                  </a:lnTo>
                  <a:lnTo>
                    <a:pt x="81" y="248"/>
                  </a:lnTo>
                  <a:lnTo>
                    <a:pt x="81" y="254"/>
                  </a:lnTo>
                  <a:lnTo>
                    <a:pt x="81" y="279"/>
                  </a:lnTo>
                  <a:lnTo>
                    <a:pt x="104" y="279"/>
                  </a:lnTo>
                  <a:lnTo>
                    <a:pt x="104" y="254"/>
                  </a:lnTo>
                  <a:lnTo>
                    <a:pt x="104" y="248"/>
                  </a:lnTo>
                  <a:lnTo>
                    <a:pt x="102" y="242"/>
                  </a:lnTo>
                  <a:lnTo>
                    <a:pt x="99" y="238"/>
                  </a:lnTo>
                  <a:lnTo>
                    <a:pt x="96" y="236"/>
                  </a:lnTo>
                  <a:lnTo>
                    <a:pt x="93" y="235"/>
                  </a:lnTo>
                  <a:close/>
                  <a:moveTo>
                    <a:pt x="126" y="233"/>
                  </a:moveTo>
                  <a:lnTo>
                    <a:pt x="122" y="235"/>
                  </a:lnTo>
                  <a:lnTo>
                    <a:pt x="119" y="238"/>
                  </a:lnTo>
                  <a:lnTo>
                    <a:pt x="116" y="241"/>
                  </a:lnTo>
                  <a:lnTo>
                    <a:pt x="114" y="247"/>
                  </a:lnTo>
                  <a:lnTo>
                    <a:pt x="114" y="253"/>
                  </a:lnTo>
                  <a:lnTo>
                    <a:pt x="114" y="279"/>
                  </a:lnTo>
                  <a:lnTo>
                    <a:pt x="137" y="279"/>
                  </a:lnTo>
                  <a:lnTo>
                    <a:pt x="137" y="253"/>
                  </a:lnTo>
                  <a:lnTo>
                    <a:pt x="137" y="247"/>
                  </a:lnTo>
                  <a:lnTo>
                    <a:pt x="136" y="241"/>
                  </a:lnTo>
                  <a:lnTo>
                    <a:pt x="133" y="238"/>
                  </a:lnTo>
                  <a:lnTo>
                    <a:pt x="129" y="235"/>
                  </a:lnTo>
                  <a:lnTo>
                    <a:pt x="126" y="233"/>
                  </a:lnTo>
                  <a:close/>
                  <a:moveTo>
                    <a:pt x="20" y="233"/>
                  </a:moveTo>
                  <a:lnTo>
                    <a:pt x="17" y="233"/>
                  </a:lnTo>
                  <a:lnTo>
                    <a:pt x="14" y="236"/>
                  </a:lnTo>
                  <a:lnTo>
                    <a:pt x="11" y="241"/>
                  </a:lnTo>
                  <a:lnTo>
                    <a:pt x="9" y="245"/>
                  </a:lnTo>
                  <a:lnTo>
                    <a:pt x="8" y="251"/>
                  </a:lnTo>
                  <a:lnTo>
                    <a:pt x="8" y="279"/>
                  </a:lnTo>
                  <a:lnTo>
                    <a:pt x="32" y="279"/>
                  </a:lnTo>
                  <a:lnTo>
                    <a:pt x="32" y="251"/>
                  </a:lnTo>
                  <a:lnTo>
                    <a:pt x="30" y="245"/>
                  </a:lnTo>
                  <a:lnTo>
                    <a:pt x="29" y="241"/>
                  </a:lnTo>
                  <a:lnTo>
                    <a:pt x="27" y="236"/>
                  </a:lnTo>
                  <a:lnTo>
                    <a:pt x="24" y="233"/>
                  </a:lnTo>
                  <a:lnTo>
                    <a:pt x="20" y="233"/>
                  </a:lnTo>
                  <a:close/>
                  <a:moveTo>
                    <a:pt x="178" y="175"/>
                  </a:moveTo>
                  <a:lnTo>
                    <a:pt x="175" y="177"/>
                  </a:lnTo>
                  <a:lnTo>
                    <a:pt x="174" y="180"/>
                  </a:lnTo>
                  <a:lnTo>
                    <a:pt x="172" y="184"/>
                  </a:lnTo>
                  <a:lnTo>
                    <a:pt x="172" y="189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87" y="215"/>
                  </a:lnTo>
                  <a:lnTo>
                    <a:pt x="189" y="210"/>
                  </a:lnTo>
                  <a:lnTo>
                    <a:pt x="187" y="189"/>
                  </a:lnTo>
                  <a:lnTo>
                    <a:pt x="186" y="183"/>
                  </a:lnTo>
                  <a:lnTo>
                    <a:pt x="184" y="178"/>
                  </a:lnTo>
                  <a:lnTo>
                    <a:pt x="181" y="177"/>
                  </a:lnTo>
                  <a:lnTo>
                    <a:pt x="178" y="175"/>
                  </a:lnTo>
                  <a:close/>
                  <a:moveTo>
                    <a:pt x="155" y="169"/>
                  </a:moveTo>
                  <a:lnTo>
                    <a:pt x="152" y="169"/>
                  </a:lnTo>
                  <a:lnTo>
                    <a:pt x="149" y="174"/>
                  </a:lnTo>
                  <a:lnTo>
                    <a:pt x="146" y="178"/>
                  </a:lnTo>
                  <a:lnTo>
                    <a:pt x="146" y="184"/>
                  </a:lnTo>
                  <a:lnTo>
                    <a:pt x="148" y="207"/>
                  </a:lnTo>
                  <a:lnTo>
                    <a:pt x="148" y="210"/>
                  </a:lnTo>
                  <a:lnTo>
                    <a:pt x="168" y="212"/>
                  </a:lnTo>
                  <a:lnTo>
                    <a:pt x="168" y="206"/>
                  </a:lnTo>
                  <a:lnTo>
                    <a:pt x="166" y="181"/>
                  </a:lnTo>
                  <a:lnTo>
                    <a:pt x="165" y="177"/>
                  </a:lnTo>
                  <a:lnTo>
                    <a:pt x="163" y="172"/>
                  </a:lnTo>
                  <a:lnTo>
                    <a:pt x="160" y="169"/>
                  </a:lnTo>
                  <a:lnTo>
                    <a:pt x="155" y="169"/>
                  </a:lnTo>
                  <a:close/>
                  <a:moveTo>
                    <a:pt x="129" y="164"/>
                  </a:moveTo>
                  <a:lnTo>
                    <a:pt x="125" y="166"/>
                  </a:lnTo>
                  <a:lnTo>
                    <a:pt x="122" y="169"/>
                  </a:lnTo>
                  <a:lnTo>
                    <a:pt x="119" y="174"/>
                  </a:lnTo>
                  <a:lnTo>
                    <a:pt x="119" y="180"/>
                  </a:lnTo>
                  <a:lnTo>
                    <a:pt x="119" y="204"/>
                  </a:lnTo>
                  <a:lnTo>
                    <a:pt x="119" y="207"/>
                  </a:lnTo>
                  <a:lnTo>
                    <a:pt x="140" y="209"/>
                  </a:lnTo>
                  <a:lnTo>
                    <a:pt x="142" y="204"/>
                  </a:lnTo>
                  <a:lnTo>
                    <a:pt x="142" y="180"/>
                  </a:lnTo>
                  <a:lnTo>
                    <a:pt x="140" y="174"/>
                  </a:lnTo>
                  <a:lnTo>
                    <a:pt x="139" y="169"/>
                  </a:lnTo>
                  <a:lnTo>
                    <a:pt x="134" y="166"/>
                  </a:lnTo>
                  <a:lnTo>
                    <a:pt x="129" y="164"/>
                  </a:lnTo>
                  <a:close/>
                  <a:moveTo>
                    <a:pt x="97" y="163"/>
                  </a:moveTo>
                  <a:lnTo>
                    <a:pt x="93" y="164"/>
                  </a:lnTo>
                  <a:lnTo>
                    <a:pt x="90" y="167"/>
                  </a:lnTo>
                  <a:lnTo>
                    <a:pt x="87" y="172"/>
                  </a:lnTo>
                  <a:lnTo>
                    <a:pt x="87" y="177"/>
                  </a:lnTo>
                  <a:lnTo>
                    <a:pt x="87" y="201"/>
                  </a:lnTo>
                  <a:lnTo>
                    <a:pt x="87" y="206"/>
                  </a:lnTo>
                  <a:lnTo>
                    <a:pt x="108" y="207"/>
                  </a:lnTo>
                  <a:lnTo>
                    <a:pt x="110" y="204"/>
                  </a:lnTo>
                  <a:lnTo>
                    <a:pt x="110" y="201"/>
                  </a:lnTo>
                  <a:lnTo>
                    <a:pt x="110" y="177"/>
                  </a:lnTo>
                  <a:lnTo>
                    <a:pt x="108" y="172"/>
                  </a:lnTo>
                  <a:lnTo>
                    <a:pt x="107" y="167"/>
                  </a:lnTo>
                  <a:lnTo>
                    <a:pt x="102" y="164"/>
                  </a:lnTo>
                  <a:lnTo>
                    <a:pt x="97" y="163"/>
                  </a:lnTo>
                  <a:close/>
                  <a:moveTo>
                    <a:pt x="62" y="161"/>
                  </a:moveTo>
                  <a:lnTo>
                    <a:pt x="58" y="161"/>
                  </a:lnTo>
                  <a:lnTo>
                    <a:pt x="55" y="164"/>
                  </a:lnTo>
                  <a:lnTo>
                    <a:pt x="52" y="169"/>
                  </a:lnTo>
                  <a:lnTo>
                    <a:pt x="52" y="175"/>
                  </a:lnTo>
                  <a:lnTo>
                    <a:pt x="52" y="199"/>
                  </a:lnTo>
                  <a:lnTo>
                    <a:pt x="52" y="206"/>
                  </a:lnTo>
                  <a:lnTo>
                    <a:pt x="73" y="206"/>
                  </a:lnTo>
                  <a:lnTo>
                    <a:pt x="75" y="203"/>
                  </a:lnTo>
                  <a:lnTo>
                    <a:pt x="75" y="199"/>
                  </a:lnTo>
                  <a:lnTo>
                    <a:pt x="75" y="175"/>
                  </a:lnTo>
                  <a:lnTo>
                    <a:pt x="73" y="169"/>
                  </a:lnTo>
                  <a:lnTo>
                    <a:pt x="72" y="164"/>
                  </a:lnTo>
                  <a:lnTo>
                    <a:pt x="67" y="161"/>
                  </a:lnTo>
                  <a:lnTo>
                    <a:pt x="62" y="161"/>
                  </a:lnTo>
                  <a:close/>
                  <a:moveTo>
                    <a:pt x="29" y="160"/>
                  </a:moveTo>
                  <a:lnTo>
                    <a:pt x="24" y="160"/>
                  </a:lnTo>
                  <a:lnTo>
                    <a:pt x="20" y="164"/>
                  </a:lnTo>
                  <a:lnTo>
                    <a:pt x="18" y="169"/>
                  </a:lnTo>
                  <a:lnTo>
                    <a:pt x="17" y="174"/>
                  </a:lnTo>
                  <a:lnTo>
                    <a:pt x="17" y="198"/>
                  </a:lnTo>
                  <a:lnTo>
                    <a:pt x="17" y="201"/>
                  </a:lnTo>
                  <a:lnTo>
                    <a:pt x="18" y="204"/>
                  </a:lnTo>
                  <a:lnTo>
                    <a:pt x="38" y="204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0" y="174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3" y="160"/>
                  </a:lnTo>
                  <a:lnTo>
                    <a:pt x="29" y="160"/>
                  </a:lnTo>
                  <a:close/>
                  <a:moveTo>
                    <a:pt x="154" y="105"/>
                  </a:moveTo>
                  <a:lnTo>
                    <a:pt x="151" y="106"/>
                  </a:lnTo>
                  <a:lnTo>
                    <a:pt x="148" y="110"/>
                  </a:lnTo>
                  <a:lnTo>
                    <a:pt x="146" y="113"/>
                  </a:lnTo>
                  <a:lnTo>
                    <a:pt x="145" y="117"/>
                  </a:lnTo>
                  <a:lnTo>
                    <a:pt x="145" y="140"/>
                  </a:lnTo>
                  <a:lnTo>
                    <a:pt x="163" y="145"/>
                  </a:lnTo>
                  <a:lnTo>
                    <a:pt x="163" y="117"/>
                  </a:lnTo>
                  <a:lnTo>
                    <a:pt x="163" y="113"/>
                  </a:lnTo>
                  <a:lnTo>
                    <a:pt x="160" y="110"/>
                  </a:lnTo>
                  <a:lnTo>
                    <a:pt x="157" y="106"/>
                  </a:lnTo>
                  <a:lnTo>
                    <a:pt x="154" y="105"/>
                  </a:lnTo>
                  <a:close/>
                  <a:moveTo>
                    <a:pt x="128" y="100"/>
                  </a:moveTo>
                  <a:lnTo>
                    <a:pt x="125" y="100"/>
                  </a:lnTo>
                  <a:lnTo>
                    <a:pt x="122" y="103"/>
                  </a:lnTo>
                  <a:lnTo>
                    <a:pt x="120" y="106"/>
                  </a:lnTo>
                  <a:lnTo>
                    <a:pt x="119" y="111"/>
                  </a:lnTo>
                  <a:lnTo>
                    <a:pt x="119" y="135"/>
                  </a:lnTo>
                  <a:lnTo>
                    <a:pt x="137" y="138"/>
                  </a:lnTo>
                  <a:lnTo>
                    <a:pt x="137" y="111"/>
                  </a:lnTo>
                  <a:lnTo>
                    <a:pt x="137" y="106"/>
                  </a:lnTo>
                  <a:lnTo>
                    <a:pt x="136" y="103"/>
                  </a:lnTo>
                  <a:lnTo>
                    <a:pt x="133" y="100"/>
                  </a:lnTo>
                  <a:lnTo>
                    <a:pt x="128" y="100"/>
                  </a:lnTo>
                  <a:close/>
                  <a:moveTo>
                    <a:pt x="99" y="94"/>
                  </a:moveTo>
                  <a:lnTo>
                    <a:pt x="94" y="96"/>
                  </a:lnTo>
                  <a:lnTo>
                    <a:pt x="91" y="99"/>
                  </a:lnTo>
                  <a:lnTo>
                    <a:pt x="90" y="102"/>
                  </a:lnTo>
                  <a:lnTo>
                    <a:pt x="88" y="106"/>
                  </a:lnTo>
                  <a:lnTo>
                    <a:pt x="88" y="132"/>
                  </a:lnTo>
                  <a:lnTo>
                    <a:pt x="108" y="134"/>
                  </a:lnTo>
                  <a:lnTo>
                    <a:pt x="108" y="106"/>
                  </a:lnTo>
                  <a:lnTo>
                    <a:pt x="107" y="102"/>
                  </a:lnTo>
                  <a:lnTo>
                    <a:pt x="105" y="99"/>
                  </a:lnTo>
                  <a:lnTo>
                    <a:pt x="102" y="96"/>
                  </a:lnTo>
                  <a:lnTo>
                    <a:pt x="99" y="94"/>
                  </a:lnTo>
                  <a:close/>
                  <a:moveTo>
                    <a:pt x="67" y="94"/>
                  </a:moveTo>
                  <a:lnTo>
                    <a:pt x="64" y="96"/>
                  </a:lnTo>
                  <a:lnTo>
                    <a:pt x="59" y="97"/>
                  </a:lnTo>
                  <a:lnTo>
                    <a:pt x="58" y="102"/>
                  </a:lnTo>
                  <a:lnTo>
                    <a:pt x="58" y="106"/>
                  </a:lnTo>
                  <a:lnTo>
                    <a:pt x="58" y="128"/>
                  </a:lnTo>
                  <a:lnTo>
                    <a:pt x="58" y="129"/>
                  </a:lnTo>
                  <a:lnTo>
                    <a:pt x="76" y="131"/>
                  </a:lnTo>
                  <a:lnTo>
                    <a:pt x="78" y="128"/>
                  </a:lnTo>
                  <a:lnTo>
                    <a:pt x="78" y="106"/>
                  </a:lnTo>
                  <a:lnTo>
                    <a:pt x="76" y="102"/>
                  </a:lnTo>
                  <a:lnTo>
                    <a:pt x="75" y="97"/>
                  </a:lnTo>
                  <a:lnTo>
                    <a:pt x="72" y="96"/>
                  </a:lnTo>
                  <a:lnTo>
                    <a:pt x="67" y="94"/>
                  </a:lnTo>
                  <a:close/>
                  <a:moveTo>
                    <a:pt x="32" y="91"/>
                  </a:moveTo>
                  <a:lnTo>
                    <a:pt x="29" y="91"/>
                  </a:lnTo>
                  <a:lnTo>
                    <a:pt x="26" y="94"/>
                  </a:lnTo>
                  <a:lnTo>
                    <a:pt x="23" y="99"/>
                  </a:lnTo>
                  <a:lnTo>
                    <a:pt x="23" y="103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43" y="129"/>
                  </a:lnTo>
                  <a:lnTo>
                    <a:pt x="43" y="129"/>
                  </a:lnTo>
                  <a:lnTo>
                    <a:pt x="43" y="103"/>
                  </a:lnTo>
                  <a:lnTo>
                    <a:pt x="43" y="99"/>
                  </a:lnTo>
                  <a:lnTo>
                    <a:pt x="40" y="94"/>
                  </a:lnTo>
                  <a:lnTo>
                    <a:pt x="37" y="91"/>
                  </a:lnTo>
                  <a:lnTo>
                    <a:pt x="32" y="91"/>
                  </a:lnTo>
                  <a:close/>
                  <a:moveTo>
                    <a:pt x="90" y="41"/>
                  </a:moveTo>
                  <a:lnTo>
                    <a:pt x="90" y="55"/>
                  </a:lnTo>
                  <a:lnTo>
                    <a:pt x="99" y="55"/>
                  </a:lnTo>
                  <a:lnTo>
                    <a:pt x="99" y="41"/>
                  </a:lnTo>
                  <a:lnTo>
                    <a:pt x="90" y="41"/>
                  </a:lnTo>
                  <a:close/>
                  <a:moveTo>
                    <a:pt x="27" y="36"/>
                  </a:moveTo>
                  <a:lnTo>
                    <a:pt x="27" y="50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27" y="36"/>
                  </a:lnTo>
                  <a:close/>
                  <a:moveTo>
                    <a:pt x="33" y="0"/>
                  </a:moveTo>
                  <a:lnTo>
                    <a:pt x="69" y="1"/>
                  </a:lnTo>
                  <a:lnTo>
                    <a:pt x="104" y="7"/>
                  </a:lnTo>
                  <a:lnTo>
                    <a:pt x="137" y="18"/>
                  </a:lnTo>
                  <a:lnTo>
                    <a:pt x="136" y="24"/>
                  </a:lnTo>
                  <a:lnTo>
                    <a:pt x="139" y="30"/>
                  </a:lnTo>
                  <a:lnTo>
                    <a:pt x="140" y="33"/>
                  </a:lnTo>
                  <a:lnTo>
                    <a:pt x="143" y="41"/>
                  </a:lnTo>
                  <a:lnTo>
                    <a:pt x="148" y="52"/>
                  </a:lnTo>
                  <a:lnTo>
                    <a:pt x="151" y="62"/>
                  </a:lnTo>
                  <a:lnTo>
                    <a:pt x="154" y="73"/>
                  </a:lnTo>
                  <a:lnTo>
                    <a:pt x="157" y="81"/>
                  </a:lnTo>
                  <a:lnTo>
                    <a:pt x="163" y="82"/>
                  </a:lnTo>
                  <a:lnTo>
                    <a:pt x="165" y="91"/>
                  </a:lnTo>
                  <a:lnTo>
                    <a:pt x="171" y="94"/>
                  </a:lnTo>
                  <a:lnTo>
                    <a:pt x="168" y="102"/>
                  </a:lnTo>
                  <a:lnTo>
                    <a:pt x="169" y="106"/>
                  </a:lnTo>
                  <a:lnTo>
                    <a:pt x="168" y="110"/>
                  </a:lnTo>
                  <a:lnTo>
                    <a:pt x="178" y="149"/>
                  </a:lnTo>
                  <a:lnTo>
                    <a:pt x="192" y="154"/>
                  </a:lnTo>
                  <a:lnTo>
                    <a:pt x="192" y="160"/>
                  </a:lnTo>
                  <a:lnTo>
                    <a:pt x="200" y="163"/>
                  </a:lnTo>
                  <a:lnTo>
                    <a:pt x="200" y="164"/>
                  </a:lnTo>
                  <a:lnTo>
                    <a:pt x="198" y="166"/>
                  </a:lnTo>
                  <a:lnTo>
                    <a:pt x="197" y="169"/>
                  </a:lnTo>
                  <a:lnTo>
                    <a:pt x="197" y="172"/>
                  </a:lnTo>
                  <a:lnTo>
                    <a:pt x="197" y="177"/>
                  </a:lnTo>
                  <a:lnTo>
                    <a:pt x="197" y="180"/>
                  </a:lnTo>
                  <a:lnTo>
                    <a:pt x="198" y="189"/>
                  </a:lnTo>
                  <a:lnTo>
                    <a:pt x="201" y="201"/>
                  </a:lnTo>
                  <a:lnTo>
                    <a:pt x="203" y="212"/>
                  </a:lnTo>
                  <a:lnTo>
                    <a:pt x="207" y="221"/>
                  </a:lnTo>
                  <a:lnTo>
                    <a:pt x="218" y="221"/>
                  </a:lnTo>
                  <a:lnTo>
                    <a:pt x="219" y="230"/>
                  </a:lnTo>
                  <a:lnTo>
                    <a:pt x="219" y="230"/>
                  </a:lnTo>
                  <a:lnTo>
                    <a:pt x="221" y="230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6"/>
                  </a:lnTo>
                  <a:lnTo>
                    <a:pt x="219" y="245"/>
                  </a:lnTo>
                  <a:lnTo>
                    <a:pt x="221" y="250"/>
                  </a:lnTo>
                  <a:lnTo>
                    <a:pt x="222" y="259"/>
                  </a:lnTo>
                  <a:lnTo>
                    <a:pt x="224" y="273"/>
                  </a:lnTo>
                  <a:lnTo>
                    <a:pt x="225" y="285"/>
                  </a:lnTo>
                  <a:lnTo>
                    <a:pt x="227" y="295"/>
                  </a:lnTo>
                  <a:lnTo>
                    <a:pt x="0" y="295"/>
                  </a:lnTo>
                  <a:lnTo>
                    <a:pt x="0" y="204"/>
                  </a:lnTo>
                  <a:lnTo>
                    <a:pt x="3" y="204"/>
                  </a:lnTo>
                  <a:lnTo>
                    <a:pt x="5" y="201"/>
                  </a:lnTo>
                  <a:lnTo>
                    <a:pt x="5" y="196"/>
                  </a:lnTo>
                  <a:lnTo>
                    <a:pt x="5" y="172"/>
                  </a:lnTo>
                  <a:lnTo>
                    <a:pt x="5" y="167"/>
                  </a:lnTo>
                  <a:lnTo>
                    <a:pt x="3" y="163"/>
                  </a:lnTo>
                  <a:lnTo>
                    <a:pt x="0" y="160"/>
                  </a:lnTo>
                  <a:lnTo>
                    <a:pt x="0" y="129"/>
                  </a:lnTo>
                  <a:lnTo>
                    <a:pt x="9" y="129"/>
                  </a:lnTo>
                  <a:lnTo>
                    <a:pt x="11" y="126"/>
                  </a:lnTo>
                  <a:lnTo>
                    <a:pt x="11" y="105"/>
                  </a:lnTo>
                  <a:lnTo>
                    <a:pt x="9" y="100"/>
                  </a:lnTo>
                  <a:lnTo>
                    <a:pt x="8" y="96"/>
                  </a:lnTo>
                  <a:lnTo>
                    <a:pt x="5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53D65"/>
            </a:solidFill>
            <a:ln w="0">
              <a:solidFill>
                <a:srgbClr val="E53D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" name="Freeform 111"/>
            <p:cNvSpPr>
              <a:spLocks noEditPoints="1"/>
            </p:cNvSpPr>
            <p:nvPr/>
          </p:nvSpPr>
          <p:spPr bwMode="auto">
            <a:xfrm>
              <a:off x="4514851" y="4611688"/>
              <a:ext cx="379413" cy="466725"/>
            </a:xfrm>
            <a:custGeom>
              <a:avLst/>
              <a:gdLst>
                <a:gd name="T0" fmla="*/ 143 w 239"/>
                <a:gd name="T1" fmla="*/ 241 h 294"/>
                <a:gd name="T2" fmla="*/ 164 w 239"/>
                <a:gd name="T3" fmla="*/ 278 h 294"/>
                <a:gd name="T4" fmla="*/ 158 w 239"/>
                <a:gd name="T5" fmla="*/ 238 h 294"/>
                <a:gd name="T6" fmla="*/ 119 w 239"/>
                <a:gd name="T7" fmla="*/ 234 h 294"/>
                <a:gd name="T8" fmla="*/ 108 w 239"/>
                <a:gd name="T9" fmla="*/ 249 h 294"/>
                <a:gd name="T10" fmla="*/ 132 w 239"/>
                <a:gd name="T11" fmla="*/ 252 h 294"/>
                <a:gd name="T12" fmla="*/ 125 w 239"/>
                <a:gd name="T13" fmla="*/ 234 h 294"/>
                <a:gd name="T14" fmla="*/ 181 w 239"/>
                <a:gd name="T15" fmla="*/ 234 h 294"/>
                <a:gd name="T16" fmla="*/ 176 w 239"/>
                <a:gd name="T17" fmla="*/ 278 h 294"/>
                <a:gd name="T18" fmla="*/ 198 w 239"/>
                <a:gd name="T19" fmla="*/ 237 h 294"/>
                <a:gd name="T20" fmla="*/ 224 w 239"/>
                <a:gd name="T21" fmla="*/ 229 h 294"/>
                <a:gd name="T22" fmla="*/ 213 w 239"/>
                <a:gd name="T23" fmla="*/ 241 h 294"/>
                <a:gd name="T24" fmla="*/ 236 w 239"/>
                <a:gd name="T25" fmla="*/ 247 h 294"/>
                <a:gd name="T26" fmla="*/ 228 w 239"/>
                <a:gd name="T27" fmla="*/ 229 h 294"/>
                <a:gd name="T28" fmla="*/ 128 w 239"/>
                <a:gd name="T29" fmla="*/ 163 h 294"/>
                <a:gd name="T30" fmla="*/ 122 w 239"/>
                <a:gd name="T31" fmla="*/ 200 h 294"/>
                <a:gd name="T32" fmla="*/ 144 w 239"/>
                <a:gd name="T33" fmla="*/ 203 h 294"/>
                <a:gd name="T34" fmla="*/ 144 w 239"/>
                <a:gd name="T35" fmla="*/ 165 h 294"/>
                <a:gd name="T36" fmla="*/ 161 w 239"/>
                <a:gd name="T37" fmla="*/ 159 h 294"/>
                <a:gd name="T38" fmla="*/ 154 w 239"/>
                <a:gd name="T39" fmla="*/ 197 h 294"/>
                <a:gd name="T40" fmla="*/ 176 w 239"/>
                <a:gd name="T41" fmla="*/ 202 h 294"/>
                <a:gd name="T42" fmla="*/ 173 w 239"/>
                <a:gd name="T43" fmla="*/ 163 h 294"/>
                <a:gd name="T44" fmla="*/ 193 w 239"/>
                <a:gd name="T45" fmla="*/ 157 h 294"/>
                <a:gd name="T46" fmla="*/ 187 w 239"/>
                <a:gd name="T47" fmla="*/ 195 h 294"/>
                <a:gd name="T48" fmla="*/ 210 w 239"/>
                <a:gd name="T49" fmla="*/ 200 h 294"/>
                <a:gd name="T50" fmla="*/ 207 w 239"/>
                <a:gd name="T51" fmla="*/ 160 h 294"/>
                <a:gd name="T52" fmla="*/ 119 w 239"/>
                <a:gd name="T53" fmla="*/ 104 h 294"/>
                <a:gd name="T54" fmla="*/ 109 w 239"/>
                <a:gd name="T55" fmla="*/ 134 h 294"/>
                <a:gd name="T56" fmla="*/ 129 w 239"/>
                <a:gd name="T57" fmla="*/ 139 h 294"/>
                <a:gd name="T58" fmla="*/ 129 w 239"/>
                <a:gd name="T59" fmla="*/ 107 h 294"/>
                <a:gd name="T60" fmla="*/ 144 w 239"/>
                <a:gd name="T61" fmla="*/ 101 h 294"/>
                <a:gd name="T62" fmla="*/ 138 w 239"/>
                <a:gd name="T63" fmla="*/ 133 h 294"/>
                <a:gd name="T64" fmla="*/ 158 w 239"/>
                <a:gd name="T65" fmla="*/ 113 h 294"/>
                <a:gd name="T66" fmla="*/ 148 w 239"/>
                <a:gd name="T67" fmla="*/ 99 h 294"/>
                <a:gd name="T68" fmla="*/ 166 w 239"/>
                <a:gd name="T69" fmla="*/ 102 h 294"/>
                <a:gd name="T70" fmla="*/ 167 w 239"/>
                <a:gd name="T71" fmla="*/ 134 h 294"/>
                <a:gd name="T72" fmla="*/ 186 w 239"/>
                <a:gd name="T73" fmla="*/ 102 h 294"/>
                <a:gd name="T74" fmla="*/ 49 w 239"/>
                <a:gd name="T75" fmla="*/ 92 h 294"/>
                <a:gd name="T76" fmla="*/ 49 w 239"/>
                <a:gd name="T77" fmla="*/ 92 h 294"/>
                <a:gd name="T78" fmla="*/ 198 w 239"/>
                <a:gd name="T79" fmla="*/ 99 h 294"/>
                <a:gd name="T80" fmla="*/ 199 w 239"/>
                <a:gd name="T81" fmla="*/ 131 h 294"/>
                <a:gd name="T82" fmla="*/ 218 w 239"/>
                <a:gd name="T83" fmla="*/ 99 h 294"/>
                <a:gd name="T84" fmla="*/ 71 w 239"/>
                <a:gd name="T85" fmla="*/ 75 h 294"/>
                <a:gd name="T86" fmla="*/ 71 w 239"/>
                <a:gd name="T87" fmla="*/ 75 h 294"/>
                <a:gd name="T88" fmla="*/ 106 w 239"/>
                <a:gd name="T89" fmla="*/ 73 h 294"/>
                <a:gd name="T90" fmla="*/ 146 w 239"/>
                <a:gd name="T91" fmla="*/ 61 h 294"/>
                <a:gd name="T92" fmla="*/ 204 w 239"/>
                <a:gd name="T93" fmla="*/ 51 h 294"/>
                <a:gd name="T94" fmla="*/ 239 w 239"/>
                <a:gd name="T95" fmla="*/ 0 h 294"/>
                <a:gd name="T96" fmla="*/ 230 w 239"/>
                <a:gd name="T97" fmla="*/ 99 h 294"/>
                <a:gd name="T98" fmla="*/ 239 w 239"/>
                <a:gd name="T99" fmla="*/ 128 h 294"/>
                <a:gd name="T100" fmla="*/ 228 w 239"/>
                <a:gd name="T101" fmla="*/ 157 h 294"/>
                <a:gd name="T102" fmla="*/ 221 w 239"/>
                <a:gd name="T103" fmla="*/ 195 h 294"/>
                <a:gd name="T104" fmla="*/ 239 w 239"/>
                <a:gd name="T105" fmla="*/ 294 h 294"/>
                <a:gd name="T106" fmla="*/ 3 w 239"/>
                <a:gd name="T107" fmla="*/ 243 h 294"/>
                <a:gd name="T108" fmla="*/ 6 w 239"/>
                <a:gd name="T109" fmla="*/ 235 h 294"/>
                <a:gd name="T110" fmla="*/ 9 w 239"/>
                <a:gd name="T111" fmla="*/ 197 h 294"/>
                <a:gd name="T112" fmla="*/ 17 w 239"/>
                <a:gd name="T113" fmla="*/ 182 h 294"/>
                <a:gd name="T114" fmla="*/ 20 w 239"/>
                <a:gd name="T115" fmla="*/ 145 h 294"/>
                <a:gd name="T116" fmla="*/ 26 w 239"/>
                <a:gd name="T117" fmla="*/ 109 h 294"/>
                <a:gd name="T118" fmla="*/ 49 w 239"/>
                <a:gd name="T119" fmla="*/ 66 h 294"/>
                <a:gd name="T120" fmla="*/ 143 w 239"/>
                <a:gd name="T121" fmla="*/ 29 h 294"/>
                <a:gd name="T122" fmla="*/ 180 w 239"/>
                <a:gd name="T123" fmla="*/ 12 h 294"/>
                <a:gd name="T124" fmla="*/ 215 w 239"/>
                <a:gd name="T125" fmla="*/ 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" h="294">
                  <a:moveTo>
                    <a:pt x="152" y="234"/>
                  </a:moveTo>
                  <a:lnTo>
                    <a:pt x="149" y="235"/>
                  </a:lnTo>
                  <a:lnTo>
                    <a:pt x="144" y="238"/>
                  </a:lnTo>
                  <a:lnTo>
                    <a:pt x="143" y="241"/>
                  </a:lnTo>
                  <a:lnTo>
                    <a:pt x="141" y="246"/>
                  </a:lnTo>
                  <a:lnTo>
                    <a:pt x="140" y="250"/>
                  </a:lnTo>
                  <a:lnTo>
                    <a:pt x="140" y="278"/>
                  </a:lnTo>
                  <a:lnTo>
                    <a:pt x="164" y="278"/>
                  </a:lnTo>
                  <a:lnTo>
                    <a:pt x="164" y="250"/>
                  </a:lnTo>
                  <a:lnTo>
                    <a:pt x="163" y="246"/>
                  </a:lnTo>
                  <a:lnTo>
                    <a:pt x="161" y="241"/>
                  </a:lnTo>
                  <a:lnTo>
                    <a:pt x="158" y="238"/>
                  </a:lnTo>
                  <a:lnTo>
                    <a:pt x="155" y="235"/>
                  </a:lnTo>
                  <a:lnTo>
                    <a:pt x="152" y="234"/>
                  </a:lnTo>
                  <a:close/>
                  <a:moveTo>
                    <a:pt x="122" y="234"/>
                  </a:moveTo>
                  <a:lnTo>
                    <a:pt x="119" y="234"/>
                  </a:lnTo>
                  <a:lnTo>
                    <a:pt x="114" y="235"/>
                  </a:lnTo>
                  <a:lnTo>
                    <a:pt x="111" y="240"/>
                  </a:lnTo>
                  <a:lnTo>
                    <a:pt x="109" y="244"/>
                  </a:lnTo>
                  <a:lnTo>
                    <a:pt x="108" y="249"/>
                  </a:lnTo>
                  <a:lnTo>
                    <a:pt x="106" y="276"/>
                  </a:lnTo>
                  <a:lnTo>
                    <a:pt x="106" y="278"/>
                  </a:lnTo>
                  <a:lnTo>
                    <a:pt x="129" y="278"/>
                  </a:lnTo>
                  <a:lnTo>
                    <a:pt x="132" y="252"/>
                  </a:lnTo>
                  <a:lnTo>
                    <a:pt x="132" y="246"/>
                  </a:lnTo>
                  <a:lnTo>
                    <a:pt x="131" y="241"/>
                  </a:lnTo>
                  <a:lnTo>
                    <a:pt x="128" y="237"/>
                  </a:lnTo>
                  <a:lnTo>
                    <a:pt x="125" y="234"/>
                  </a:lnTo>
                  <a:lnTo>
                    <a:pt x="122" y="234"/>
                  </a:lnTo>
                  <a:close/>
                  <a:moveTo>
                    <a:pt x="189" y="229"/>
                  </a:moveTo>
                  <a:lnTo>
                    <a:pt x="184" y="230"/>
                  </a:lnTo>
                  <a:lnTo>
                    <a:pt x="181" y="234"/>
                  </a:lnTo>
                  <a:lnTo>
                    <a:pt x="178" y="237"/>
                  </a:lnTo>
                  <a:lnTo>
                    <a:pt x="176" y="243"/>
                  </a:lnTo>
                  <a:lnTo>
                    <a:pt x="176" y="249"/>
                  </a:lnTo>
                  <a:lnTo>
                    <a:pt x="176" y="278"/>
                  </a:lnTo>
                  <a:lnTo>
                    <a:pt x="199" y="278"/>
                  </a:lnTo>
                  <a:lnTo>
                    <a:pt x="199" y="249"/>
                  </a:lnTo>
                  <a:lnTo>
                    <a:pt x="199" y="243"/>
                  </a:lnTo>
                  <a:lnTo>
                    <a:pt x="198" y="237"/>
                  </a:lnTo>
                  <a:lnTo>
                    <a:pt x="195" y="234"/>
                  </a:lnTo>
                  <a:lnTo>
                    <a:pt x="192" y="230"/>
                  </a:lnTo>
                  <a:lnTo>
                    <a:pt x="189" y="229"/>
                  </a:lnTo>
                  <a:close/>
                  <a:moveTo>
                    <a:pt x="224" y="229"/>
                  </a:moveTo>
                  <a:lnTo>
                    <a:pt x="221" y="229"/>
                  </a:lnTo>
                  <a:lnTo>
                    <a:pt x="218" y="232"/>
                  </a:lnTo>
                  <a:lnTo>
                    <a:pt x="215" y="237"/>
                  </a:lnTo>
                  <a:lnTo>
                    <a:pt x="213" y="241"/>
                  </a:lnTo>
                  <a:lnTo>
                    <a:pt x="212" y="247"/>
                  </a:lnTo>
                  <a:lnTo>
                    <a:pt x="212" y="278"/>
                  </a:lnTo>
                  <a:lnTo>
                    <a:pt x="236" y="278"/>
                  </a:lnTo>
                  <a:lnTo>
                    <a:pt x="236" y="247"/>
                  </a:lnTo>
                  <a:lnTo>
                    <a:pt x="234" y="241"/>
                  </a:lnTo>
                  <a:lnTo>
                    <a:pt x="233" y="237"/>
                  </a:lnTo>
                  <a:lnTo>
                    <a:pt x="231" y="232"/>
                  </a:lnTo>
                  <a:lnTo>
                    <a:pt x="228" y="229"/>
                  </a:lnTo>
                  <a:lnTo>
                    <a:pt x="224" y="229"/>
                  </a:lnTo>
                  <a:close/>
                  <a:moveTo>
                    <a:pt x="137" y="160"/>
                  </a:moveTo>
                  <a:lnTo>
                    <a:pt x="132" y="160"/>
                  </a:lnTo>
                  <a:lnTo>
                    <a:pt x="128" y="163"/>
                  </a:lnTo>
                  <a:lnTo>
                    <a:pt x="125" y="168"/>
                  </a:lnTo>
                  <a:lnTo>
                    <a:pt x="123" y="173"/>
                  </a:lnTo>
                  <a:lnTo>
                    <a:pt x="122" y="195"/>
                  </a:lnTo>
                  <a:lnTo>
                    <a:pt x="122" y="200"/>
                  </a:lnTo>
                  <a:lnTo>
                    <a:pt x="123" y="203"/>
                  </a:lnTo>
                  <a:lnTo>
                    <a:pt x="125" y="206"/>
                  </a:lnTo>
                  <a:lnTo>
                    <a:pt x="143" y="206"/>
                  </a:lnTo>
                  <a:lnTo>
                    <a:pt x="144" y="203"/>
                  </a:lnTo>
                  <a:lnTo>
                    <a:pt x="146" y="198"/>
                  </a:lnTo>
                  <a:lnTo>
                    <a:pt x="148" y="176"/>
                  </a:lnTo>
                  <a:lnTo>
                    <a:pt x="146" y="169"/>
                  </a:lnTo>
                  <a:lnTo>
                    <a:pt x="144" y="165"/>
                  </a:lnTo>
                  <a:lnTo>
                    <a:pt x="140" y="162"/>
                  </a:lnTo>
                  <a:lnTo>
                    <a:pt x="137" y="160"/>
                  </a:lnTo>
                  <a:close/>
                  <a:moveTo>
                    <a:pt x="166" y="159"/>
                  </a:moveTo>
                  <a:lnTo>
                    <a:pt x="161" y="159"/>
                  </a:lnTo>
                  <a:lnTo>
                    <a:pt x="157" y="163"/>
                  </a:lnTo>
                  <a:lnTo>
                    <a:pt x="155" y="168"/>
                  </a:lnTo>
                  <a:lnTo>
                    <a:pt x="154" y="173"/>
                  </a:lnTo>
                  <a:lnTo>
                    <a:pt x="154" y="197"/>
                  </a:lnTo>
                  <a:lnTo>
                    <a:pt x="155" y="202"/>
                  </a:lnTo>
                  <a:lnTo>
                    <a:pt x="157" y="206"/>
                  </a:lnTo>
                  <a:lnTo>
                    <a:pt x="175" y="205"/>
                  </a:lnTo>
                  <a:lnTo>
                    <a:pt x="176" y="202"/>
                  </a:lnTo>
                  <a:lnTo>
                    <a:pt x="176" y="197"/>
                  </a:lnTo>
                  <a:lnTo>
                    <a:pt x="176" y="173"/>
                  </a:lnTo>
                  <a:lnTo>
                    <a:pt x="176" y="168"/>
                  </a:lnTo>
                  <a:lnTo>
                    <a:pt x="173" y="163"/>
                  </a:lnTo>
                  <a:lnTo>
                    <a:pt x="170" y="159"/>
                  </a:lnTo>
                  <a:lnTo>
                    <a:pt x="166" y="159"/>
                  </a:lnTo>
                  <a:close/>
                  <a:moveTo>
                    <a:pt x="198" y="157"/>
                  </a:moveTo>
                  <a:lnTo>
                    <a:pt x="193" y="157"/>
                  </a:lnTo>
                  <a:lnTo>
                    <a:pt x="190" y="160"/>
                  </a:lnTo>
                  <a:lnTo>
                    <a:pt x="187" y="165"/>
                  </a:lnTo>
                  <a:lnTo>
                    <a:pt x="187" y="171"/>
                  </a:lnTo>
                  <a:lnTo>
                    <a:pt x="187" y="195"/>
                  </a:lnTo>
                  <a:lnTo>
                    <a:pt x="187" y="200"/>
                  </a:lnTo>
                  <a:lnTo>
                    <a:pt x="190" y="205"/>
                  </a:lnTo>
                  <a:lnTo>
                    <a:pt x="207" y="205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71"/>
                  </a:lnTo>
                  <a:lnTo>
                    <a:pt x="210" y="165"/>
                  </a:lnTo>
                  <a:lnTo>
                    <a:pt x="207" y="160"/>
                  </a:lnTo>
                  <a:lnTo>
                    <a:pt x="202" y="157"/>
                  </a:lnTo>
                  <a:lnTo>
                    <a:pt x="198" y="157"/>
                  </a:lnTo>
                  <a:close/>
                  <a:moveTo>
                    <a:pt x="123" y="102"/>
                  </a:moveTo>
                  <a:lnTo>
                    <a:pt x="119" y="104"/>
                  </a:lnTo>
                  <a:lnTo>
                    <a:pt x="116" y="105"/>
                  </a:lnTo>
                  <a:lnTo>
                    <a:pt x="113" y="110"/>
                  </a:lnTo>
                  <a:lnTo>
                    <a:pt x="111" y="115"/>
                  </a:lnTo>
                  <a:lnTo>
                    <a:pt x="109" y="134"/>
                  </a:lnTo>
                  <a:lnTo>
                    <a:pt x="111" y="139"/>
                  </a:lnTo>
                  <a:lnTo>
                    <a:pt x="111" y="142"/>
                  </a:lnTo>
                  <a:lnTo>
                    <a:pt x="120" y="141"/>
                  </a:lnTo>
                  <a:lnTo>
                    <a:pt x="129" y="139"/>
                  </a:lnTo>
                  <a:lnTo>
                    <a:pt x="129" y="137"/>
                  </a:lnTo>
                  <a:lnTo>
                    <a:pt x="131" y="116"/>
                  </a:lnTo>
                  <a:lnTo>
                    <a:pt x="131" y="112"/>
                  </a:lnTo>
                  <a:lnTo>
                    <a:pt x="129" y="107"/>
                  </a:lnTo>
                  <a:lnTo>
                    <a:pt x="126" y="104"/>
                  </a:lnTo>
                  <a:lnTo>
                    <a:pt x="123" y="102"/>
                  </a:lnTo>
                  <a:close/>
                  <a:moveTo>
                    <a:pt x="148" y="99"/>
                  </a:moveTo>
                  <a:lnTo>
                    <a:pt x="144" y="101"/>
                  </a:lnTo>
                  <a:lnTo>
                    <a:pt x="141" y="104"/>
                  </a:lnTo>
                  <a:lnTo>
                    <a:pt x="138" y="109"/>
                  </a:lnTo>
                  <a:lnTo>
                    <a:pt x="138" y="113"/>
                  </a:lnTo>
                  <a:lnTo>
                    <a:pt x="138" y="133"/>
                  </a:lnTo>
                  <a:lnTo>
                    <a:pt x="138" y="137"/>
                  </a:lnTo>
                  <a:lnTo>
                    <a:pt x="158" y="136"/>
                  </a:lnTo>
                  <a:lnTo>
                    <a:pt x="158" y="133"/>
                  </a:lnTo>
                  <a:lnTo>
                    <a:pt x="158" y="113"/>
                  </a:lnTo>
                  <a:lnTo>
                    <a:pt x="157" y="109"/>
                  </a:lnTo>
                  <a:lnTo>
                    <a:pt x="155" y="104"/>
                  </a:lnTo>
                  <a:lnTo>
                    <a:pt x="152" y="101"/>
                  </a:lnTo>
                  <a:lnTo>
                    <a:pt x="148" y="99"/>
                  </a:lnTo>
                  <a:close/>
                  <a:moveTo>
                    <a:pt x="176" y="95"/>
                  </a:moveTo>
                  <a:lnTo>
                    <a:pt x="172" y="95"/>
                  </a:lnTo>
                  <a:lnTo>
                    <a:pt x="169" y="98"/>
                  </a:lnTo>
                  <a:lnTo>
                    <a:pt x="166" y="102"/>
                  </a:lnTo>
                  <a:lnTo>
                    <a:pt x="166" y="107"/>
                  </a:lnTo>
                  <a:lnTo>
                    <a:pt x="166" y="128"/>
                  </a:lnTo>
                  <a:lnTo>
                    <a:pt x="166" y="131"/>
                  </a:lnTo>
                  <a:lnTo>
                    <a:pt x="167" y="134"/>
                  </a:lnTo>
                  <a:lnTo>
                    <a:pt x="186" y="133"/>
                  </a:lnTo>
                  <a:lnTo>
                    <a:pt x="186" y="128"/>
                  </a:lnTo>
                  <a:lnTo>
                    <a:pt x="186" y="107"/>
                  </a:lnTo>
                  <a:lnTo>
                    <a:pt x="186" y="102"/>
                  </a:lnTo>
                  <a:lnTo>
                    <a:pt x="183" y="98"/>
                  </a:lnTo>
                  <a:lnTo>
                    <a:pt x="180" y="95"/>
                  </a:lnTo>
                  <a:lnTo>
                    <a:pt x="176" y="95"/>
                  </a:lnTo>
                  <a:close/>
                  <a:moveTo>
                    <a:pt x="49" y="92"/>
                  </a:moveTo>
                  <a:lnTo>
                    <a:pt x="45" y="93"/>
                  </a:lnTo>
                  <a:lnTo>
                    <a:pt x="44" y="105"/>
                  </a:lnTo>
                  <a:lnTo>
                    <a:pt x="47" y="102"/>
                  </a:lnTo>
                  <a:lnTo>
                    <a:pt x="49" y="92"/>
                  </a:lnTo>
                  <a:close/>
                  <a:moveTo>
                    <a:pt x="207" y="92"/>
                  </a:moveTo>
                  <a:lnTo>
                    <a:pt x="204" y="92"/>
                  </a:lnTo>
                  <a:lnTo>
                    <a:pt x="201" y="95"/>
                  </a:lnTo>
                  <a:lnTo>
                    <a:pt x="198" y="99"/>
                  </a:lnTo>
                  <a:lnTo>
                    <a:pt x="198" y="104"/>
                  </a:lnTo>
                  <a:lnTo>
                    <a:pt x="198" y="125"/>
                  </a:lnTo>
                  <a:lnTo>
                    <a:pt x="198" y="128"/>
                  </a:lnTo>
                  <a:lnTo>
                    <a:pt x="199" y="131"/>
                  </a:lnTo>
                  <a:lnTo>
                    <a:pt x="216" y="130"/>
                  </a:lnTo>
                  <a:lnTo>
                    <a:pt x="218" y="125"/>
                  </a:lnTo>
                  <a:lnTo>
                    <a:pt x="218" y="104"/>
                  </a:lnTo>
                  <a:lnTo>
                    <a:pt x="218" y="99"/>
                  </a:lnTo>
                  <a:lnTo>
                    <a:pt x="215" y="95"/>
                  </a:lnTo>
                  <a:lnTo>
                    <a:pt x="212" y="92"/>
                  </a:lnTo>
                  <a:lnTo>
                    <a:pt x="207" y="92"/>
                  </a:lnTo>
                  <a:close/>
                  <a:moveTo>
                    <a:pt x="71" y="75"/>
                  </a:moveTo>
                  <a:lnTo>
                    <a:pt x="68" y="78"/>
                  </a:lnTo>
                  <a:lnTo>
                    <a:pt x="67" y="89"/>
                  </a:lnTo>
                  <a:lnTo>
                    <a:pt x="71" y="87"/>
                  </a:lnTo>
                  <a:lnTo>
                    <a:pt x="71" y="75"/>
                  </a:lnTo>
                  <a:close/>
                  <a:moveTo>
                    <a:pt x="108" y="58"/>
                  </a:moveTo>
                  <a:lnTo>
                    <a:pt x="102" y="61"/>
                  </a:lnTo>
                  <a:lnTo>
                    <a:pt x="100" y="75"/>
                  </a:lnTo>
                  <a:lnTo>
                    <a:pt x="106" y="73"/>
                  </a:lnTo>
                  <a:lnTo>
                    <a:pt x="108" y="58"/>
                  </a:lnTo>
                  <a:close/>
                  <a:moveTo>
                    <a:pt x="155" y="48"/>
                  </a:moveTo>
                  <a:lnTo>
                    <a:pt x="146" y="48"/>
                  </a:lnTo>
                  <a:lnTo>
                    <a:pt x="146" y="61"/>
                  </a:lnTo>
                  <a:lnTo>
                    <a:pt x="155" y="61"/>
                  </a:lnTo>
                  <a:lnTo>
                    <a:pt x="155" y="48"/>
                  </a:lnTo>
                  <a:close/>
                  <a:moveTo>
                    <a:pt x="204" y="35"/>
                  </a:moveTo>
                  <a:lnTo>
                    <a:pt x="204" y="51"/>
                  </a:lnTo>
                  <a:lnTo>
                    <a:pt x="213" y="51"/>
                  </a:lnTo>
                  <a:lnTo>
                    <a:pt x="213" y="35"/>
                  </a:lnTo>
                  <a:lnTo>
                    <a:pt x="204" y="35"/>
                  </a:lnTo>
                  <a:close/>
                  <a:moveTo>
                    <a:pt x="239" y="0"/>
                  </a:moveTo>
                  <a:lnTo>
                    <a:pt x="239" y="92"/>
                  </a:lnTo>
                  <a:lnTo>
                    <a:pt x="236" y="92"/>
                  </a:lnTo>
                  <a:lnTo>
                    <a:pt x="231" y="95"/>
                  </a:lnTo>
                  <a:lnTo>
                    <a:pt x="230" y="99"/>
                  </a:lnTo>
                  <a:lnTo>
                    <a:pt x="230" y="104"/>
                  </a:lnTo>
                  <a:lnTo>
                    <a:pt x="230" y="125"/>
                  </a:lnTo>
                  <a:lnTo>
                    <a:pt x="230" y="130"/>
                  </a:lnTo>
                  <a:lnTo>
                    <a:pt x="239" y="128"/>
                  </a:lnTo>
                  <a:lnTo>
                    <a:pt x="239" y="159"/>
                  </a:lnTo>
                  <a:lnTo>
                    <a:pt x="236" y="157"/>
                  </a:lnTo>
                  <a:lnTo>
                    <a:pt x="233" y="157"/>
                  </a:lnTo>
                  <a:lnTo>
                    <a:pt x="228" y="157"/>
                  </a:lnTo>
                  <a:lnTo>
                    <a:pt x="224" y="160"/>
                  </a:lnTo>
                  <a:lnTo>
                    <a:pt x="222" y="165"/>
                  </a:lnTo>
                  <a:lnTo>
                    <a:pt x="221" y="171"/>
                  </a:lnTo>
                  <a:lnTo>
                    <a:pt x="221" y="195"/>
                  </a:lnTo>
                  <a:lnTo>
                    <a:pt x="221" y="200"/>
                  </a:lnTo>
                  <a:lnTo>
                    <a:pt x="224" y="205"/>
                  </a:lnTo>
                  <a:lnTo>
                    <a:pt x="239" y="203"/>
                  </a:lnTo>
                  <a:lnTo>
                    <a:pt x="239" y="294"/>
                  </a:lnTo>
                  <a:lnTo>
                    <a:pt x="0" y="294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3" y="241"/>
                  </a:lnTo>
                  <a:lnTo>
                    <a:pt x="3" y="240"/>
                  </a:lnTo>
                  <a:lnTo>
                    <a:pt x="3" y="237"/>
                  </a:lnTo>
                  <a:lnTo>
                    <a:pt x="6" y="235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0" y="200"/>
                  </a:lnTo>
                  <a:lnTo>
                    <a:pt x="9" y="197"/>
                  </a:lnTo>
                  <a:lnTo>
                    <a:pt x="9" y="194"/>
                  </a:lnTo>
                  <a:lnTo>
                    <a:pt x="10" y="189"/>
                  </a:lnTo>
                  <a:lnTo>
                    <a:pt x="12" y="186"/>
                  </a:lnTo>
                  <a:lnTo>
                    <a:pt x="17" y="182"/>
                  </a:lnTo>
                  <a:lnTo>
                    <a:pt x="20" y="162"/>
                  </a:lnTo>
                  <a:lnTo>
                    <a:pt x="20" y="160"/>
                  </a:lnTo>
                  <a:lnTo>
                    <a:pt x="18" y="154"/>
                  </a:lnTo>
                  <a:lnTo>
                    <a:pt x="20" y="145"/>
                  </a:lnTo>
                  <a:lnTo>
                    <a:pt x="24" y="136"/>
                  </a:lnTo>
                  <a:lnTo>
                    <a:pt x="27" y="115"/>
                  </a:lnTo>
                  <a:lnTo>
                    <a:pt x="27" y="113"/>
                  </a:lnTo>
                  <a:lnTo>
                    <a:pt x="26" y="109"/>
                  </a:lnTo>
                  <a:lnTo>
                    <a:pt x="27" y="101"/>
                  </a:lnTo>
                  <a:lnTo>
                    <a:pt x="30" y="92"/>
                  </a:lnTo>
                  <a:lnTo>
                    <a:pt x="36" y="80"/>
                  </a:lnTo>
                  <a:lnTo>
                    <a:pt x="49" y="66"/>
                  </a:lnTo>
                  <a:lnTo>
                    <a:pt x="68" y="51"/>
                  </a:lnTo>
                  <a:lnTo>
                    <a:pt x="96" y="35"/>
                  </a:lnTo>
                  <a:lnTo>
                    <a:pt x="134" y="19"/>
                  </a:lnTo>
                  <a:lnTo>
                    <a:pt x="143" y="29"/>
                  </a:lnTo>
                  <a:lnTo>
                    <a:pt x="167" y="23"/>
                  </a:lnTo>
                  <a:lnTo>
                    <a:pt x="176" y="22"/>
                  </a:lnTo>
                  <a:lnTo>
                    <a:pt x="176" y="14"/>
                  </a:lnTo>
                  <a:lnTo>
                    <a:pt x="180" y="12"/>
                  </a:lnTo>
                  <a:lnTo>
                    <a:pt x="178" y="6"/>
                  </a:lnTo>
                  <a:lnTo>
                    <a:pt x="183" y="6"/>
                  </a:lnTo>
                  <a:lnTo>
                    <a:pt x="196" y="3"/>
                  </a:lnTo>
                  <a:lnTo>
                    <a:pt x="215" y="2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778"/>
            </a:solidFill>
            <a:ln w="0">
              <a:solidFill>
                <a:srgbClr val="FF477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74444" y="4549332"/>
            <a:ext cx="2735540" cy="2295897"/>
            <a:chOff x="6713538" y="4330700"/>
            <a:chExt cx="889001" cy="746125"/>
          </a:xfrm>
        </p:grpSpPr>
        <p:sp>
          <p:nvSpPr>
            <p:cNvPr id="1111" name="Freeform 118"/>
            <p:cNvSpPr>
              <a:spLocks noEditPoints="1"/>
            </p:cNvSpPr>
            <p:nvPr/>
          </p:nvSpPr>
          <p:spPr bwMode="auto">
            <a:xfrm>
              <a:off x="7269163" y="4389438"/>
              <a:ext cx="271463" cy="457200"/>
            </a:xfrm>
            <a:custGeom>
              <a:avLst/>
              <a:gdLst>
                <a:gd name="T0" fmla="*/ 127 w 171"/>
                <a:gd name="T1" fmla="*/ 213 h 288"/>
                <a:gd name="T2" fmla="*/ 124 w 171"/>
                <a:gd name="T3" fmla="*/ 226 h 288"/>
                <a:gd name="T4" fmla="*/ 134 w 171"/>
                <a:gd name="T5" fmla="*/ 233 h 288"/>
                <a:gd name="T6" fmla="*/ 145 w 171"/>
                <a:gd name="T7" fmla="*/ 226 h 288"/>
                <a:gd name="T8" fmla="*/ 142 w 171"/>
                <a:gd name="T9" fmla="*/ 213 h 288"/>
                <a:gd name="T10" fmla="*/ 102 w 171"/>
                <a:gd name="T11" fmla="*/ 210 h 288"/>
                <a:gd name="T12" fmla="*/ 92 w 171"/>
                <a:gd name="T13" fmla="*/ 218 h 288"/>
                <a:gd name="T14" fmla="*/ 95 w 171"/>
                <a:gd name="T15" fmla="*/ 230 h 288"/>
                <a:gd name="T16" fmla="*/ 107 w 171"/>
                <a:gd name="T17" fmla="*/ 232 h 288"/>
                <a:gd name="T18" fmla="*/ 113 w 171"/>
                <a:gd name="T19" fmla="*/ 221 h 288"/>
                <a:gd name="T20" fmla="*/ 107 w 171"/>
                <a:gd name="T21" fmla="*/ 212 h 288"/>
                <a:gd name="T22" fmla="*/ 66 w 171"/>
                <a:gd name="T23" fmla="*/ 212 h 288"/>
                <a:gd name="T24" fmla="*/ 58 w 171"/>
                <a:gd name="T25" fmla="*/ 221 h 288"/>
                <a:gd name="T26" fmla="*/ 66 w 171"/>
                <a:gd name="T27" fmla="*/ 232 h 288"/>
                <a:gd name="T28" fmla="*/ 78 w 171"/>
                <a:gd name="T29" fmla="*/ 230 h 288"/>
                <a:gd name="T30" fmla="*/ 79 w 171"/>
                <a:gd name="T31" fmla="*/ 218 h 288"/>
                <a:gd name="T32" fmla="*/ 69 w 171"/>
                <a:gd name="T33" fmla="*/ 210 h 288"/>
                <a:gd name="T34" fmla="*/ 29 w 171"/>
                <a:gd name="T35" fmla="*/ 213 h 288"/>
                <a:gd name="T36" fmla="*/ 26 w 171"/>
                <a:gd name="T37" fmla="*/ 226 h 288"/>
                <a:gd name="T38" fmla="*/ 37 w 171"/>
                <a:gd name="T39" fmla="*/ 233 h 288"/>
                <a:gd name="T40" fmla="*/ 47 w 171"/>
                <a:gd name="T41" fmla="*/ 226 h 288"/>
                <a:gd name="T42" fmla="*/ 44 w 171"/>
                <a:gd name="T43" fmla="*/ 213 h 288"/>
                <a:gd name="T44" fmla="*/ 85 w 171"/>
                <a:gd name="T45" fmla="*/ 0 h 288"/>
                <a:gd name="T46" fmla="*/ 95 w 171"/>
                <a:gd name="T47" fmla="*/ 6 h 288"/>
                <a:gd name="T48" fmla="*/ 92 w 171"/>
                <a:gd name="T49" fmla="*/ 18 h 288"/>
                <a:gd name="T50" fmla="*/ 96 w 171"/>
                <a:gd name="T51" fmla="*/ 24 h 288"/>
                <a:gd name="T52" fmla="*/ 99 w 171"/>
                <a:gd name="T53" fmla="*/ 38 h 288"/>
                <a:gd name="T54" fmla="*/ 90 w 171"/>
                <a:gd name="T55" fmla="*/ 47 h 288"/>
                <a:gd name="T56" fmla="*/ 105 w 171"/>
                <a:gd name="T57" fmla="*/ 58 h 288"/>
                <a:gd name="T58" fmla="*/ 107 w 171"/>
                <a:gd name="T59" fmla="*/ 76 h 288"/>
                <a:gd name="T60" fmla="*/ 117 w 171"/>
                <a:gd name="T61" fmla="*/ 96 h 288"/>
                <a:gd name="T62" fmla="*/ 166 w 171"/>
                <a:gd name="T63" fmla="*/ 142 h 288"/>
                <a:gd name="T64" fmla="*/ 157 w 171"/>
                <a:gd name="T65" fmla="*/ 209 h 288"/>
                <a:gd name="T66" fmla="*/ 15 w 171"/>
                <a:gd name="T67" fmla="*/ 209 h 288"/>
                <a:gd name="T68" fmla="*/ 6 w 171"/>
                <a:gd name="T69" fmla="*/ 142 h 288"/>
                <a:gd name="T70" fmla="*/ 54 w 171"/>
                <a:gd name="T71" fmla="*/ 96 h 288"/>
                <a:gd name="T72" fmla="*/ 64 w 171"/>
                <a:gd name="T73" fmla="*/ 76 h 288"/>
                <a:gd name="T74" fmla="*/ 67 w 171"/>
                <a:gd name="T75" fmla="*/ 58 h 288"/>
                <a:gd name="T76" fmla="*/ 81 w 171"/>
                <a:gd name="T77" fmla="*/ 47 h 288"/>
                <a:gd name="T78" fmla="*/ 73 w 171"/>
                <a:gd name="T79" fmla="*/ 38 h 288"/>
                <a:gd name="T80" fmla="*/ 75 w 171"/>
                <a:gd name="T81" fmla="*/ 24 h 288"/>
                <a:gd name="T82" fmla="*/ 79 w 171"/>
                <a:gd name="T83" fmla="*/ 18 h 288"/>
                <a:gd name="T84" fmla="*/ 78 w 171"/>
                <a:gd name="T85" fmla="*/ 6 h 288"/>
                <a:gd name="T86" fmla="*/ 85 w 171"/>
                <a:gd name="T8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1" h="288">
                  <a:moveTo>
                    <a:pt x="134" y="210"/>
                  </a:moveTo>
                  <a:lnTo>
                    <a:pt x="130" y="212"/>
                  </a:lnTo>
                  <a:lnTo>
                    <a:pt x="127" y="213"/>
                  </a:lnTo>
                  <a:lnTo>
                    <a:pt x="124" y="218"/>
                  </a:lnTo>
                  <a:lnTo>
                    <a:pt x="124" y="221"/>
                  </a:lnTo>
                  <a:lnTo>
                    <a:pt x="124" y="226"/>
                  </a:lnTo>
                  <a:lnTo>
                    <a:pt x="127" y="230"/>
                  </a:lnTo>
                  <a:lnTo>
                    <a:pt x="130" y="232"/>
                  </a:lnTo>
                  <a:lnTo>
                    <a:pt x="134" y="233"/>
                  </a:lnTo>
                  <a:lnTo>
                    <a:pt x="139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9" y="212"/>
                  </a:lnTo>
                  <a:lnTo>
                    <a:pt x="134" y="210"/>
                  </a:lnTo>
                  <a:close/>
                  <a:moveTo>
                    <a:pt x="102" y="210"/>
                  </a:moveTo>
                  <a:lnTo>
                    <a:pt x="98" y="212"/>
                  </a:lnTo>
                  <a:lnTo>
                    <a:pt x="95" y="213"/>
                  </a:lnTo>
                  <a:lnTo>
                    <a:pt x="92" y="218"/>
                  </a:lnTo>
                  <a:lnTo>
                    <a:pt x="90" y="221"/>
                  </a:lnTo>
                  <a:lnTo>
                    <a:pt x="92" y="226"/>
                  </a:lnTo>
                  <a:lnTo>
                    <a:pt x="95" y="230"/>
                  </a:lnTo>
                  <a:lnTo>
                    <a:pt x="98" y="232"/>
                  </a:lnTo>
                  <a:lnTo>
                    <a:pt x="102" y="233"/>
                  </a:lnTo>
                  <a:lnTo>
                    <a:pt x="107" y="232"/>
                  </a:lnTo>
                  <a:lnTo>
                    <a:pt x="110" y="230"/>
                  </a:lnTo>
                  <a:lnTo>
                    <a:pt x="113" y="226"/>
                  </a:lnTo>
                  <a:lnTo>
                    <a:pt x="113" y="221"/>
                  </a:lnTo>
                  <a:lnTo>
                    <a:pt x="113" y="218"/>
                  </a:lnTo>
                  <a:lnTo>
                    <a:pt x="110" y="213"/>
                  </a:lnTo>
                  <a:lnTo>
                    <a:pt x="107" y="212"/>
                  </a:lnTo>
                  <a:lnTo>
                    <a:pt x="102" y="210"/>
                  </a:lnTo>
                  <a:close/>
                  <a:moveTo>
                    <a:pt x="69" y="210"/>
                  </a:moveTo>
                  <a:lnTo>
                    <a:pt x="66" y="212"/>
                  </a:lnTo>
                  <a:lnTo>
                    <a:pt x="61" y="213"/>
                  </a:lnTo>
                  <a:lnTo>
                    <a:pt x="60" y="218"/>
                  </a:lnTo>
                  <a:lnTo>
                    <a:pt x="58" y="221"/>
                  </a:lnTo>
                  <a:lnTo>
                    <a:pt x="60" y="226"/>
                  </a:lnTo>
                  <a:lnTo>
                    <a:pt x="61" y="230"/>
                  </a:lnTo>
                  <a:lnTo>
                    <a:pt x="66" y="232"/>
                  </a:lnTo>
                  <a:lnTo>
                    <a:pt x="69" y="233"/>
                  </a:lnTo>
                  <a:lnTo>
                    <a:pt x="73" y="232"/>
                  </a:lnTo>
                  <a:lnTo>
                    <a:pt x="78" y="230"/>
                  </a:lnTo>
                  <a:lnTo>
                    <a:pt x="79" y="226"/>
                  </a:lnTo>
                  <a:lnTo>
                    <a:pt x="81" y="221"/>
                  </a:lnTo>
                  <a:lnTo>
                    <a:pt x="79" y="218"/>
                  </a:lnTo>
                  <a:lnTo>
                    <a:pt x="78" y="213"/>
                  </a:lnTo>
                  <a:lnTo>
                    <a:pt x="73" y="212"/>
                  </a:lnTo>
                  <a:lnTo>
                    <a:pt x="69" y="210"/>
                  </a:lnTo>
                  <a:close/>
                  <a:moveTo>
                    <a:pt x="37" y="210"/>
                  </a:moveTo>
                  <a:lnTo>
                    <a:pt x="32" y="212"/>
                  </a:lnTo>
                  <a:lnTo>
                    <a:pt x="29" y="213"/>
                  </a:lnTo>
                  <a:lnTo>
                    <a:pt x="26" y="218"/>
                  </a:lnTo>
                  <a:lnTo>
                    <a:pt x="26" y="221"/>
                  </a:lnTo>
                  <a:lnTo>
                    <a:pt x="26" y="226"/>
                  </a:lnTo>
                  <a:lnTo>
                    <a:pt x="29" y="230"/>
                  </a:lnTo>
                  <a:lnTo>
                    <a:pt x="32" y="232"/>
                  </a:lnTo>
                  <a:lnTo>
                    <a:pt x="37" y="233"/>
                  </a:lnTo>
                  <a:lnTo>
                    <a:pt x="41" y="232"/>
                  </a:lnTo>
                  <a:lnTo>
                    <a:pt x="44" y="230"/>
                  </a:lnTo>
                  <a:lnTo>
                    <a:pt x="47" y="226"/>
                  </a:lnTo>
                  <a:lnTo>
                    <a:pt x="47" y="221"/>
                  </a:lnTo>
                  <a:lnTo>
                    <a:pt x="47" y="218"/>
                  </a:lnTo>
                  <a:lnTo>
                    <a:pt x="44" y="213"/>
                  </a:lnTo>
                  <a:lnTo>
                    <a:pt x="41" y="212"/>
                  </a:lnTo>
                  <a:lnTo>
                    <a:pt x="37" y="210"/>
                  </a:lnTo>
                  <a:close/>
                  <a:moveTo>
                    <a:pt x="85" y="0"/>
                  </a:moveTo>
                  <a:lnTo>
                    <a:pt x="90" y="2"/>
                  </a:lnTo>
                  <a:lnTo>
                    <a:pt x="93" y="3"/>
                  </a:lnTo>
                  <a:lnTo>
                    <a:pt x="95" y="6"/>
                  </a:lnTo>
                  <a:lnTo>
                    <a:pt x="95" y="11"/>
                  </a:lnTo>
                  <a:lnTo>
                    <a:pt x="95" y="14"/>
                  </a:lnTo>
                  <a:lnTo>
                    <a:pt x="92" y="18"/>
                  </a:lnTo>
                  <a:lnTo>
                    <a:pt x="89" y="20"/>
                  </a:lnTo>
                  <a:lnTo>
                    <a:pt x="93" y="21"/>
                  </a:lnTo>
                  <a:lnTo>
                    <a:pt x="96" y="24"/>
                  </a:lnTo>
                  <a:lnTo>
                    <a:pt x="99" y="29"/>
                  </a:lnTo>
                  <a:lnTo>
                    <a:pt x="101" y="34"/>
                  </a:lnTo>
                  <a:lnTo>
                    <a:pt x="99" y="38"/>
                  </a:lnTo>
                  <a:lnTo>
                    <a:pt x="98" y="43"/>
                  </a:lnTo>
                  <a:lnTo>
                    <a:pt x="95" y="46"/>
                  </a:lnTo>
                  <a:lnTo>
                    <a:pt x="90" y="47"/>
                  </a:lnTo>
                  <a:lnTo>
                    <a:pt x="96" y="49"/>
                  </a:lnTo>
                  <a:lnTo>
                    <a:pt x="101" y="53"/>
                  </a:lnTo>
                  <a:lnTo>
                    <a:pt x="105" y="58"/>
                  </a:lnTo>
                  <a:lnTo>
                    <a:pt x="107" y="64"/>
                  </a:lnTo>
                  <a:lnTo>
                    <a:pt x="108" y="70"/>
                  </a:lnTo>
                  <a:lnTo>
                    <a:pt x="107" y="76"/>
                  </a:lnTo>
                  <a:lnTo>
                    <a:pt x="105" y="82"/>
                  </a:lnTo>
                  <a:lnTo>
                    <a:pt x="101" y="87"/>
                  </a:lnTo>
                  <a:lnTo>
                    <a:pt x="117" y="96"/>
                  </a:lnTo>
                  <a:lnTo>
                    <a:pt x="137" y="108"/>
                  </a:lnTo>
                  <a:lnTo>
                    <a:pt x="154" y="125"/>
                  </a:lnTo>
                  <a:lnTo>
                    <a:pt x="166" y="142"/>
                  </a:lnTo>
                  <a:lnTo>
                    <a:pt x="171" y="162"/>
                  </a:lnTo>
                  <a:lnTo>
                    <a:pt x="168" y="188"/>
                  </a:lnTo>
                  <a:lnTo>
                    <a:pt x="157" y="209"/>
                  </a:lnTo>
                  <a:lnTo>
                    <a:pt x="157" y="288"/>
                  </a:lnTo>
                  <a:lnTo>
                    <a:pt x="15" y="288"/>
                  </a:lnTo>
                  <a:lnTo>
                    <a:pt x="15" y="209"/>
                  </a:lnTo>
                  <a:lnTo>
                    <a:pt x="5" y="188"/>
                  </a:lnTo>
                  <a:lnTo>
                    <a:pt x="0" y="162"/>
                  </a:lnTo>
                  <a:lnTo>
                    <a:pt x="6" y="142"/>
                  </a:lnTo>
                  <a:lnTo>
                    <a:pt x="18" y="125"/>
                  </a:lnTo>
                  <a:lnTo>
                    <a:pt x="35" y="108"/>
                  </a:lnTo>
                  <a:lnTo>
                    <a:pt x="54" y="96"/>
                  </a:lnTo>
                  <a:lnTo>
                    <a:pt x="70" y="87"/>
                  </a:lnTo>
                  <a:lnTo>
                    <a:pt x="67" y="82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4" y="64"/>
                  </a:lnTo>
                  <a:lnTo>
                    <a:pt x="67" y="58"/>
                  </a:lnTo>
                  <a:lnTo>
                    <a:pt x="72" y="53"/>
                  </a:lnTo>
                  <a:lnTo>
                    <a:pt x="76" y="49"/>
                  </a:lnTo>
                  <a:lnTo>
                    <a:pt x="81" y="47"/>
                  </a:lnTo>
                  <a:lnTo>
                    <a:pt x="78" y="46"/>
                  </a:lnTo>
                  <a:lnTo>
                    <a:pt x="75" y="43"/>
                  </a:lnTo>
                  <a:lnTo>
                    <a:pt x="73" y="38"/>
                  </a:lnTo>
                  <a:lnTo>
                    <a:pt x="72" y="34"/>
                  </a:lnTo>
                  <a:lnTo>
                    <a:pt x="73" y="29"/>
                  </a:lnTo>
                  <a:lnTo>
                    <a:pt x="75" y="24"/>
                  </a:lnTo>
                  <a:lnTo>
                    <a:pt x="79" y="21"/>
                  </a:lnTo>
                  <a:lnTo>
                    <a:pt x="84" y="20"/>
                  </a:lnTo>
                  <a:lnTo>
                    <a:pt x="79" y="18"/>
                  </a:lnTo>
                  <a:lnTo>
                    <a:pt x="78" y="14"/>
                  </a:lnTo>
                  <a:lnTo>
                    <a:pt x="76" y="11"/>
                  </a:lnTo>
                  <a:lnTo>
                    <a:pt x="78" y="6"/>
                  </a:lnTo>
                  <a:lnTo>
                    <a:pt x="79" y="3"/>
                  </a:lnTo>
                  <a:lnTo>
                    <a:pt x="82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" name="Freeform 119"/>
            <p:cNvSpPr>
              <a:spLocks noEditPoints="1"/>
            </p:cNvSpPr>
            <p:nvPr/>
          </p:nvSpPr>
          <p:spPr bwMode="auto">
            <a:xfrm>
              <a:off x="6770688" y="4389438"/>
              <a:ext cx="271463" cy="457200"/>
            </a:xfrm>
            <a:custGeom>
              <a:avLst/>
              <a:gdLst>
                <a:gd name="T0" fmla="*/ 125 w 171"/>
                <a:gd name="T1" fmla="*/ 213 h 288"/>
                <a:gd name="T2" fmla="*/ 124 w 171"/>
                <a:gd name="T3" fmla="*/ 226 h 288"/>
                <a:gd name="T4" fmla="*/ 134 w 171"/>
                <a:gd name="T5" fmla="*/ 233 h 288"/>
                <a:gd name="T6" fmla="*/ 145 w 171"/>
                <a:gd name="T7" fmla="*/ 226 h 288"/>
                <a:gd name="T8" fmla="*/ 142 w 171"/>
                <a:gd name="T9" fmla="*/ 213 h 288"/>
                <a:gd name="T10" fmla="*/ 133 w 171"/>
                <a:gd name="T11" fmla="*/ 210 h 288"/>
                <a:gd name="T12" fmla="*/ 93 w 171"/>
                <a:gd name="T13" fmla="*/ 213 h 288"/>
                <a:gd name="T14" fmla="*/ 92 w 171"/>
                <a:gd name="T15" fmla="*/ 226 h 288"/>
                <a:gd name="T16" fmla="*/ 101 w 171"/>
                <a:gd name="T17" fmla="*/ 233 h 288"/>
                <a:gd name="T18" fmla="*/ 112 w 171"/>
                <a:gd name="T19" fmla="*/ 226 h 288"/>
                <a:gd name="T20" fmla="*/ 110 w 171"/>
                <a:gd name="T21" fmla="*/ 213 h 288"/>
                <a:gd name="T22" fmla="*/ 101 w 171"/>
                <a:gd name="T23" fmla="*/ 210 h 288"/>
                <a:gd name="T24" fmla="*/ 61 w 171"/>
                <a:gd name="T25" fmla="*/ 213 h 288"/>
                <a:gd name="T26" fmla="*/ 58 w 171"/>
                <a:gd name="T27" fmla="*/ 226 h 288"/>
                <a:gd name="T28" fmla="*/ 69 w 171"/>
                <a:gd name="T29" fmla="*/ 233 h 288"/>
                <a:gd name="T30" fmla="*/ 80 w 171"/>
                <a:gd name="T31" fmla="*/ 226 h 288"/>
                <a:gd name="T32" fmla="*/ 76 w 171"/>
                <a:gd name="T33" fmla="*/ 213 h 288"/>
                <a:gd name="T34" fmla="*/ 69 w 171"/>
                <a:gd name="T35" fmla="*/ 210 h 288"/>
                <a:gd name="T36" fmla="*/ 28 w 171"/>
                <a:gd name="T37" fmla="*/ 213 h 288"/>
                <a:gd name="T38" fmla="*/ 26 w 171"/>
                <a:gd name="T39" fmla="*/ 226 h 288"/>
                <a:gd name="T40" fmla="*/ 37 w 171"/>
                <a:gd name="T41" fmla="*/ 233 h 288"/>
                <a:gd name="T42" fmla="*/ 46 w 171"/>
                <a:gd name="T43" fmla="*/ 226 h 288"/>
                <a:gd name="T44" fmla="*/ 44 w 171"/>
                <a:gd name="T45" fmla="*/ 213 h 288"/>
                <a:gd name="T46" fmla="*/ 35 w 171"/>
                <a:gd name="T47" fmla="*/ 210 h 288"/>
                <a:gd name="T48" fmla="*/ 92 w 171"/>
                <a:gd name="T49" fmla="*/ 3 h 288"/>
                <a:gd name="T50" fmla="*/ 93 w 171"/>
                <a:gd name="T51" fmla="*/ 14 h 288"/>
                <a:gd name="T52" fmla="*/ 93 w 171"/>
                <a:gd name="T53" fmla="*/ 21 h 288"/>
                <a:gd name="T54" fmla="*/ 99 w 171"/>
                <a:gd name="T55" fmla="*/ 34 h 288"/>
                <a:gd name="T56" fmla="*/ 93 w 171"/>
                <a:gd name="T57" fmla="*/ 46 h 288"/>
                <a:gd name="T58" fmla="*/ 101 w 171"/>
                <a:gd name="T59" fmla="*/ 53 h 288"/>
                <a:gd name="T60" fmla="*/ 107 w 171"/>
                <a:gd name="T61" fmla="*/ 70 h 288"/>
                <a:gd name="T62" fmla="*/ 101 w 171"/>
                <a:gd name="T63" fmla="*/ 87 h 288"/>
                <a:gd name="T64" fmla="*/ 153 w 171"/>
                <a:gd name="T65" fmla="*/ 125 h 288"/>
                <a:gd name="T66" fmla="*/ 166 w 171"/>
                <a:gd name="T67" fmla="*/ 186 h 288"/>
                <a:gd name="T68" fmla="*/ 16 w 171"/>
                <a:gd name="T69" fmla="*/ 288 h 288"/>
                <a:gd name="T70" fmla="*/ 0 w 171"/>
                <a:gd name="T71" fmla="*/ 162 h 288"/>
                <a:gd name="T72" fmla="*/ 35 w 171"/>
                <a:gd name="T73" fmla="*/ 108 h 288"/>
                <a:gd name="T74" fmla="*/ 67 w 171"/>
                <a:gd name="T75" fmla="*/ 81 h 288"/>
                <a:gd name="T76" fmla="*/ 64 w 171"/>
                <a:gd name="T77" fmla="*/ 64 h 288"/>
                <a:gd name="T78" fmla="*/ 75 w 171"/>
                <a:gd name="T79" fmla="*/ 49 h 288"/>
                <a:gd name="T80" fmla="*/ 75 w 171"/>
                <a:gd name="T81" fmla="*/ 43 h 288"/>
                <a:gd name="T82" fmla="*/ 72 w 171"/>
                <a:gd name="T83" fmla="*/ 29 h 288"/>
                <a:gd name="T84" fmla="*/ 83 w 171"/>
                <a:gd name="T85" fmla="*/ 20 h 288"/>
                <a:gd name="T86" fmla="*/ 76 w 171"/>
                <a:gd name="T87" fmla="*/ 11 h 288"/>
                <a:gd name="T88" fmla="*/ 83 w 171"/>
                <a:gd name="T89" fmla="*/ 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288">
                  <a:moveTo>
                    <a:pt x="133" y="210"/>
                  </a:moveTo>
                  <a:lnTo>
                    <a:pt x="130" y="212"/>
                  </a:lnTo>
                  <a:lnTo>
                    <a:pt x="125" y="213"/>
                  </a:lnTo>
                  <a:lnTo>
                    <a:pt x="124" y="218"/>
                  </a:lnTo>
                  <a:lnTo>
                    <a:pt x="122" y="221"/>
                  </a:lnTo>
                  <a:lnTo>
                    <a:pt x="124" y="226"/>
                  </a:lnTo>
                  <a:lnTo>
                    <a:pt x="125" y="230"/>
                  </a:lnTo>
                  <a:lnTo>
                    <a:pt x="130" y="232"/>
                  </a:lnTo>
                  <a:lnTo>
                    <a:pt x="134" y="233"/>
                  </a:lnTo>
                  <a:lnTo>
                    <a:pt x="139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5" y="221"/>
                  </a:lnTo>
                  <a:lnTo>
                    <a:pt x="145" y="218"/>
                  </a:lnTo>
                  <a:lnTo>
                    <a:pt x="142" y="213"/>
                  </a:lnTo>
                  <a:lnTo>
                    <a:pt x="139" y="212"/>
                  </a:lnTo>
                  <a:lnTo>
                    <a:pt x="134" y="210"/>
                  </a:lnTo>
                  <a:lnTo>
                    <a:pt x="133" y="210"/>
                  </a:lnTo>
                  <a:close/>
                  <a:moveTo>
                    <a:pt x="101" y="210"/>
                  </a:moveTo>
                  <a:lnTo>
                    <a:pt x="96" y="212"/>
                  </a:lnTo>
                  <a:lnTo>
                    <a:pt x="93" y="213"/>
                  </a:lnTo>
                  <a:lnTo>
                    <a:pt x="90" y="218"/>
                  </a:lnTo>
                  <a:lnTo>
                    <a:pt x="90" y="221"/>
                  </a:lnTo>
                  <a:lnTo>
                    <a:pt x="92" y="226"/>
                  </a:lnTo>
                  <a:lnTo>
                    <a:pt x="93" y="230"/>
                  </a:lnTo>
                  <a:lnTo>
                    <a:pt x="96" y="232"/>
                  </a:lnTo>
                  <a:lnTo>
                    <a:pt x="101" y="233"/>
                  </a:lnTo>
                  <a:lnTo>
                    <a:pt x="105" y="232"/>
                  </a:lnTo>
                  <a:lnTo>
                    <a:pt x="110" y="230"/>
                  </a:lnTo>
                  <a:lnTo>
                    <a:pt x="112" y="226"/>
                  </a:lnTo>
                  <a:lnTo>
                    <a:pt x="113" y="221"/>
                  </a:lnTo>
                  <a:lnTo>
                    <a:pt x="112" y="218"/>
                  </a:lnTo>
                  <a:lnTo>
                    <a:pt x="110" y="213"/>
                  </a:lnTo>
                  <a:lnTo>
                    <a:pt x="105" y="212"/>
                  </a:lnTo>
                  <a:lnTo>
                    <a:pt x="102" y="210"/>
                  </a:lnTo>
                  <a:lnTo>
                    <a:pt x="101" y="210"/>
                  </a:lnTo>
                  <a:close/>
                  <a:moveTo>
                    <a:pt x="69" y="210"/>
                  </a:moveTo>
                  <a:lnTo>
                    <a:pt x="64" y="212"/>
                  </a:lnTo>
                  <a:lnTo>
                    <a:pt x="61" y="213"/>
                  </a:lnTo>
                  <a:lnTo>
                    <a:pt x="58" y="218"/>
                  </a:lnTo>
                  <a:lnTo>
                    <a:pt x="58" y="221"/>
                  </a:lnTo>
                  <a:lnTo>
                    <a:pt x="58" y="226"/>
                  </a:lnTo>
                  <a:lnTo>
                    <a:pt x="61" y="230"/>
                  </a:lnTo>
                  <a:lnTo>
                    <a:pt x="64" y="232"/>
                  </a:lnTo>
                  <a:lnTo>
                    <a:pt x="69" y="233"/>
                  </a:lnTo>
                  <a:lnTo>
                    <a:pt x="73" y="232"/>
                  </a:lnTo>
                  <a:lnTo>
                    <a:pt x="76" y="230"/>
                  </a:lnTo>
                  <a:lnTo>
                    <a:pt x="80" y="226"/>
                  </a:lnTo>
                  <a:lnTo>
                    <a:pt x="80" y="221"/>
                  </a:lnTo>
                  <a:lnTo>
                    <a:pt x="80" y="218"/>
                  </a:lnTo>
                  <a:lnTo>
                    <a:pt x="76" y="213"/>
                  </a:lnTo>
                  <a:lnTo>
                    <a:pt x="73" y="212"/>
                  </a:lnTo>
                  <a:lnTo>
                    <a:pt x="69" y="210"/>
                  </a:lnTo>
                  <a:lnTo>
                    <a:pt x="69" y="210"/>
                  </a:lnTo>
                  <a:close/>
                  <a:moveTo>
                    <a:pt x="35" y="210"/>
                  </a:moveTo>
                  <a:lnTo>
                    <a:pt x="31" y="212"/>
                  </a:lnTo>
                  <a:lnTo>
                    <a:pt x="28" y="213"/>
                  </a:lnTo>
                  <a:lnTo>
                    <a:pt x="26" y="218"/>
                  </a:lnTo>
                  <a:lnTo>
                    <a:pt x="25" y="221"/>
                  </a:lnTo>
                  <a:lnTo>
                    <a:pt x="26" y="226"/>
                  </a:lnTo>
                  <a:lnTo>
                    <a:pt x="28" y="230"/>
                  </a:lnTo>
                  <a:lnTo>
                    <a:pt x="32" y="232"/>
                  </a:lnTo>
                  <a:lnTo>
                    <a:pt x="37" y="233"/>
                  </a:lnTo>
                  <a:lnTo>
                    <a:pt x="40" y="232"/>
                  </a:lnTo>
                  <a:lnTo>
                    <a:pt x="44" y="230"/>
                  </a:lnTo>
                  <a:lnTo>
                    <a:pt x="46" y="226"/>
                  </a:lnTo>
                  <a:lnTo>
                    <a:pt x="48" y="221"/>
                  </a:lnTo>
                  <a:lnTo>
                    <a:pt x="46" y="218"/>
                  </a:lnTo>
                  <a:lnTo>
                    <a:pt x="44" y="213"/>
                  </a:lnTo>
                  <a:lnTo>
                    <a:pt x="41" y="212"/>
                  </a:lnTo>
                  <a:lnTo>
                    <a:pt x="37" y="210"/>
                  </a:lnTo>
                  <a:lnTo>
                    <a:pt x="35" y="210"/>
                  </a:lnTo>
                  <a:close/>
                  <a:moveTo>
                    <a:pt x="86" y="0"/>
                  </a:moveTo>
                  <a:lnTo>
                    <a:pt x="89" y="2"/>
                  </a:lnTo>
                  <a:lnTo>
                    <a:pt x="92" y="3"/>
                  </a:lnTo>
                  <a:lnTo>
                    <a:pt x="95" y="6"/>
                  </a:lnTo>
                  <a:lnTo>
                    <a:pt x="95" y="11"/>
                  </a:lnTo>
                  <a:lnTo>
                    <a:pt x="93" y="14"/>
                  </a:lnTo>
                  <a:lnTo>
                    <a:pt x="92" y="18"/>
                  </a:lnTo>
                  <a:lnTo>
                    <a:pt x="89" y="20"/>
                  </a:lnTo>
                  <a:lnTo>
                    <a:pt x="93" y="21"/>
                  </a:lnTo>
                  <a:lnTo>
                    <a:pt x="96" y="24"/>
                  </a:lnTo>
                  <a:lnTo>
                    <a:pt x="99" y="29"/>
                  </a:lnTo>
                  <a:lnTo>
                    <a:pt x="99" y="34"/>
                  </a:lnTo>
                  <a:lnTo>
                    <a:pt x="99" y="38"/>
                  </a:lnTo>
                  <a:lnTo>
                    <a:pt x="96" y="43"/>
                  </a:lnTo>
                  <a:lnTo>
                    <a:pt x="93" y="46"/>
                  </a:lnTo>
                  <a:lnTo>
                    <a:pt x="90" y="47"/>
                  </a:lnTo>
                  <a:lnTo>
                    <a:pt x="96" y="49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7" y="64"/>
                  </a:lnTo>
                  <a:lnTo>
                    <a:pt x="107" y="70"/>
                  </a:lnTo>
                  <a:lnTo>
                    <a:pt x="107" y="76"/>
                  </a:lnTo>
                  <a:lnTo>
                    <a:pt x="104" y="81"/>
                  </a:lnTo>
                  <a:lnTo>
                    <a:pt x="101" y="87"/>
                  </a:lnTo>
                  <a:lnTo>
                    <a:pt x="118" y="96"/>
                  </a:lnTo>
                  <a:lnTo>
                    <a:pt x="136" y="108"/>
                  </a:lnTo>
                  <a:lnTo>
                    <a:pt x="153" y="125"/>
                  </a:lnTo>
                  <a:lnTo>
                    <a:pt x="166" y="142"/>
                  </a:lnTo>
                  <a:lnTo>
                    <a:pt x="171" y="162"/>
                  </a:lnTo>
                  <a:lnTo>
                    <a:pt x="166" y="186"/>
                  </a:lnTo>
                  <a:lnTo>
                    <a:pt x="156" y="209"/>
                  </a:lnTo>
                  <a:lnTo>
                    <a:pt x="156" y="288"/>
                  </a:lnTo>
                  <a:lnTo>
                    <a:pt x="16" y="288"/>
                  </a:lnTo>
                  <a:lnTo>
                    <a:pt x="16" y="209"/>
                  </a:lnTo>
                  <a:lnTo>
                    <a:pt x="3" y="186"/>
                  </a:lnTo>
                  <a:lnTo>
                    <a:pt x="0" y="162"/>
                  </a:lnTo>
                  <a:lnTo>
                    <a:pt x="5" y="142"/>
                  </a:lnTo>
                  <a:lnTo>
                    <a:pt x="17" y="125"/>
                  </a:lnTo>
                  <a:lnTo>
                    <a:pt x="35" y="108"/>
                  </a:lnTo>
                  <a:lnTo>
                    <a:pt x="54" y="96"/>
                  </a:lnTo>
                  <a:lnTo>
                    <a:pt x="70" y="87"/>
                  </a:lnTo>
                  <a:lnTo>
                    <a:pt x="67" y="81"/>
                  </a:lnTo>
                  <a:lnTo>
                    <a:pt x="64" y="76"/>
                  </a:lnTo>
                  <a:lnTo>
                    <a:pt x="63" y="70"/>
                  </a:lnTo>
                  <a:lnTo>
                    <a:pt x="64" y="64"/>
                  </a:lnTo>
                  <a:lnTo>
                    <a:pt x="67" y="58"/>
                  </a:lnTo>
                  <a:lnTo>
                    <a:pt x="70" y="53"/>
                  </a:lnTo>
                  <a:lnTo>
                    <a:pt x="75" y="49"/>
                  </a:lnTo>
                  <a:lnTo>
                    <a:pt x="81" y="47"/>
                  </a:lnTo>
                  <a:lnTo>
                    <a:pt x="78" y="46"/>
                  </a:lnTo>
                  <a:lnTo>
                    <a:pt x="75" y="43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2" y="29"/>
                  </a:lnTo>
                  <a:lnTo>
                    <a:pt x="75" y="24"/>
                  </a:lnTo>
                  <a:lnTo>
                    <a:pt x="78" y="21"/>
                  </a:lnTo>
                  <a:lnTo>
                    <a:pt x="83" y="20"/>
                  </a:lnTo>
                  <a:lnTo>
                    <a:pt x="80" y="18"/>
                  </a:lnTo>
                  <a:lnTo>
                    <a:pt x="76" y="14"/>
                  </a:lnTo>
                  <a:lnTo>
                    <a:pt x="76" y="11"/>
                  </a:lnTo>
                  <a:lnTo>
                    <a:pt x="76" y="6"/>
                  </a:lnTo>
                  <a:lnTo>
                    <a:pt x="80" y="3"/>
                  </a:lnTo>
                  <a:lnTo>
                    <a:pt x="83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" name="Freeform 120"/>
            <p:cNvSpPr>
              <a:spLocks noEditPoints="1"/>
            </p:cNvSpPr>
            <p:nvPr/>
          </p:nvSpPr>
          <p:spPr bwMode="auto">
            <a:xfrm>
              <a:off x="6761163" y="4851400"/>
              <a:ext cx="392113" cy="157163"/>
            </a:xfrm>
            <a:custGeom>
              <a:avLst/>
              <a:gdLst>
                <a:gd name="T0" fmla="*/ 188 w 247"/>
                <a:gd name="T1" fmla="*/ 22 h 99"/>
                <a:gd name="T2" fmla="*/ 185 w 247"/>
                <a:gd name="T3" fmla="*/ 28 h 99"/>
                <a:gd name="T4" fmla="*/ 180 w 247"/>
                <a:gd name="T5" fmla="*/ 35 h 99"/>
                <a:gd name="T6" fmla="*/ 178 w 247"/>
                <a:gd name="T7" fmla="*/ 40 h 99"/>
                <a:gd name="T8" fmla="*/ 198 w 247"/>
                <a:gd name="T9" fmla="*/ 83 h 99"/>
                <a:gd name="T10" fmla="*/ 198 w 247"/>
                <a:gd name="T11" fmla="*/ 40 h 99"/>
                <a:gd name="T12" fmla="*/ 197 w 247"/>
                <a:gd name="T13" fmla="*/ 31 h 99"/>
                <a:gd name="T14" fmla="*/ 191 w 247"/>
                <a:gd name="T15" fmla="*/ 25 h 99"/>
                <a:gd name="T16" fmla="*/ 189 w 247"/>
                <a:gd name="T17" fmla="*/ 22 h 99"/>
                <a:gd name="T18" fmla="*/ 128 w 247"/>
                <a:gd name="T19" fmla="*/ 22 h 99"/>
                <a:gd name="T20" fmla="*/ 124 w 247"/>
                <a:gd name="T21" fmla="*/ 28 h 99"/>
                <a:gd name="T22" fmla="*/ 119 w 247"/>
                <a:gd name="T23" fmla="*/ 35 h 99"/>
                <a:gd name="T24" fmla="*/ 119 w 247"/>
                <a:gd name="T25" fmla="*/ 40 h 99"/>
                <a:gd name="T26" fmla="*/ 139 w 247"/>
                <a:gd name="T27" fmla="*/ 83 h 99"/>
                <a:gd name="T28" fmla="*/ 137 w 247"/>
                <a:gd name="T29" fmla="*/ 40 h 99"/>
                <a:gd name="T30" fmla="*/ 136 w 247"/>
                <a:gd name="T31" fmla="*/ 31 h 99"/>
                <a:gd name="T32" fmla="*/ 131 w 247"/>
                <a:gd name="T33" fmla="*/ 25 h 99"/>
                <a:gd name="T34" fmla="*/ 128 w 247"/>
                <a:gd name="T35" fmla="*/ 22 h 99"/>
                <a:gd name="T36" fmla="*/ 67 w 247"/>
                <a:gd name="T37" fmla="*/ 22 h 99"/>
                <a:gd name="T38" fmla="*/ 63 w 247"/>
                <a:gd name="T39" fmla="*/ 28 h 99"/>
                <a:gd name="T40" fmla="*/ 58 w 247"/>
                <a:gd name="T41" fmla="*/ 35 h 99"/>
                <a:gd name="T42" fmla="*/ 58 w 247"/>
                <a:gd name="T43" fmla="*/ 40 h 99"/>
                <a:gd name="T44" fmla="*/ 78 w 247"/>
                <a:gd name="T45" fmla="*/ 83 h 99"/>
                <a:gd name="T46" fmla="*/ 78 w 247"/>
                <a:gd name="T47" fmla="*/ 40 h 99"/>
                <a:gd name="T48" fmla="*/ 75 w 247"/>
                <a:gd name="T49" fmla="*/ 31 h 99"/>
                <a:gd name="T50" fmla="*/ 70 w 247"/>
                <a:gd name="T51" fmla="*/ 25 h 99"/>
                <a:gd name="T52" fmla="*/ 67 w 247"/>
                <a:gd name="T53" fmla="*/ 22 h 99"/>
                <a:gd name="T54" fmla="*/ 247 w 247"/>
                <a:gd name="T55" fmla="*/ 0 h 99"/>
                <a:gd name="T56" fmla="*/ 246 w 247"/>
                <a:gd name="T57" fmla="*/ 26 h 99"/>
                <a:gd name="T58" fmla="*/ 242 w 247"/>
                <a:gd name="T59" fmla="*/ 22 h 99"/>
                <a:gd name="T60" fmla="*/ 241 w 247"/>
                <a:gd name="T61" fmla="*/ 22 h 99"/>
                <a:gd name="T62" fmla="*/ 238 w 247"/>
                <a:gd name="T63" fmla="*/ 28 h 99"/>
                <a:gd name="T64" fmla="*/ 233 w 247"/>
                <a:gd name="T65" fmla="*/ 35 h 99"/>
                <a:gd name="T66" fmla="*/ 232 w 247"/>
                <a:gd name="T67" fmla="*/ 40 h 99"/>
                <a:gd name="T68" fmla="*/ 247 w 247"/>
                <a:gd name="T69" fmla="*/ 83 h 99"/>
                <a:gd name="T70" fmla="*/ 209 w 247"/>
                <a:gd name="T71" fmla="*/ 99 h 99"/>
                <a:gd name="T72" fmla="*/ 168 w 247"/>
                <a:gd name="T73" fmla="*/ 99 h 99"/>
                <a:gd name="T74" fmla="*/ 0 w 247"/>
                <a:gd name="T7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" h="99">
                  <a:moveTo>
                    <a:pt x="189" y="22"/>
                  </a:moveTo>
                  <a:lnTo>
                    <a:pt x="188" y="22"/>
                  </a:lnTo>
                  <a:lnTo>
                    <a:pt x="186" y="25"/>
                  </a:lnTo>
                  <a:lnTo>
                    <a:pt x="185" y="28"/>
                  </a:lnTo>
                  <a:lnTo>
                    <a:pt x="182" y="31"/>
                  </a:lnTo>
                  <a:lnTo>
                    <a:pt x="180" y="35"/>
                  </a:lnTo>
                  <a:lnTo>
                    <a:pt x="178" y="40"/>
                  </a:lnTo>
                  <a:lnTo>
                    <a:pt x="178" y="40"/>
                  </a:lnTo>
                  <a:lnTo>
                    <a:pt x="178" y="83"/>
                  </a:lnTo>
                  <a:lnTo>
                    <a:pt x="198" y="83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98" y="35"/>
                  </a:lnTo>
                  <a:lnTo>
                    <a:pt x="197" y="31"/>
                  </a:lnTo>
                  <a:lnTo>
                    <a:pt x="194" y="28"/>
                  </a:lnTo>
                  <a:lnTo>
                    <a:pt x="191" y="25"/>
                  </a:lnTo>
                  <a:lnTo>
                    <a:pt x="189" y="22"/>
                  </a:lnTo>
                  <a:lnTo>
                    <a:pt x="189" y="22"/>
                  </a:lnTo>
                  <a:close/>
                  <a:moveTo>
                    <a:pt x="128" y="22"/>
                  </a:moveTo>
                  <a:lnTo>
                    <a:pt x="128" y="22"/>
                  </a:lnTo>
                  <a:lnTo>
                    <a:pt x="125" y="25"/>
                  </a:lnTo>
                  <a:lnTo>
                    <a:pt x="124" y="28"/>
                  </a:lnTo>
                  <a:lnTo>
                    <a:pt x="121" y="31"/>
                  </a:lnTo>
                  <a:lnTo>
                    <a:pt x="119" y="35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83"/>
                  </a:lnTo>
                  <a:lnTo>
                    <a:pt x="139" y="83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7" y="35"/>
                  </a:lnTo>
                  <a:lnTo>
                    <a:pt x="136" y="31"/>
                  </a:lnTo>
                  <a:lnTo>
                    <a:pt x="133" y="28"/>
                  </a:lnTo>
                  <a:lnTo>
                    <a:pt x="131" y="25"/>
                  </a:lnTo>
                  <a:lnTo>
                    <a:pt x="128" y="22"/>
                  </a:lnTo>
                  <a:lnTo>
                    <a:pt x="128" y="22"/>
                  </a:lnTo>
                  <a:close/>
                  <a:moveTo>
                    <a:pt x="67" y="22"/>
                  </a:moveTo>
                  <a:lnTo>
                    <a:pt x="67" y="22"/>
                  </a:lnTo>
                  <a:lnTo>
                    <a:pt x="66" y="25"/>
                  </a:lnTo>
                  <a:lnTo>
                    <a:pt x="63" y="28"/>
                  </a:lnTo>
                  <a:lnTo>
                    <a:pt x="60" y="31"/>
                  </a:lnTo>
                  <a:lnTo>
                    <a:pt x="58" y="35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83"/>
                  </a:lnTo>
                  <a:lnTo>
                    <a:pt x="78" y="83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6" y="35"/>
                  </a:lnTo>
                  <a:lnTo>
                    <a:pt x="75" y="31"/>
                  </a:lnTo>
                  <a:lnTo>
                    <a:pt x="72" y="28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7" y="22"/>
                  </a:lnTo>
                  <a:close/>
                  <a:moveTo>
                    <a:pt x="0" y="0"/>
                  </a:moveTo>
                  <a:lnTo>
                    <a:pt x="247" y="0"/>
                  </a:lnTo>
                  <a:lnTo>
                    <a:pt x="247" y="28"/>
                  </a:lnTo>
                  <a:lnTo>
                    <a:pt x="246" y="26"/>
                  </a:lnTo>
                  <a:lnTo>
                    <a:pt x="244" y="23"/>
                  </a:lnTo>
                  <a:lnTo>
                    <a:pt x="242" y="22"/>
                  </a:lnTo>
                  <a:lnTo>
                    <a:pt x="242" y="22"/>
                  </a:lnTo>
                  <a:lnTo>
                    <a:pt x="241" y="22"/>
                  </a:lnTo>
                  <a:lnTo>
                    <a:pt x="239" y="25"/>
                  </a:lnTo>
                  <a:lnTo>
                    <a:pt x="238" y="28"/>
                  </a:lnTo>
                  <a:lnTo>
                    <a:pt x="235" y="31"/>
                  </a:lnTo>
                  <a:lnTo>
                    <a:pt x="233" y="35"/>
                  </a:lnTo>
                  <a:lnTo>
                    <a:pt x="232" y="40"/>
                  </a:lnTo>
                  <a:lnTo>
                    <a:pt x="232" y="40"/>
                  </a:lnTo>
                  <a:lnTo>
                    <a:pt x="232" y="83"/>
                  </a:lnTo>
                  <a:lnTo>
                    <a:pt x="247" y="83"/>
                  </a:lnTo>
                  <a:lnTo>
                    <a:pt x="247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168" y="99"/>
                  </a:lnTo>
                  <a:lnTo>
                    <a:pt x="168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" name="Freeform 121"/>
            <p:cNvSpPr>
              <a:spLocks noEditPoints="1"/>
            </p:cNvSpPr>
            <p:nvPr/>
          </p:nvSpPr>
          <p:spPr bwMode="auto">
            <a:xfrm>
              <a:off x="7153276" y="4851400"/>
              <a:ext cx="401638" cy="157163"/>
            </a:xfrm>
            <a:custGeom>
              <a:avLst/>
              <a:gdLst>
                <a:gd name="T0" fmla="*/ 184 w 253"/>
                <a:gd name="T1" fmla="*/ 22 h 99"/>
                <a:gd name="T2" fmla="*/ 180 w 253"/>
                <a:gd name="T3" fmla="*/ 28 h 99"/>
                <a:gd name="T4" fmla="*/ 175 w 253"/>
                <a:gd name="T5" fmla="*/ 35 h 99"/>
                <a:gd name="T6" fmla="*/ 175 w 253"/>
                <a:gd name="T7" fmla="*/ 40 h 99"/>
                <a:gd name="T8" fmla="*/ 195 w 253"/>
                <a:gd name="T9" fmla="*/ 83 h 99"/>
                <a:gd name="T10" fmla="*/ 195 w 253"/>
                <a:gd name="T11" fmla="*/ 40 h 99"/>
                <a:gd name="T12" fmla="*/ 192 w 253"/>
                <a:gd name="T13" fmla="*/ 31 h 99"/>
                <a:gd name="T14" fmla="*/ 187 w 253"/>
                <a:gd name="T15" fmla="*/ 25 h 99"/>
                <a:gd name="T16" fmla="*/ 184 w 253"/>
                <a:gd name="T17" fmla="*/ 22 h 99"/>
                <a:gd name="T18" fmla="*/ 123 w 253"/>
                <a:gd name="T19" fmla="*/ 22 h 99"/>
                <a:gd name="T20" fmla="*/ 119 w 253"/>
                <a:gd name="T21" fmla="*/ 28 h 99"/>
                <a:gd name="T22" fmla="*/ 114 w 253"/>
                <a:gd name="T23" fmla="*/ 35 h 99"/>
                <a:gd name="T24" fmla="*/ 114 w 253"/>
                <a:gd name="T25" fmla="*/ 40 h 99"/>
                <a:gd name="T26" fmla="*/ 134 w 253"/>
                <a:gd name="T27" fmla="*/ 83 h 99"/>
                <a:gd name="T28" fmla="*/ 134 w 253"/>
                <a:gd name="T29" fmla="*/ 40 h 99"/>
                <a:gd name="T30" fmla="*/ 131 w 253"/>
                <a:gd name="T31" fmla="*/ 31 h 99"/>
                <a:gd name="T32" fmla="*/ 127 w 253"/>
                <a:gd name="T33" fmla="*/ 25 h 99"/>
                <a:gd name="T34" fmla="*/ 123 w 253"/>
                <a:gd name="T35" fmla="*/ 22 h 99"/>
                <a:gd name="T36" fmla="*/ 63 w 253"/>
                <a:gd name="T37" fmla="*/ 22 h 99"/>
                <a:gd name="T38" fmla="*/ 58 w 253"/>
                <a:gd name="T39" fmla="*/ 28 h 99"/>
                <a:gd name="T40" fmla="*/ 55 w 253"/>
                <a:gd name="T41" fmla="*/ 35 h 99"/>
                <a:gd name="T42" fmla="*/ 53 w 253"/>
                <a:gd name="T43" fmla="*/ 40 h 99"/>
                <a:gd name="T44" fmla="*/ 73 w 253"/>
                <a:gd name="T45" fmla="*/ 83 h 99"/>
                <a:gd name="T46" fmla="*/ 73 w 253"/>
                <a:gd name="T47" fmla="*/ 40 h 99"/>
                <a:gd name="T48" fmla="*/ 70 w 253"/>
                <a:gd name="T49" fmla="*/ 31 h 99"/>
                <a:gd name="T50" fmla="*/ 66 w 253"/>
                <a:gd name="T51" fmla="*/ 25 h 99"/>
                <a:gd name="T52" fmla="*/ 63 w 253"/>
                <a:gd name="T53" fmla="*/ 22 h 99"/>
                <a:gd name="T54" fmla="*/ 251 w 253"/>
                <a:gd name="T55" fmla="*/ 0 h 99"/>
                <a:gd name="T56" fmla="*/ 253 w 253"/>
                <a:gd name="T57" fmla="*/ 0 h 99"/>
                <a:gd name="T58" fmla="*/ 0 w 253"/>
                <a:gd name="T59" fmla="*/ 99 h 99"/>
                <a:gd name="T60" fmla="*/ 20 w 253"/>
                <a:gd name="T61" fmla="*/ 83 h 99"/>
                <a:gd name="T62" fmla="*/ 20 w 253"/>
                <a:gd name="T63" fmla="*/ 40 h 99"/>
                <a:gd name="T64" fmla="*/ 17 w 253"/>
                <a:gd name="T65" fmla="*/ 31 h 99"/>
                <a:gd name="T66" fmla="*/ 12 w 253"/>
                <a:gd name="T67" fmla="*/ 25 h 99"/>
                <a:gd name="T68" fmla="*/ 11 w 253"/>
                <a:gd name="T69" fmla="*/ 22 h 99"/>
                <a:gd name="T70" fmla="*/ 8 w 253"/>
                <a:gd name="T71" fmla="*/ 23 h 99"/>
                <a:gd name="T72" fmla="*/ 5 w 253"/>
                <a:gd name="T73" fmla="*/ 28 h 99"/>
                <a:gd name="T74" fmla="*/ 0 w 253"/>
                <a:gd name="T75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99">
                  <a:moveTo>
                    <a:pt x="184" y="22"/>
                  </a:moveTo>
                  <a:lnTo>
                    <a:pt x="184" y="22"/>
                  </a:lnTo>
                  <a:lnTo>
                    <a:pt x="181" y="25"/>
                  </a:lnTo>
                  <a:lnTo>
                    <a:pt x="180" y="28"/>
                  </a:lnTo>
                  <a:lnTo>
                    <a:pt x="177" y="31"/>
                  </a:lnTo>
                  <a:lnTo>
                    <a:pt x="175" y="35"/>
                  </a:lnTo>
                  <a:lnTo>
                    <a:pt x="175" y="40"/>
                  </a:lnTo>
                  <a:lnTo>
                    <a:pt x="175" y="40"/>
                  </a:lnTo>
                  <a:lnTo>
                    <a:pt x="175" y="83"/>
                  </a:lnTo>
                  <a:lnTo>
                    <a:pt x="195" y="83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94" y="35"/>
                  </a:lnTo>
                  <a:lnTo>
                    <a:pt x="192" y="31"/>
                  </a:lnTo>
                  <a:lnTo>
                    <a:pt x="189" y="28"/>
                  </a:lnTo>
                  <a:lnTo>
                    <a:pt x="187" y="25"/>
                  </a:lnTo>
                  <a:lnTo>
                    <a:pt x="186" y="22"/>
                  </a:lnTo>
                  <a:lnTo>
                    <a:pt x="184" y="22"/>
                  </a:lnTo>
                  <a:close/>
                  <a:moveTo>
                    <a:pt x="123" y="22"/>
                  </a:moveTo>
                  <a:lnTo>
                    <a:pt x="123" y="22"/>
                  </a:lnTo>
                  <a:lnTo>
                    <a:pt x="122" y="25"/>
                  </a:lnTo>
                  <a:lnTo>
                    <a:pt x="119" y="28"/>
                  </a:lnTo>
                  <a:lnTo>
                    <a:pt x="117" y="31"/>
                  </a:lnTo>
                  <a:lnTo>
                    <a:pt x="114" y="35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83"/>
                  </a:lnTo>
                  <a:lnTo>
                    <a:pt x="134" y="83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3" y="35"/>
                  </a:lnTo>
                  <a:lnTo>
                    <a:pt x="131" y="31"/>
                  </a:lnTo>
                  <a:lnTo>
                    <a:pt x="128" y="28"/>
                  </a:lnTo>
                  <a:lnTo>
                    <a:pt x="127" y="25"/>
                  </a:lnTo>
                  <a:lnTo>
                    <a:pt x="125" y="22"/>
                  </a:lnTo>
                  <a:lnTo>
                    <a:pt x="123" y="22"/>
                  </a:lnTo>
                  <a:close/>
                  <a:moveTo>
                    <a:pt x="63" y="22"/>
                  </a:moveTo>
                  <a:lnTo>
                    <a:pt x="63" y="22"/>
                  </a:lnTo>
                  <a:lnTo>
                    <a:pt x="61" y="25"/>
                  </a:lnTo>
                  <a:lnTo>
                    <a:pt x="58" y="28"/>
                  </a:lnTo>
                  <a:lnTo>
                    <a:pt x="56" y="31"/>
                  </a:lnTo>
                  <a:lnTo>
                    <a:pt x="55" y="35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83"/>
                  </a:lnTo>
                  <a:lnTo>
                    <a:pt x="73" y="8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2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6" y="25"/>
                  </a:lnTo>
                  <a:lnTo>
                    <a:pt x="64" y="22"/>
                  </a:lnTo>
                  <a:lnTo>
                    <a:pt x="63" y="22"/>
                  </a:lnTo>
                  <a:close/>
                  <a:moveTo>
                    <a:pt x="0" y="0"/>
                  </a:moveTo>
                  <a:lnTo>
                    <a:pt x="251" y="0"/>
                  </a:lnTo>
                  <a:lnTo>
                    <a:pt x="251" y="0"/>
                  </a:lnTo>
                  <a:lnTo>
                    <a:pt x="253" y="0"/>
                  </a:lnTo>
                  <a:lnTo>
                    <a:pt x="253" y="99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20" y="83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5"/>
                  </a:lnTo>
                  <a:lnTo>
                    <a:pt x="17" y="31"/>
                  </a:lnTo>
                  <a:lnTo>
                    <a:pt x="15" y="28"/>
                  </a:lnTo>
                  <a:lnTo>
                    <a:pt x="12" y="25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8" y="23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" name="Freeform 122"/>
            <p:cNvSpPr>
              <a:spLocks noEditPoints="1"/>
            </p:cNvSpPr>
            <p:nvPr/>
          </p:nvSpPr>
          <p:spPr bwMode="auto">
            <a:xfrm>
              <a:off x="7213601" y="4670425"/>
              <a:ext cx="77788" cy="176213"/>
            </a:xfrm>
            <a:custGeom>
              <a:avLst/>
              <a:gdLst>
                <a:gd name="T0" fmla="*/ 35 w 49"/>
                <a:gd name="T1" fmla="*/ 61 h 111"/>
                <a:gd name="T2" fmla="*/ 35 w 49"/>
                <a:gd name="T3" fmla="*/ 65 h 111"/>
                <a:gd name="T4" fmla="*/ 40 w 49"/>
                <a:gd name="T5" fmla="*/ 65 h 111"/>
                <a:gd name="T6" fmla="*/ 40 w 49"/>
                <a:gd name="T7" fmla="*/ 61 h 111"/>
                <a:gd name="T8" fmla="*/ 29 w 49"/>
                <a:gd name="T9" fmla="*/ 61 h 111"/>
                <a:gd name="T10" fmla="*/ 25 w 49"/>
                <a:gd name="T11" fmla="*/ 64 h 111"/>
                <a:gd name="T12" fmla="*/ 29 w 49"/>
                <a:gd name="T13" fmla="*/ 67 h 111"/>
                <a:gd name="T14" fmla="*/ 32 w 49"/>
                <a:gd name="T15" fmla="*/ 64 h 111"/>
                <a:gd name="T16" fmla="*/ 29 w 49"/>
                <a:gd name="T17" fmla="*/ 61 h 111"/>
                <a:gd name="T18" fmla="*/ 17 w 49"/>
                <a:gd name="T19" fmla="*/ 61 h 111"/>
                <a:gd name="T20" fmla="*/ 17 w 49"/>
                <a:gd name="T21" fmla="*/ 65 h 111"/>
                <a:gd name="T22" fmla="*/ 21 w 49"/>
                <a:gd name="T23" fmla="*/ 65 h 111"/>
                <a:gd name="T24" fmla="*/ 21 w 49"/>
                <a:gd name="T25" fmla="*/ 61 h 111"/>
                <a:gd name="T26" fmla="*/ 9 w 49"/>
                <a:gd name="T27" fmla="*/ 61 h 111"/>
                <a:gd name="T28" fmla="*/ 6 w 49"/>
                <a:gd name="T29" fmla="*/ 64 h 111"/>
                <a:gd name="T30" fmla="*/ 9 w 49"/>
                <a:gd name="T31" fmla="*/ 67 h 111"/>
                <a:gd name="T32" fmla="*/ 12 w 49"/>
                <a:gd name="T33" fmla="*/ 64 h 111"/>
                <a:gd name="T34" fmla="*/ 9 w 49"/>
                <a:gd name="T35" fmla="*/ 61 h 111"/>
                <a:gd name="T36" fmla="*/ 26 w 49"/>
                <a:gd name="T37" fmla="*/ 1 h 111"/>
                <a:gd name="T38" fmla="*/ 26 w 49"/>
                <a:gd name="T39" fmla="*/ 4 h 111"/>
                <a:gd name="T40" fmla="*/ 28 w 49"/>
                <a:gd name="T41" fmla="*/ 8 h 111"/>
                <a:gd name="T42" fmla="*/ 28 w 49"/>
                <a:gd name="T43" fmla="*/ 12 h 111"/>
                <a:gd name="T44" fmla="*/ 28 w 49"/>
                <a:gd name="T45" fmla="*/ 15 h 111"/>
                <a:gd name="T46" fmla="*/ 31 w 49"/>
                <a:gd name="T47" fmla="*/ 20 h 111"/>
                <a:gd name="T48" fmla="*/ 28 w 49"/>
                <a:gd name="T49" fmla="*/ 24 h 111"/>
                <a:gd name="T50" fmla="*/ 37 w 49"/>
                <a:gd name="T51" fmla="*/ 29 h 111"/>
                <a:gd name="T52" fmla="*/ 44 w 49"/>
                <a:gd name="T53" fmla="*/ 36 h 111"/>
                <a:gd name="T54" fmla="*/ 49 w 49"/>
                <a:gd name="T55" fmla="*/ 44 h 111"/>
                <a:gd name="T56" fmla="*/ 44 w 49"/>
                <a:gd name="T57" fmla="*/ 58 h 111"/>
                <a:gd name="T58" fmla="*/ 3 w 49"/>
                <a:gd name="T59" fmla="*/ 111 h 111"/>
                <a:gd name="T60" fmla="*/ 0 w 49"/>
                <a:gd name="T61" fmla="*/ 52 h 111"/>
                <a:gd name="T62" fmla="*/ 0 w 49"/>
                <a:gd name="T63" fmla="*/ 41 h 111"/>
                <a:gd name="T64" fmla="*/ 6 w 49"/>
                <a:gd name="T65" fmla="*/ 32 h 111"/>
                <a:gd name="T66" fmla="*/ 15 w 49"/>
                <a:gd name="T67" fmla="*/ 26 h 111"/>
                <a:gd name="T68" fmla="*/ 18 w 49"/>
                <a:gd name="T69" fmla="*/ 21 h 111"/>
                <a:gd name="T70" fmla="*/ 18 w 49"/>
                <a:gd name="T71" fmla="*/ 17 h 111"/>
                <a:gd name="T72" fmla="*/ 23 w 49"/>
                <a:gd name="T73" fmla="*/ 14 h 111"/>
                <a:gd name="T74" fmla="*/ 20 w 49"/>
                <a:gd name="T75" fmla="*/ 9 h 111"/>
                <a:gd name="T76" fmla="*/ 23 w 49"/>
                <a:gd name="T77" fmla="*/ 6 h 111"/>
                <a:gd name="T78" fmla="*/ 21 w 49"/>
                <a:gd name="T79" fmla="*/ 3 h 111"/>
                <a:gd name="T80" fmla="*/ 25 w 49"/>
                <a:gd name="T8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" h="111">
                  <a:moveTo>
                    <a:pt x="38" y="61"/>
                  </a:moveTo>
                  <a:lnTo>
                    <a:pt x="35" y="61"/>
                  </a:lnTo>
                  <a:lnTo>
                    <a:pt x="35" y="64"/>
                  </a:lnTo>
                  <a:lnTo>
                    <a:pt x="35" y="65"/>
                  </a:lnTo>
                  <a:lnTo>
                    <a:pt x="38" y="67"/>
                  </a:lnTo>
                  <a:lnTo>
                    <a:pt x="40" y="65"/>
                  </a:lnTo>
                  <a:lnTo>
                    <a:pt x="41" y="64"/>
                  </a:lnTo>
                  <a:lnTo>
                    <a:pt x="40" y="61"/>
                  </a:lnTo>
                  <a:lnTo>
                    <a:pt x="38" y="61"/>
                  </a:lnTo>
                  <a:close/>
                  <a:moveTo>
                    <a:pt x="29" y="61"/>
                  </a:moveTo>
                  <a:lnTo>
                    <a:pt x="26" y="61"/>
                  </a:lnTo>
                  <a:lnTo>
                    <a:pt x="25" y="64"/>
                  </a:lnTo>
                  <a:lnTo>
                    <a:pt x="26" y="65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2" y="64"/>
                  </a:lnTo>
                  <a:lnTo>
                    <a:pt x="31" y="61"/>
                  </a:lnTo>
                  <a:lnTo>
                    <a:pt x="29" y="61"/>
                  </a:lnTo>
                  <a:close/>
                  <a:moveTo>
                    <a:pt x="18" y="61"/>
                  </a:moveTo>
                  <a:lnTo>
                    <a:pt x="17" y="61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8" y="67"/>
                  </a:lnTo>
                  <a:lnTo>
                    <a:pt x="21" y="65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18" y="61"/>
                  </a:lnTo>
                  <a:close/>
                  <a:moveTo>
                    <a:pt x="9" y="61"/>
                  </a:moveTo>
                  <a:lnTo>
                    <a:pt x="8" y="61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7"/>
                  </a:lnTo>
                  <a:lnTo>
                    <a:pt x="12" y="65"/>
                  </a:lnTo>
                  <a:lnTo>
                    <a:pt x="12" y="64"/>
                  </a:lnTo>
                  <a:lnTo>
                    <a:pt x="12" y="61"/>
                  </a:lnTo>
                  <a:lnTo>
                    <a:pt x="9" y="61"/>
                  </a:lnTo>
                  <a:close/>
                  <a:moveTo>
                    <a:pt x="25" y="0"/>
                  </a:moveTo>
                  <a:lnTo>
                    <a:pt x="26" y="1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6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4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31" y="20"/>
                  </a:lnTo>
                  <a:lnTo>
                    <a:pt x="29" y="21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37" y="29"/>
                  </a:lnTo>
                  <a:lnTo>
                    <a:pt x="41" y="32"/>
                  </a:lnTo>
                  <a:lnTo>
                    <a:pt x="44" y="36"/>
                  </a:lnTo>
                  <a:lnTo>
                    <a:pt x="47" y="41"/>
                  </a:lnTo>
                  <a:lnTo>
                    <a:pt x="49" y="44"/>
                  </a:lnTo>
                  <a:lnTo>
                    <a:pt x="47" y="52"/>
                  </a:lnTo>
                  <a:lnTo>
                    <a:pt x="44" y="58"/>
                  </a:lnTo>
                  <a:lnTo>
                    <a:pt x="44" y="111"/>
                  </a:lnTo>
                  <a:lnTo>
                    <a:pt x="3" y="111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11" y="29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" name="Freeform 123"/>
            <p:cNvSpPr>
              <a:spLocks noEditPoints="1"/>
            </p:cNvSpPr>
            <p:nvPr/>
          </p:nvSpPr>
          <p:spPr bwMode="auto">
            <a:xfrm>
              <a:off x="7153276" y="4330700"/>
              <a:ext cx="65088" cy="515938"/>
            </a:xfrm>
            <a:custGeom>
              <a:avLst/>
              <a:gdLst>
                <a:gd name="T0" fmla="*/ 24 w 41"/>
                <a:gd name="T1" fmla="*/ 98 h 325"/>
                <a:gd name="T2" fmla="*/ 21 w 41"/>
                <a:gd name="T3" fmla="*/ 100 h 325"/>
                <a:gd name="T4" fmla="*/ 20 w 41"/>
                <a:gd name="T5" fmla="*/ 101 h 325"/>
                <a:gd name="T6" fmla="*/ 20 w 41"/>
                <a:gd name="T7" fmla="*/ 104 h 325"/>
                <a:gd name="T8" fmla="*/ 20 w 41"/>
                <a:gd name="T9" fmla="*/ 107 h 325"/>
                <a:gd name="T10" fmla="*/ 21 w 41"/>
                <a:gd name="T11" fmla="*/ 109 h 325"/>
                <a:gd name="T12" fmla="*/ 24 w 41"/>
                <a:gd name="T13" fmla="*/ 109 h 325"/>
                <a:gd name="T14" fmla="*/ 27 w 41"/>
                <a:gd name="T15" fmla="*/ 109 h 325"/>
                <a:gd name="T16" fmla="*/ 29 w 41"/>
                <a:gd name="T17" fmla="*/ 107 h 325"/>
                <a:gd name="T18" fmla="*/ 31 w 41"/>
                <a:gd name="T19" fmla="*/ 104 h 325"/>
                <a:gd name="T20" fmla="*/ 29 w 41"/>
                <a:gd name="T21" fmla="*/ 101 h 325"/>
                <a:gd name="T22" fmla="*/ 27 w 41"/>
                <a:gd name="T23" fmla="*/ 100 h 325"/>
                <a:gd name="T24" fmla="*/ 24 w 41"/>
                <a:gd name="T25" fmla="*/ 98 h 325"/>
                <a:gd name="T26" fmla="*/ 9 w 41"/>
                <a:gd name="T27" fmla="*/ 98 h 325"/>
                <a:gd name="T28" fmla="*/ 6 w 41"/>
                <a:gd name="T29" fmla="*/ 100 h 325"/>
                <a:gd name="T30" fmla="*/ 5 w 41"/>
                <a:gd name="T31" fmla="*/ 101 h 325"/>
                <a:gd name="T32" fmla="*/ 5 w 41"/>
                <a:gd name="T33" fmla="*/ 104 h 325"/>
                <a:gd name="T34" fmla="*/ 5 w 41"/>
                <a:gd name="T35" fmla="*/ 107 h 325"/>
                <a:gd name="T36" fmla="*/ 6 w 41"/>
                <a:gd name="T37" fmla="*/ 109 h 325"/>
                <a:gd name="T38" fmla="*/ 9 w 41"/>
                <a:gd name="T39" fmla="*/ 109 h 325"/>
                <a:gd name="T40" fmla="*/ 12 w 41"/>
                <a:gd name="T41" fmla="*/ 109 h 325"/>
                <a:gd name="T42" fmla="*/ 14 w 41"/>
                <a:gd name="T43" fmla="*/ 107 h 325"/>
                <a:gd name="T44" fmla="*/ 15 w 41"/>
                <a:gd name="T45" fmla="*/ 104 h 325"/>
                <a:gd name="T46" fmla="*/ 14 w 41"/>
                <a:gd name="T47" fmla="*/ 101 h 325"/>
                <a:gd name="T48" fmla="*/ 12 w 41"/>
                <a:gd name="T49" fmla="*/ 100 h 325"/>
                <a:gd name="T50" fmla="*/ 9 w 41"/>
                <a:gd name="T51" fmla="*/ 98 h 325"/>
                <a:gd name="T52" fmla="*/ 2 w 41"/>
                <a:gd name="T53" fmla="*/ 0 h 325"/>
                <a:gd name="T54" fmla="*/ 5 w 41"/>
                <a:gd name="T55" fmla="*/ 0 h 325"/>
                <a:gd name="T56" fmla="*/ 6 w 41"/>
                <a:gd name="T57" fmla="*/ 2 h 325"/>
                <a:gd name="T58" fmla="*/ 6 w 41"/>
                <a:gd name="T59" fmla="*/ 5 h 325"/>
                <a:gd name="T60" fmla="*/ 5 w 41"/>
                <a:gd name="T61" fmla="*/ 8 h 325"/>
                <a:gd name="T62" fmla="*/ 3 w 41"/>
                <a:gd name="T63" fmla="*/ 10 h 325"/>
                <a:gd name="T64" fmla="*/ 6 w 41"/>
                <a:gd name="T65" fmla="*/ 10 h 325"/>
                <a:gd name="T66" fmla="*/ 8 w 41"/>
                <a:gd name="T67" fmla="*/ 13 h 325"/>
                <a:gd name="T68" fmla="*/ 8 w 41"/>
                <a:gd name="T69" fmla="*/ 16 h 325"/>
                <a:gd name="T70" fmla="*/ 8 w 41"/>
                <a:gd name="T71" fmla="*/ 19 h 325"/>
                <a:gd name="T72" fmla="*/ 6 w 41"/>
                <a:gd name="T73" fmla="*/ 20 h 325"/>
                <a:gd name="T74" fmla="*/ 5 w 41"/>
                <a:gd name="T75" fmla="*/ 22 h 325"/>
                <a:gd name="T76" fmla="*/ 8 w 41"/>
                <a:gd name="T77" fmla="*/ 23 h 325"/>
                <a:gd name="T78" fmla="*/ 11 w 41"/>
                <a:gd name="T79" fmla="*/ 26 h 325"/>
                <a:gd name="T80" fmla="*/ 12 w 41"/>
                <a:gd name="T81" fmla="*/ 31 h 325"/>
                <a:gd name="T82" fmla="*/ 11 w 41"/>
                <a:gd name="T83" fmla="*/ 36 h 325"/>
                <a:gd name="T84" fmla="*/ 9 w 41"/>
                <a:gd name="T85" fmla="*/ 39 h 325"/>
                <a:gd name="T86" fmla="*/ 18 w 41"/>
                <a:gd name="T87" fmla="*/ 45 h 325"/>
                <a:gd name="T88" fmla="*/ 29 w 41"/>
                <a:gd name="T89" fmla="*/ 52 h 325"/>
                <a:gd name="T90" fmla="*/ 38 w 41"/>
                <a:gd name="T91" fmla="*/ 63 h 325"/>
                <a:gd name="T92" fmla="*/ 41 w 41"/>
                <a:gd name="T93" fmla="*/ 74 h 325"/>
                <a:gd name="T94" fmla="*/ 41 w 41"/>
                <a:gd name="T95" fmla="*/ 81 h 325"/>
                <a:gd name="T96" fmla="*/ 38 w 41"/>
                <a:gd name="T97" fmla="*/ 89 h 325"/>
                <a:gd name="T98" fmla="*/ 35 w 41"/>
                <a:gd name="T99" fmla="*/ 95 h 325"/>
                <a:gd name="T100" fmla="*/ 35 w 41"/>
                <a:gd name="T101" fmla="*/ 325 h 325"/>
                <a:gd name="T102" fmla="*/ 0 w 41"/>
                <a:gd name="T103" fmla="*/ 325 h 325"/>
                <a:gd name="T104" fmla="*/ 0 w 41"/>
                <a:gd name="T105" fmla="*/ 0 h 325"/>
                <a:gd name="T106" fmla="*/ 2 w 41"/>
                <a:gd name="T10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" h="325">
                  <a:moveTo>
                    <a:pt x="24" y="98"/>
                  </a:moveTo>
                  <a:lnTo>
                    <a:pt x="21" y="100"/>
                  </a:lnTo>
                  <a:lnTo>
                    <a:pt x="20" y="101"/>
                  </a:lnTo>
                  <a:lnTo>
                    <a:pt x="20" y="104"/>
                  </a:lnTo>
                  <a:lnTo>
                    <a:pt x="20" y="107"/>
                  </a:lnTo>
                  <a:lnTo>
                    <a:pt x="21" y="109"/>
                  </a:lnTo>
                  <a:lnTo>
                    <a:pt x="24" y="109"/>
                  </a:lnTo>
                  <a:lnTo>
                    <a:pt x="27" y="109"/>
                  </a:lnTo>
                  <a:lnTo>
                    <a:pt x="29" y="107"/>
                  </a:lnTo>
                  <a:lnTo>
                    <a:pt x="31" y="104"/>
                  </a:lnTo>
                  <a:lnTo>
                    <a:pt x="29" y="101"/>
                  </a:lnTo>
                  <a:lnTo>
                    <a:pt x="27" y="100"/>
                  </a:lnTo>
                  <a:lnTo>
                    <a:pt x="24" y="98"/>
                  </a:lnTo>
                  <a:close/>
                  <a:moveTo>
                    <a:pt x="9" y="98"/>
                  </a:moveTo>
                  <a:lnTo>
                    <a:pt x="6" y="100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6" y="109"/>
                  </a:lnTo>
                  <a:lnTo>
                    <a:pt x="9" y="109"/>
                  </a:lnTo>
                  <a:lnTo>
                    <a:pt x="12" y="109"/>
                  </a:lnTo>
                  <a:lnTo>
                    <a:pt x="14" y="107"/>
                  </a:lnTo>
                  <a:lnTo>
                    <a:pt x="15" y="104"/>
                  </a:lnTo>
                  <a:lnTo>
                    <a:pt x="14" y="101"/>
                  </a:lnTo>
                  <a:lnTo>
                    <a:pt x="12" y="100"/>
                  </a:lnTo>
                  <a:lnTo>
                    <a:pt x="9" y="98"/>
                  </a:lnTo>
                  <a:close/>
                  <a:moveTo>
                    <a:pt x="2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2" y="31"/>
                  </a:lnTo>
                  <a:lnTo>
                    <a:pt x="11" y="36"/>
                  </a:lnTo>
                  <a:lnTo>
                    <a:pt x="9" y="39"/>
                  </a:lnTo>
                  <a:lnTo>
                    <a:pt x="18" y="45"/>
                  </a:lnTo>
                  <a:lnTo>
                    <a:pt x="29" y="52"/>
                  </a:lnTo>
                  <a:lnTo>
                    <a:pt x="38" y="63"/>
                  </a:lnTo>
                  <a:lnTo>
                    <a:pt x="41" y="74"/>
                  </a:lnTo>
                  <a:lnTo>
                    <a:pt x="41" y="81"/>
                  </a:lnTo>
                  <a:lnTo>
                    <a:pt x="38" y="89"/>
                  </a:lnTo>
                  <a:lnTo>
                    <a:pt x="35" y="95"/>
                  </a:lnTo>
                  <a:lnTo>
                    <a:pt x="35" y="325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" name="Freeform 124"/>
            <p:cNvSpPr>
              <a:spLocks noEditPoints="1"/>
            </p:cNvSpPr>
            <p:nvPr/>
          </p:nvSpPr>
          <p:spPr bwMode="auto">
            <a:xfrm>
              <a:off x="7092951" y="4330700"/>
              <a:ext cx="60325" cy="515938"/>
            </a:xfrm>
            <a:custGeom>
              <a:avLst/>
              <a:gdLst>
                <a:gd name="T0" fmla="*/ 32 w 38"/>
                <a:gd name="T1" fmla="*/ 98 h 325"/>
                <a:gd name="T2" fmla="*/ 29 w 38"/>
                <a:gd name="T3" fmla="*/ 100 h 325"/>
                <a:gd name="T4" fmla="*/ 27 w 38"/>
                <a:gd name="T5" fmla="*/ 101 h 325"/>
                <a:gd name="T6" fmla="*/ 27 w 38"/>
                <a:gd name="T7" fmla="*/ 104 h 325"/>
                <a:gd name="T8" fmla="*/ 27 w 38"/>
                <a:gd name="T9" fmla="*/ 107 h 325"/>
                <a:gd name="T10" fmla="*/ 29 w 38"/>
                <a:gd name="T11" fmla="*/ 109 h 325"/>
                <a:gd name="T12" fmla="*/ 32 w 38"/>
                <a:gd name="T13" fmla="*/ 109 h 325"/>
                <a:gd name="T14" fmla="*/ 35 w 38"/>
                <a:gd name="T15" fmla="*/ 109 h 325"/>
                <a:gd name="T16" fmla="*/ 37 w 38"/>
                <a:gd name="T17" fmla="*/ 107 h 325"/>
                <a:gd name="T18" fmla="*/ 37 w 38"/>
                <a:gd name="T19" fmla="*/ 104 h 325"/>
                <a:gd name="T20" fmla="*/ 37 w 38"/>
                <a:gd name="T21" fmla="*/ 101 h 325"/>
                <a:gd name="T22" fmla="*/ 35 w 38"/>
                <a:gd name="T23" fmla="*/ 100 h 325"/>
                <a:gd name="T24" fmla="*/ 32 w 38"/>
                <a:gd name="T25" fmla="*/ 98 h 325"/>
                <a:gd name="T26" fmla="*/ 17 w 38"/>
                <a:gd name="T27" fmla="*/ 98 h 325"/>
                <a:gd name="T28" fmla="*/ 14 w 38"/>
                <a:gd name="T29" fmla="*/ 100 h 325"/>
                <a:gd name="T30" fmla="*/ 12 w 38"/>
                <a:gd name="T31" fmla="*/ 101 h 325"/>
                <a:gd name="T32" fmla="*/ 11 w 38"/>
                <a:gd name="T33" fmla="*/ 104 h 325"/>
                <a:gd name="T34" fmla="*/ 12 w 38"/>
                <a:gd name="T35" fmla="*/ 107 h 325"/>
                <a:gd name="T36" fmla="*/ 14 w 38"/>
                <a:gd name="T37" fmla="*/ 109 h 325"/>
                <a:gd name="T38" fmla="*/ 17 w 38"/>
                <a:gd name="T39" fmla="*/ 109 h 325"/>
                <a:gd name="T40" fmla="*/ 20 w 38"/>
                <a:gd name="T41" fmla="*/ 109 h 325"/>
                <a:gd name="T42" fmla="*/ 21 w 38"/>
                <a:gd name="T43" fmla="*/ 107 h 325"/>
                <a:gd name="T44" fmla="*/ 21 w 38"/>
                <a:gd name="T45" fmla="*/ 104 h 325"/>
                <a:gd name="T46" fmla="*/ 21 w 38"/>
                <a:gd name="T47" fmla="*/ 101 h 325"/>
                <a:gd name="T48" fmla="*/ 20 w 38"/>
                <a:gd name="T49" fmla="*/ 100 h 325"/>
                <a:gd name="T50" fmla="*/ 17 w 38"/>
                <a:gd name="T51" fmla="*/ 98 h 325"/>
                <a:gd name="T52" fmla="*/ 38 w 38"/>
                <a:gd name="T53" fmla="*/ 0 h 325"/>
                <a:gd name="T54" fmla="*/ 38 w 38"/>
                <a:gd name="T55" fmla="*/ 325 h 325"/>
                <a:gd name="T56" fmla="*/ 8 w 38"/>
                <a:gd name="T57" fmla="*/ 325 h 325"/>
                <a:gd name="T58" fmla="*/ 6 w 38"/>
                <a:gd name="T59" fmla="*/ 95 h 325"/>
                <a:gd name="T60" fmla="*/ 3 w 38"/>
                <a:gd name="T61" fmla="*/ 89 h 325"/>
                <a:gd name="T62" fmla="*/ 0 w 38"/>
                <a:gd name="T63" fmla="*/ 81 h 325"/>
                <a:gd name="T64" fmla="*/ 0 w 38"/>
                <a:gd name="T65" fmla="*/ 74 h 325"/>
                <a:gd name="T66" fmla="*/ 3 w 38"/>
                <a:gd name="T67" fmla="*/ 63 h 325"/>
                <a:gd name="T68" fmla="*/ 12 w 38"/>
                <a:gd name="T69" fmla="*/ 52 h 325"/>
                <a:gd name="T70" fmla="*/ 23 w 38"/>
                <a:gd name="T71" fmla="*/ 45 h 325"/>
                <a:gd name="T72" fmla="*/ 32 w 38"/>
                <a:gd name="T73" fmla="*/ 39 h 325"/>
                <a:gd name="T74" fmla="*/ 30 w 38"/>
                <a:gd name="T75" fmla="*/ 36 h 325"/>
                <a:gd name="T76" fmla="*/ 29 w 38"/>
                <a:gd name="T77" fmla="*/ 31 h 325"/>
                <a:gd name="T78" fmla="*/ 30 w 38"/>
                <a:gd name="T79" fmla="*/ 26 h 325"/>
                <a:gd name="T80" fmla="*/ 33 w 38"/>
                <a:gd name="T81" fmla="*/ 23 h 325"/>
                <a:gd name="T82" fmla="*/ 38 w 38"/>
                <a:gd name="T83" fmla="*/ 22 h 325"/>
                <a:gd name="T84" fmla="*/ 35 w 38"/>
                <a:gd name="T85" fmla="*/ 20 h 325"/>
                <a:gd name="T86" fmla="*/ 33 w 38"/>
                <a:gd name="T87" fmla="*/ 19 h 325"/>
                <a:gd name="T88" fmla="*/ 33 w 38"/>
                <a:gd name="T89" fmla="*/ 16 h 325"/>
                <a:gd name="T90" fmla="*/ 33 w 38"/>
                <a:gd name="T91" fmla="*/ 13 h 325"/>
                <a:gd name="T92" fmla="*/ 37 w 38"/>
                <a:gd name="T93" fmla="*/ 10 h 325"/>
                <a:gd name="T94" fmla="*/ 38 w 38"/>
                <a:gd name="T95" fmla="*/ 10 h 325"/>
                <a:gd name="T96" fmla="*/ 37 w 38"/>
                <a:gd name="T97" fmla="*/ 8 h 325"/>
                <a:gd name="T98" fmla="*/ 35 w 38"/>
                <a:gd name="T99" fmla="*/ 5 h 325"/>
                <a:gd name="T100" fmla="*/ 37 w 38"/>
                <a:gd name="T101" fmla="*/ 2 h 325"/>
                <a:gd name="T102" fmla="*/ 38 w 38"/>
                <a:gd name="T10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325">
                  <a:moveTo>
                    <a:pt x="32" y="98"/>
                  </a:moveTo>
                  <a:lnTo>
                    <a:pt x="29" y="100"/>
                  </a:lnTo>
                  <a:lnTo>
                    <a:pt x="27" y="101"/>
                  </a:lnTo>
                  <a:lnTo>
                    <a:pt x="27" y="104"/>
                  </a:lnTo>
                  <a:lnTo>
                    <a:pt x="27" y="107"/>
                  </a:lnTo>
                  <a:lnTo>
                    <a:pt x="29" y="109"/>
                  </a:lnTo>
                  <a:lnTo>
                    <a:pt x="32" y="109"/>
                  </a:lnTo>
                  <a:lnTo>
                    <a:pt x="35" y="109"/>
                  </a:lnTo>
                  <a:lnTo>
                    <a:pt x="37" y="107"/>
                  </a:lnTo>
                  <a:lnTo>
                    <a:pt x="37" y="104"/>
                  </a:lnTo>
                  <a:lnTo>
                    <a:pt x="37" y="101"/>
                  </a:lnTo>
                  <a:lnTo>
                    <a:pt x="35" y="100"/>
                  </a:lnTo>
                  <a:lnTo>
                    <a:pt x="32" y="98"/>
                  </a:lnTo>
                  <a:close/>
                  <a:moveTo>
                    <a:pt x="17" y="98"/>
                  </a:moveTo>
                  <a:lnTo>
                    <a:pt x="14" y="100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2" y="107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20" y="109"/>
                  </a:lnTo>
                  <a:lnTo>
                    <a:pt x="21" y="107"/>
                  </a:lnTo>
                  <a:lnTo>
                    <a:pt x="21" y="104"/>
                  </a:lnTo>
                  <a:lnTo>
                    <a:pt x="21" y="101"/>
                  </a:lnTo>
                  <a:lnTo>
                    <a:pt x="20" y="100"/>
                  </a:lnTo>
                  <a:lnTo>
                    <a:pt x="17" y="98"/>
                  </a:lnTo>
                  <a:close/>
                  <a:moveTo>
                    <a:pt x="38" y="0"/>
                  </a:moveTo>
                  <a:lnTo>
                    <a:pt x="38" y="325"/>
                  </a:lnTo>
                  <a:lnTo>
                    <a:pt x="8" y="325"/>
                  </a:lnTo>
                  <a:lnTo>
                    <a:pt x="6" y="95"/>
                  </a:lnTo>
                  <a:lnTo>
                    <a:pt x="3" y="89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3" y="63"/>
                  </a:lnTo>
                  <a:lnTo>
                    <a:pt x="12" y="52"/>
                  </a:lnTo>
                  <a:lnTo>
                    <a:pt x="23" y="45"/>
                  </a:lnTo>
                  <a:lnTo>
                    <a:pt x="32" y="39"/>
                  </a:lnTo>
                  <a:lnTo>
                    <a:pt x="30" y="36"/>
                  </a:lnTo>
                  <a:lnTo>
                    <a:pt x="29" y="31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38" y="22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" name="Freeform 125"/>
            <p:cNvSpPr>
              <a:spLocks noEditPoints="1"/>
            </p:cNvSpPr>
            <p:nvPr/>
          </p:nvSpPr>
          <p:spPr bwMode="auto">
            <a:xfrm>
              <a:off x="7019926" y="4675188"/>
              <a:ext cx="77788" cy="171450"/>
            </a:xfrm>
            <a:custGeom>
              <a:avLst/>
              <a:gdLst>
                <a:gd name="T0" fmla="*/ 37 w 49"/>
                <a:gd name="T1" fmla="*/ 61 h 108"/>
                <a:gd name="T2" fmla="*/ 37 w 49"/>
                <a:gd name="T3" fmla="*/ 65 h 108"/>
                <a:gd name="T4" fmla="*/ 41 w 49"/>
                <a:gd name="T5" fmla="*/ 65 h 108"/>
                <a:gd name="T6" fmla="*/ 41 w 49"/>
                <a:gd name="T7" fmla="*/ 61 h 108"/>
                <a:gd name="T8" fmla="*/ 29 w 49"/>
                <a:gd name="T9" fmla="*/ 59 h 108"/>
                <a:gd name="T10" fmla="*/ 26 w 49"/>
                <a:gd name="T11" fmla="*/ 64 h 108"/>
                <a:gd name="T12" fmla="*/ 29 w 49"/>
                <a:gd name="T13" fmla="*/ 67 h 108"/>
                <a:gd name="T14" fmla="*/ 32 w 49"/>
                <a:gd name="T15" fmla="*/ 64 h 108"/>
                <a:gd name="T16" fmla="*/ 29 w 49"/>
                <a:gd name="T17" fmla="*/ 59 h 108"/>
                <a:gd name="T18" fmla="*/ 19 w 49"/>
                <a:gd name="T19" fmla="*/ 61 h 108"/>
                <a:gd name="T20" fmla="*/ 19 w 49"/>
                <a:gd name="T21" fmla="*/ 65 h 108"/>
                <a:gd name="T22" fmla="*/ 23 w 49"/>
                <a:gd name="T23" fmla="*/ 65 h 108"/>
                <a:gd name="T24" fmla="*/ 23 w 49"/>
                <a:gd name="T25" fmla="*/ 61 h 108"/>
                <a:gd name="T26" fmla="*/ 11 w 49"/>
                <a:gd name="T27" fmla="*/ 59 h 108"/>
                <a:gd name="T28" fmla="*/ 8 w 49"/>
                <a:gd name="T29" fmla="*/ 64 h 108"/>
                <a:gd name="T30" fmla="*/ 11 w 49"/>
                <a:gd name="T31" fmla="*/ 67 h 108"/>
                <a:gd name="T32" fmla="*/ 14 w 49"/>
                <a:gd name="T33" fmla="*/ 64 h 108"/>
                <a:gd name="T34" fmla="*/ 11 w 49"/>
                <a:gd name="T35" fmla="*/ 59 h 108"/>
                <a:gd name="T36" fmla="*/ 28 w 49"/>
                <a:gd name="T37" fmla="*/ 1 h 108"/>
                <a:gd name="T38" fmla="*/ 28 w 49"/>
                <a:gd name="T39" fmla="*/ 5 h 108"/>
                <a:gd name="T40" fmla="*/ 28 w 49"/>
                <a:gd name="T41" fmla="*/ 6 h 108"/>
                <a:gd name="T42" fmla="*/ 28 w 49"/>
                <a:gd name="T43" fmla="*/ 12 h 108"/>
                <a:gd name="T44" fmla="*/ 29 w 49"/>
                <a:gd name="T45" fmla="*/ 14 h 108"/>
                <a:gd name="T46" fmla="*/ 32 w 49"/>
                <a:gd name="T47" fmla="*/ 20 h 108"/>
                <a:gd name="T48" fmla="*/ 29 w 49"/>
                <a:gd name="T49" fmla="*/ 24 h 108"/>
                <a:gd name="T50" fmla="*/ 38 w 49"/>
                <a:gd name="T51" fmla="*/ 29 h 108"/>
                <a:gd name="T52" fmla="*/ 46 w 49"/>
                <a:gd name="T53" fmla="*/ 37 h 108"/>
                <a:gd name="T54" fmla="*/ 49 w 49"/>
                <a:gd name="T55" fmla="*/ 44 h 108"/>
                <a:gd name="T56" fmla="*/ 46 w 49"/>
                <a:gd name="T57" fmla="*/ 58 h 108"/>
                <a:gd name="T58" fmla="*/ 5 w 49"/>
                <a:gd name="T59" fmla="*/ 108 h 108"/>
                <a:gd name="T60" fmla="*/ 2 w 49"/>
                <a:gd name="T61" fmla="*/ 52 h 108"/>
                <a:gd name="T62" fmla="*/ 2 w 49"/>
                <a:gd name="T63" fmla="*/ 40 h 108"/>
                <a:gd name="T64" fmla="*/ 8 w 49"/>
                <a:gd name="T65" fmla="*/ 32 h 108"/>
                <a:gd name="T66" fmla="*/ 17 w 49"/>
                <a:gd name="T67" fmla="*/ 26 h 108"/>
                <a:gd name="T68" fmla="*/ 20 w 49"/>
                <a:gd name="T69" fmla="*/ 21 h 108"/>
                <a:gd name="T70" fmla="*/ 20 w 49"/>
                <a:gd name="T71" fmla="*/ 17 h 108"/>
                <a:gd name="T72" fmla="*/ 25 w 49"/>
                <a:gd name="T73" fmla="*/ 14 h 108"/>
                <a:gd name="T74" fmla="*/ 22 w 49"/>
                <a:gd name="T75" fmla="*/ 9 h 108"/>
                <a:gd name="T76" fmla="*/ 25 w 49"/>
                <a:gd name="T77" fmla="*/ 6 h 108"/>
                <a:gd name="T78" fmla="*/ 23 w 49"/>
                <a:gd name="T79" fmla="*/ 3 h 108"/>
                <a:gd name="T80" fmla="*/ 25 w 49"/>
                <a:gd name="T8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" h="108">
                  <a:moveTo>
                    <a:pt x="38" y="59"/>
                  </a:moveTo>
                  <a:lnTo>
                    <a:pt x="37" y="61"/>
                  </a:lnTo>
                  <a:lnTo>
                    <a:pt x="35" y="64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4"/>
                  </a:lnTo>
                  <a:lnTo>
                    <a:pt x="41" y="61"/>
                  </a:lnTo>
                  <a:lnTo>
                    <a:pt x="38" y="59"/>
                  </a:lnTo>
                  <a:close/>
                  <a:moveTo>
                    <a:pt x="29" y="59"/>
                  </a:moveTo>
                  <a:lnTo>
                    <a:pt x="28" y="61"/>
                  </a:lnTo>
                  <a:lnTo>
                    <a:pt x="26" y="64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2" y="64"/>
                  </a:lnTo>
                  <a:lnTo>
                    <a:pt x="32" y="61"/>
                  </a:lnTo>
                  <a:lnTo>
                    <a:pt x="29" y="59"/>
                  </a:lnTo>
                  <a:close/>
                  <a:moveTo>
                    <a:pt x="20" y="59"/>
                  </a:moveTo>
                  <a:lnTo>
                    <a:pt x="19" y="61"/>
                  </a:lnTo>
                  <a:lnTo>
                    <a:pt x="17" y="64"/>
                  </a:lnTo>
                  <a:lnTo>
                    <a:pt x="19" y="65"/>
                  </a:lnTo>
                  <a:lnTo>
                    <a:pt x="20" y="67"/>
                  </a:lnTo>
                  <a:lnTo>
                    <a:pt x="23" y="65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0" y="59"/>
                  </a:lnTo>
                  <a:close/>
                  <a:moveTo>
                    <a:pt x="11" y="59"/>
                  </a:moveTo>
                  <a:lnTo>
                    <a:pt x="9" y="61"/>
                  </a:lnTo>
                  <a:lnTo>
                    <a:pt x="8" y="64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4" y="61"/>
                  </a:lnTo>
                  <a:lnTo>
                    <a:pt x="11" y="59"/>
                  </a:lnTo>
                  <a:close/>
                  <a:moveTo>
                    <a:pt x="25" y="0"/>
                  </a:move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31" y="17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34" y="26"/>
                  </a:lnTo>
                  <a:lnTo>
                    <a:pt x="38" y="29"/>
                  </a:lnTo>
                  <a:lnTo>
                    <a:pt x="43" y="32"/>
                  </a:lnTo>
                  <a:lnTo>
                    <a:pt x="46" y="37"/>
                  </a:lnTo>
                  <a:lnTo>
                    <a:pt x="49" y="40"/>
                  </a:lnTo>
                  <a:lnTo>
                    <a:pt x="49" y="44"/>
                  </a:lnTo>
                  <a:lnTo>
                    <a:pt x="49" y="52"/>
                  </a:lnTo>
                  <a:lnTo>
                    <a:pt x="46" y="58"/>
                  </a:lnTo>
                  <a:lnTo>
                    <a:pt x="46" y="108"/>
                  </a:lnTo>
                  <a:lnTo>
                    <a:pt x="5" y="108"/>
                  </a:lnTo>
                  <a:lnTo>
                    <a:pt x="5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5" y="37"/>
                  </a:lnTo>
                  <a:lnTo>
                    <a:pt x="8" y="32"/>
                  </a:lnTo>
                  <a:lnTo>
                    <a:pt x="12" y="29"/>
                  </a:lnTo>
                  <a:lnTo>
                    <a:pt x="17" y="26"/>
                  </a:lnTo>
                  <a:lnTo>
                    <a:pt x="22" y="24"/>
                  </a:lnTo>
                  <a:lnTo>
                    <a:pt x="20" y="21"/>
                  </a:lnTo>
                  <a:lnTo>
                    <a:pt x="19" y="20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5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3" y="5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" name="Rectangle 126"/>
            <p:cNvSpPr>
              <a:spLocks noChangeArrowheads="1"/>
            </p:cNvSpPr>
            <p:nvPr/>
          </p:nvSpPr>
          <p:spPr bwMode="auto">
            <a:xfrm>
              <a:off x="6713538" y="5013325"/>
              <a:ext cx="439738" cy="63500"/>
            </a:xfrm>
            <a:prstGeom prst="rect">
              <a:avLst/>
            </a:prstGeom>
            <a:solidFill>
              <a:srgbClr val="F2DA20"/>
            </a:solidFill>
            <a:ln w="0">
              <a:solidFill>
                <a:srgbClr val="F2DA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0" name="Rectangle 127"/>
            <p:cNvSpPr>
              <a:spLocks noChangeArrowheads="1"/>
            </p:cNvSpPr>
            <p:nvPr/>
          </p:nvSpPr>
          <p:spPr bwMode="auto">
            <a:xfrm>
              <a:off x="7153276" y="5013325"/>
              <a:ext cx="449263" cy="63500"/>
            </a:xfrm>
            <a:prstGeom prst="rect">
              <a:avLst/>
            </a:prstGeom>
            <a:solidFill>
              <a:srgbClr val="D7C814"/>
            </a:solidFill>
            <a:ln w="0">
              <a:solidFill>
                <a:srgbClr val="D7C81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997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8"/>
          <p:cNvSpPr>
            <a:spLocks noEditPoints="1"/>
          </p:cNvSpPr>
          <p:nvPr/>
        </p:nvSpPr>
        <p:spPr bwMode="auto">
          <a:xfrm>
            <a:off x="3131840" y="1204685"/>
            <a:ext cx="1238229" cy="5653307"/>
          </a:xfrm>
          <a:custGeom>
            <a:avLst/>
            <a:gdLst>
              <a:gd name="T0" fmla="*/ 70 w 99"/>
              <a:gd name="T1" fmla="*/ 140 h 452"/>
              <a:gd name="T2" fmla="*/ 70 w 99"/>
              <a:gd name="T3" fmla="*/ 144 h 452"/>
              <a:gd name="T4" fmla="*/ 76 w 99"/>
              <a:gd name="T5" fmla="*/ 149 h 452"/>
              <a:gd name="T6" fmla="*/ 81 w 99"/>
              <a:gd name="T7" fmla="*/ 144 h 452"/>
              <a:gd name="T8" fmla="*/ 78 w 99"/>
              <a:gd name="T9" fmla="*/ 141 h 452"/>
              <a:gd name="T10" fmla="*/ 76 w 99"/>
              <a:gd name="T11" fmla="*/ 137 h 452"/>
              <a:gd name="T12" fmla="*/ 67 w 99"/>
              <a:gd name="T13" fmla="*/ 129 h 452"/>
              <a:gd name="T14" fmla="*/ 78 w 99"/>
              <a:gd name="T15" fmla="*/ 132 h 452"/>
              <a:gd name="T16" fmla="*/ 66 w 99"/>
              <a:gd name="T17" fmla="*/ 125 h 452"/>
              <a:gd name="T18" fmla="*/ 47 w 99"/>
              <a:gd name="T19" fmla="*/ 4 h 452"/>
              <a:gd name="T20" fmla="*/ 52 w 99"/>
              <a:gd name="T21" fmla="*/ 7 h 452"/>
              <a:gd name="T22" fmla="*/ 52 w 99"/>
              <a:gd name="T23" fmla="*/ 13 h 452"/>
              <a:gd name="T24" fmla="*/ 58 w 99"/>
              <a:gd name="T25" fmla="*/ 35 h 452"/>
              <a:gd name="T26" fmla="*/ 51 w 99"/>
              <a:gd name="T27" fmla="*/ 42 h 452"/>
              <a:gd name="T28" fmla="*/ 54 w 99"/>
              <a:gd name="T29" fmla="*/ 59 h 452"/>
              <a:gd name="T30" fmla="*/ 57 w 99"/>
              <a:gd name="T31" fmla="*/ 91 h 452"/>
              <a:gd name="T32" fmla="*/ 79 w 99"/>
              <a:gd name="T33" fmla="*/ 118 h 452"/>
              <a:gd name="T34" fmla="*/ 84 w 99"/>
              <a:gd name="T35" fmla="*/ 112 h 452"/>
              <a:gd name="T36" fmla="*/ 92 w 99"/>
              <a:gd name="T37" fmla="*/ 108 h 452"/>
              <a:gd name="T38" fmla="*/ 98 w 99"/>
              <a:gd name="T39" fmla="*/ 77 h 452"/>
              <a:gd name="T40" fmla="*/ 3 w 99"/>
              <a:gd name="T41" fmla="*/ 448 h 452"/>
              <a:gd name="T42" fmla="*/ 11 w 99"/>
              <a:gd name="T43" fmla="*/ 435 h 452"/>
              <a:gd name="T44" fmla="*/ 44 w 99"/>
              <a:gd name="T45" fmla="*/ 411 h 452"/>
              <a:gd name="T46" fmla="*/ 44 w 99"/>
              <a:gd name="T47" fmla="*/ 402 h 452"/>
              <a:gd name="T48" fmla="*/ 44 w 99"/>
              <a:gd name="T49" fmla="*/ 350 h 452"/>
              <a:gd name="T50" fmla="*/ 47 w 99"/>
              <a:gd name="T51" fmla="*/ 321 h 452"/>
              <a:gd name="T52" fmla="*/ 46 w 99"/>
              <a:gd name="T53" fmla="*/ 294 h 452"/>
              <a:gd name="T54" fmla="*/ 41 w 99"/>
              <a:gd name="T55" fmla="*/ 274 h 452"/>
              <a:gd name="T56" fmla="*/ 44 w 99"/>
              <a:gd name="T57" fmla="*/ 259 h 452"/>
              <a:gd name="T58" fmla="*/ 41 w 99"/>
              <a:gd name="T59" fmla="*/ 230 h 452"/>
              <a:gd name="T60" fmla="*/ 44 w 99"/>
              <a:gd name="T61" fmla="*/ 204 h 452"/>
              <a:gd name="T62" fmla="*/ 44 w 99"/>
              <a:gd name="T63" fmla="*/ 193 h 452"/>
              <a:gd name="T64" fmla="*/ 44 w 99"/>
              <a:gd name="T65" fmla="*/ 186 h 452"/>
              <a:gd name="T66" fmla="*/ 41 w 99"/>
              <a:gd name="T67" fmla="*/ 179 h 452"/>
              <a:gd name="T68" fmla="*/ 40 w 99"/>
              <a:gd name="T69" fmla="*/ 166 h 452"/>
              <a:gd name="T70" fmla="*/ 35 w 99"/>
              <a:gd name="T71" fmla="*/ 160 h 452"/>
              <a:gd name="T72" fmla="*/ 31 w 99"/>
              <a:gd name="T73" fmla="*/ 152 h 452"/>
              <a:gd name="T74" fmla="*/ 43 w 99"/>
              <a:gd name="T75" fmla="*/ 126 h 452"/>
              <a:gd name="T76" fmla="*/ 41 w 99"/>
              <a:gd name="T77" fmla="*/ 115 h 452"/>
              <a:gd name="T78" fmla="*/ 37 w 99"/>
              <a:gd name="T79" fmla="*/ 88 h 452"/>
              <a:gd name="T80" fmla="*/ 37 w 99"/>
              <a:gd name="T81" fmla="*/ 70 h 452"/>
              <a:gd name="T82" fmla="*/ 35 w 99"/>
              <a:gd name="T83" fmla="*/ 59 h 452"/>
              <a:gd name="T84" fmla="*/ 32 w 99"/>
              <a:gd name="T85" fmla="*/ 47 h 452"/>
              <a:gd name="T86" fmla="*/ 28 w 99"/>
              <a:gd name="T87" fmla="*/ 38 h 452"/>
              <a:gd name="T88" fmla="*/ 25 w 99"/>
              <a:gd name="T89" fmla="*/ 24 h 452"/>
              <a:gd name="T90" fmla="*/ 28 w 99"/>
              <a:gd name="T91" fmla="*/ 16 h 452"/>
              <a:gd name="T92" fmla="*/ 35 w 99"/>
              <a:gd name="T93" fmla="*/ 10 h 452"/>
              <a:gd name="T94" fmla="*/ 40 w 99"/>
              <a:gd name="T95" fmla="*/ 3 h 452"/>
              <a:gd name="T96" fmla="*/ 49 w 99"/>
              <a:gd name="T97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452">
                <a:moveTo>
                  <a:pt x="76" y="137"/>
                </a:moveTo>
                <a:lnTo>
                  <a:pt x="76" y="137"/>
                </a:lnTo>
                <a:lnTo>
                  <a:pt x="70" y="137"/>
                </a:lnTo>
                <a:lnTo>
                  <a:pt x="70" y="140"/>
                </a:lnTo>
                <a:lnTo>
                  <a:pt x="70" y="143"/>
                </a:lnTo>
                <a:lnTo>
                  <a:pt x="70" y="143"/>
                </a:lnTo>
                <a:lnTo>
                  <a:pt x="70" y="143"/>
                </a:lnTo>
                <a:lnTo>
                  <a:pt x="70" y="144"/>
                </a:lnTo>
                <a:lnTo>
                  <a:pt x="72" y="144"/>
                </a:lnTo>
                <a:lnTo>
                  <a:pt x="73" y="144"/>
                </a:lnTo>
                <a:lnTo>
                  <a:pt x="75" y="147"/>
                </a:lnTo>
                <a:lnTo>
                  <a:pt x="76" y="149"/>
                </a:lnTo>
                <a:lnTo>
                  <a:pt x="78" y="149"/>
                </a:lnTo>
                <a:lnTo>
                  <a:pt x="83" y="149"/>
                </a:lnTo>
                <a:lnTo>
                  <a:pt x="81" y="146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78" y="144"/>
                </a:lnTo>
                <a:lnTo>
                  <a:pt x="78" y="141"/>
                </a:lnTo>
                <a:lnTo>
                  <a:pt x="79" y="141"/>
                </a:lnTo>
                <a:lnTo>
                  <a:pt x="78" y="138"/>
                </a:lnTo>
                <a:lnTo>
                  <a:pt x="78" y="137"/>
                </a:lnTo>
                <a:lnTo>
                  <a:pt x="76" y="137"/>
                </a:lnTo>
                <a:close/>
                <a:moveTo>
                  <a:pt x="66" y="125"/>
                </a:moveTo>
                <a:lnTo>
                  <a:pt x="66" y="125"/>
                </a:lnTo>
                <a:lnTo>
                  <a:pt x="67" y="126"/>
                </a:lnTo>
                <a:lnTo>
                  <a:pt x="67" y="129"/>
                </a:lnTo>
                <a:lnTo>
                  <a:pt x="69" y="131"/>
                </a:lnTo>
                <a:lnTo>
                  <a:pt x="69" y="132"/>
                </a:lnTo>
                <a:lnTo>
                  <a:pt x="78" y="132"/>
                </a:lnTo>
                <a:lnTo>
                  <a:pt x="78" y="132"/>
                </a:lnTo>
                <a:lnTo>
                  <a:pt x="78" y="131"/>
                </a:lnTo>
                <a:lnTo>
                  <a:pt x="78" y="129"/>
                </a:lnTo>
                <a:lnTo>
                  <a:pt x="78" y="126"/>
                </a:lnTo>
                <a:lnTo>
                  <a:pt x="66" y="125"/>
                </a:lnTo>
                <a:close/>
                <a:moveTo>
                  <a:pt x="49" y="0"/>
                </a:moveTo>
                <a:lnTo>
                  <a:pt x="49" y="1"/>
                </a:lnTo>
                <a:lnTo>
                  <a:pt x="49" y="3"/>
                </a:lnTo>
                <a:lnTo>
                  <a:pt x="47" y="4"/>
                </a:lnTo>
                <a:lnTo>
                  <a:pt x="47" y="4"/>
                </a:lnTo>
                <a:lnTo>
                  <a:pt x="52" y="3"/>
                </a:lnTo>
                <a:lnTo>
                  <a:pt x="51" y="6"/>
                </a:lnTo>
                <a:lnTo>
                  <a:pt x="52" y="7"/>
                </a:lnTo>
                <a:lnTo>
                  <a:pt x="54" y="7"/>
                </a:lnTo>
                <a:lnTo>
                  <a:pt x="52" y="9"/>
                </a:lnTo>
                <a:lnTo>
                  <a:pt x="52" y="12"/>
                </a:lnTo>
                <a:lnTo>
                  <a:pt x="52" y="13"/>
                </a:lnTo>
                <a:lnTo>
                  <a:pt x="52" y="13"/>
                </a:lnTo>
                <a:lnTo>
                  <a:pt x="58" y="22"/>
                </a:lnTo>
                <a:lnTo>
                  <a:pt x="60" y="30"/>
                </a:lnTo>
                <a:lnTo>
                  <a:pt x="58" y="35"/>
                </a:lnTo>
                <a:lnTo>
                  <a:pt x="55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4"/>
                </a:lnTo>
                <a:lnTo>
                  <a:pt x="52" y="44"/>
                </a:lnTo>
                <a:lnTo>
                  <a:pt x="54" y="51"/>
                </a:lnTo>
                <a:lnTo>
                  <a:pt x="54" y="59"/>
                </a:lnTo>
                <a:lnTo>
                  <a:pt x="54" y="67"/>
                </a:lnTo>
                <a:lnTo>
                  <a:pt x="54" y="73"/>
                </a:lnTo>
                <a:lnTo>
                  <a:pt x="54" y="80"/>
                </a:lnTo>
                <a:lnTo>
                  <a:pt x="57" y="91"/>
                </a:lnTo>
                <a:lnTo>
                  <a:pt x="60" y="103"/>
                </a:lnTo>
                <a:lnTo>
                  <a:pt x="61" y="114"/>
                </a:lnTo>
                <a:lnTo>
                  <a:pt x="61" y="118"/>
                </a:lnTo>
                <a:lnTo>
                  <a:pt x="79" y="118"/>
                </a:lnTo>
                <a:lnTo>
                  <a:pt x="81" y="117"/>
                </a:lnTo>
                <a:lnTo>
                  <a:pt x="81" y="115"/>
                </a:lnTo>
                <a:lnTo>
                  <a:pt x="83" y="114"/>
                </a:lnTo>
                <a:lnTo>
                  <a:pt x="84" y="112"/>
                </a:lnTo>
                <a:lnTo>
                  <a:pt x="84" y="112"/>
                </a:lnTo>
                <a:lnTo>
                  <a:pt x="67" y="89"/>
                </a:lnTo>
                <a:lnTo>
                  <a:pt x="89" y="109"/>
                </a:lnTo>
                <a:lnTo>
                  <a:pt x="92" y="108"/>
                </a:lnTo>
                <a:lnTo>
                  <a:pt x="93" y="106"/>
                </a:lnTo>
                <a:lnTo>
                  <a:pt x="96" y="105"/>
                </a:lnTo>
                <a:lnTo>
                  <a:pt x="96" y="105"/>
                </a:lnTo>
                <a:lnTo>
                  <a:pt x="98" y="77"/>
                </a:lnTo>
                <a:lnTo>
                  <a:pt x="99" y="85"/>
                </a:lnTo>
                <a:lnTo>
                  <a:pt x="99" y="452"/>
                </a:lnTo>
                <a:lnTo>
                  <a:pt x="3" y="452"/>
                </a:lnTo>
                <a:lnTo>
                  <a:pt x="3" y="448"/>
                </a:lnTo>
                <a:lnTo>
                  <a:pt x="3" y="446"/>
                </a:lnTo>
                <a:lnTo>
                  <a:pt x="2" y="445"/>
                </a:lnTo>
                <a:lnTo>
                  <a:pt x="0" y="440"/>
                </a:lnTo>
                <a:lnTo>
                  <a:pt x="11" y="435"/>
                </a:lnTo>
                <a:lnTo>
                  <a:pt x="11" y="423"/>
                </a:lnTo>
                <a:lnTo>
                  <a:pt x="22" y="416"/>
                </a:lnTo>
                <a:lnTo>
                  <a:pt x="41" y="416"/>
                </a:lnTo>
                <a:lnTo>
                  <a:pt x="44" y="411"/>
                </a:lnTo>
                <a:lnTo>
                  <a:pt x="46" y="407"/>
                </a:lnTo>
                <a:lnTo>
                  <a:pt x="46" y="403"/>
                </a:lnTo>
                <a:lnTo>
                  <a:pt x="44" y="402"/>
                </a:lnTo>
                <a:lnTo>
                  <a:pt x="44" y="402"/>
                </a:lnTo>
                <a:lnTo>
                  <a:pt x="43" y="390"/>
                </a:lnTo>
                <a:lnTo>
                  <a:pt x="43" y="375"/>
                </a:lnTo>
                <a:lnTo>
                  <a:pt x="44" y="361"/>
                </a:lnTo>
                <a:lnTo>
                  <a:pt x="44" y="350"/>
                </a:lnTo>
                <a:lnTo>
                  <a:pt x="46" y="346"/>
                </a:lnTo>
                <a:lnTo>
                  <a:pt x="46" y="338"/>
                </a:lnTo>
                <a:lnTo>
                  <a:pt x="47" y="329"/>
                </a:lnTo>
                <a:lnTo>
                  <a:pt x="47" y="321"/>
                </a:lnTo>
                <a:lnTo>
                  <a:pt x="49" y="318"/>
                </a:lnTo>
                <a:lnTo>
                  <a:pt x="49" y="307"/>
                </a:lnTo>
                <a:lnTo>
                  <a:pt x="47" y="303"/>
                </a:lnTo>
                <a:lnTo>
                  <a:pt x="46" y="294"/>
                </a:lnTo>
                <a:lnTo>
                  <a:pt x="44" y="286"/>
                </a:lnTo>
                <a:lnTo>
                  <a:pt x="43" y="282"/>
                </a:lnTo>
                <a:lnTo>
                  <a:pt x="41" y="278"/>
                </a:lnTo>
                <a:lnTo>
                  <a:pt x="41" y="274"/>
                </a:lnTo>
                <a:lnTo>
                  <a:pt x="43" y="269"/>
                </a:lnTo>
                <a:lnTo>
                  <a:pt x="43" y="265"/>
                </a:lnTo>
                <a:lnTo>
                  <a:pt x="44" y="262"/>
                </a:lnTo>
                <a:lnTo>
                  <a:pt x="44" y="259"/>
                </a:lnTo>
                <a:lnTo>
                  <a:pt x="46" y="259"/>
                </a:lnTo>
                <a:lnTo>
                  <a:pt x="41" y="253"/>
                </a:lnTo>
                <a:lnTo>
                  <a:pt x="40" y="242"/>
                </a:lnTo>
                <a:lnTo>
                  <a:pt x="41" y="230"/>
                </a:lnTo>
                <a:lnTo>
                  <a:pt x="43" y="218"/>
                </a:lnTo>
                <a:lnTo>
                  <a:pt x="46" y="208"/>
                </a:lnTo>
                <a:lnTo>
                  <a:pt x="46" y="205"/>
                </a:lnTo>
                <a:lnTo>
                  <a:pt x="44" y="204"/>
                </a:lnTo>
                <a:lnTo>
                  <a:pt x="43" y="202"/>
                </a:lnTo>
                <a:lnTo>
                  <a:pt x="43" y="199"/>
                </a:lnTo>
                <a:lnTo>
                  <a:pt x="43" y="196"/>
                </a:lnTo>
                <a:lnTo>
                  <a:pt x="44" y="193"/>
                </a:lnTo>
                <a:lnTo>
                  <a:pt x="44" y="192"/>
                </a:lnTo>
                <a:lnTo>
                  <a:pt x="44" y="190"/>
                </a:lnTo>
                <a:lnTo>
                  <a:pt x="46" y="189"/>
                </a:lnTo>
                <a:lnTo>
                  <a:pt x="44" y="186"/>
                </a:lnTo>
                <a:lnTo>
                  <a:pt x="44" y="184"/>
                </a:lnTo>
                <a:lnTo>
                  <a:pt x="44" y="182"/>
                </a:lnTo>
                <a:lnTo>
                  <a:pt x="43" y="182"/>
                </a:lnTo>
                <a:lnTo>
                  <a:pt x="41" y="179"/>
                </a:lnTo>
                <a:lnTo>
                  <a:pt x="40" y="176"/>
                </a:lnTo>
                <a:lnTo>
                  <a:pt x="40" y="173"/>
                </a:lnTo>
                <a:lnTo>
                  <a:pt x="40" y="169"/>
                </a:lnTo>
                <a:lnTo>
                  <a:pt x="40" y="166"/>
                </a:lnTo>
                <a:lnTo>
                  <a:pt x="40" y="164"/>
                </a:lnTo>
                <a:lnTo>
                  <a:pt x="40" y="163"/>
                </a:lnTo>
                <a:lnTo>
                  <a:pt x="37" y="163"/>
                </a:lnTo>
                <a:lnTo>
                  <a:pt x="35" y="160"/>
                </a:lnTo>
                <a:lnTo>
                  <a:pt x="34" y="158"/>
                </a:lnTo>
                <a:lnTo>
                  <a:pt x="32" y="155"/>
                </a:lnTo>
                <a:lnTo>
                  <a:pt x="31" y="152"/>
                </a:lnTo>
                <a:lnTo>
                  <a:pt x="31" y="152"/>
                </a:lnTo>
                <a:lnTo>
                  <a:pt x="32" y="144"/>
                </a:lnTo>
                <a:lnTo>
                  <a:pt x="37" y="135"/>
                </a:lnTo>
                <a:lnTo>
                  <a:pt x="41" y="129"/>
                </a:lnTo>
                <a:lnTo>
                  <a:pt x="43" y="126"/>
                </a:lnTo>
                <a:lnTo>
                  <a:pt x="43" y="125"/>
                </a:lnTo>
                <a:lnTo>
                  <a:pt x="43" y="121"/>
                </a:lnTo>
                <a:lnTo>
                  <a:pt x="41" y="118"/>
                </a:lnTo>
                <a:lnTo>
                  <a:pt x="41" y="115"/>
                </a:lnTo>
                <a:lnTo>
                  <a:pt x="40" y="111"/>
                </a:lnTo>
                <a:lnTo>
                  <a:pt x="38" y="105"/>
                </a:lnTo>
                <a:lnTo>
                  <a:pt x="37" y="97"/>
                </a:lnTo>
                <a:lnTo>
                  <a:pt x="37" y="88"/>
                </a:lnTo>
                <a:lnTo>
                  <a:pt x="37" y="79"/>
                </a:lnTo>
                <a:lnTo>
                  <a:pt x="37" y="76"/>
                </a:lnTo>
                <a:lnTo>
                  <a:pt x="37" y="73"/>
                </a:lnTo>
                <a:lnTo>
                  <a:pt x="37" y="70"/>
                </a:lnTo>
                <a:lnTo>
                  <a:pt x="37" y="67"/>
                </a:lnTo>
                <a:lnTo>
                  <a:pt x="35" y="62"/>
                </a:lnTo>
                <a:lnTo>
                  <a:pt x="35" y="59"/>
                </a:lnTo>
                <a:lnTo>
                  <a:pt x="35" y="59"/>
                </a:lnTo>
                <a:lnTo>
                  <a:pt x="34" y="54"/>
                </a:lnTo>
                <a:lnTo>
                  <a:pt x="32" y="51"/>
                </a:lnTo>
                <a:lnTo>
                  <a:pt x="32" y="48"/>
                </a:lnTo>
                <a:lnTo>
                  <a:pt x="32" y="47"/>
                </a:lnTo>
                <a:lnTo>
                  <a:pt x="32" y="44"/>
                </a:lnTo>
                <a:lnTo>
                  <a:pt x="32" y="41"/>
                </a:lnTo>
                <a:lnTo>
                  <a:pt x="32" y="39"/>
                </a:lnTo>
                <a:lnTo>
                  <a:pt x="28" y="38"/>
                </a:lnTo>
                <a:lnTo>
                  <a:pt x="26" y="35"/>
                </a:lnTo>
                <a:lnTo>
                  <a:pt x="25" y="30"/>
                </a:lnTo>
                <a:lnTo>
                  <a:pt x="25" y="27"/>
                </a:lnTo>
                <a:lnTo>
                  <a:pt x="25" y="24"/>
                </a:lnTo>
                <a:lnTo>
                  <a:pt x="25" y="22"/>
                </a:lnTo>
                <a:lnTo>
                  <a:pt x="26" y="21"/>
                </a:lnTo>
                <a:lnTo>
                  <a:pt x="26" y="19"/>
                </a:lnTo>
                <a:lnTo>
                  <a:pt x="28" y="16"/>
                </a:lnTo>
                <a:lnTo>
                  <a:pt x="31" y="13"/>
                </a:lnTo>
                <a:lnTo>
                  <a:pt x="32" y="12"/>
                </a:lnTo>
                <a:lnTo>
                  <a:pt x="34" y="10"/>
                </a:lnTo>
                <a:lnTo>
                  <a:pt x="35" y="10"/>
                </a:lnTo>
                <a:lnTo>
                  <a:pt x="35" y="7"/>
                </a:lnTo>
                <a:lnTo>
                  <a:pt x="37" y="4"/>
                </a:lnTo>
                <a:lnTo>
                  <a:pt x="38" y="3"/>
                </a:lnTo>
                <a:lnTo>
                  <a:pt x="40" y="3"/>
                </a:lnTo>
                <a:lnTo>
                  <a:pt x="41" y="1"/>
                </a:lnTo>
                <a:lnTo>
                  <a:pt x="43" y="1"/>
                </a:lnTo>
                <a:lnTo>
                  <a:pt x="43" y="3"/>
                </a:lnTo>
                <a:lnTo>
                  <a:pt x="49" y="0"/>
                </a:lnTo>
                <a:close/>
              </a:path>
            </a:pathLst>
          </a:custGeom>
          <a:solidFill>
            <a:srgbClr val="53FCA3"/>
          </a:solidFill>
          <a:ln w="0">
            <a:solidFill>
              <a:srgbClr val="53FCA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59"/>
          <p:cNvSpPr>
            <a:spLocks/>
          </p:cNvSpPr>
          <p:nvPr/>
        </p:nvSpPr>
        <p:spPr bwMode="auto">
          <a:xfrm>
            <a:off x="4370069" y="2267811"/>
            <a:ext cx="1300761" cy="4590189"/>
          </a:xfrm>
          <a:custGeom>
            <a:avLst/>
            <a:gdLst>
              <a:gd name="T0" fmla="*/ 3 w 104"/>
              <a:gd name="T1" fmla="*/ 21 h 367"/>
              <a:gd name="T2" fmla="*/ 8 w 104"/>
              <a:gd name="T3" fmla="*/ 23 h 367"/>
              <a:gd name="T4" fmla="*/ 11 w 104"/>
              <a:gd name="T5" fmla="*/ 23 h 367"/>
              <a:gd name="T6" fmla="*/ 16 w 104"/>
              <a:gd name="T7" fmla="*/ 26 h 367"/>
              <a:gd name="T8" fmla="*/ 19 w 104"/>
              <a:gd name="T9" fmla="*/ 30 h 367"/>
              <a:gd name="T10" fmla="*/ 20 w 104"/>
              <a:gd name="T11" fmla="*/ 32 h 367"/>
              <a:gd name="T12" fmla="*/ 22 w 104"/>
              <a:gd name="T13" fmla="*/ 36 h 367"/>
              <a:gd name="T14" fmla="*/ 22 w 104"/>
              <a:gd name="T15" fmla="*/ 43 h 367"/>
              <a:gd name="T16" fmla="*/ 49 w 104"/>
              <a:gd name="T17" fmla="*/ 46 h 367"/>
              <a:gd name="T18" fmla="*/ 23 w 104"/>
              <a:gd name="T19" fmla="*/ 49 h 367"/>
              <a:gd name="T20" fmla="*/ 22 w 104"/>
              <a:gd name="T21" fmla="*/ 52 h 367"/>
              <a:gd name="T22" fmla="*/ 23 w 104"/>
              <a:gd name="T23" fmla="*/ 53 h 367"/>
              <a:gd name="T24" fmla="*/ 22 w 104"/>
              <a:gd name="T25" fmla="*/ 55 h 367"/>
              <a:gd name="T26" fmla="*/ 22 w 104"/>
              <a:gd name="T27" fmla="*/ 59 h 367"/>
              <a:gd name="T28" fmla="*/ 23 w 104"/>
              <a:gd name="T29" fmla="*/ 65 h 367"/>
              <a:gd name="T30" fmla="*/ 23 w 104"/>
              <a:gd name="T31" fmla="*/ 75 h 367"/>
              <a:gd name="T32" fmla="*/ 25 w 104"/>
              <a:gd name="T33" fmla="*/ 78 h 367"/>
              <a:gd name="T34" fmla="*/ 26 w 104"/>
              <a:gd name="T35" fmla="*/ 84 h 367"/>
              <a:gd name="T36" fmla="*/ 37 w 104"/>
              <a:gd name="T37" fmla="*/ 91 h 367"/>
              <a:gd name="T38" fmla="*/ 48 w 104"/>
              <a:gd name="T39" fmla="*/ 108 h 367"/>
              <a:gd name="T40" fmla="*/ 48 w 104"/>
              <a:gd name="T41" fmla="*/ 117 h 367"/>
              <a:gd name="T42" fmla="*/ 60 w 104"/>
              <a:gd name="T43" fmla="*/ 129 h 367"/>
              <a:gd name="T44" fmla="*/ 64 w 104"/>
              <a:gd name="T45" fmla="*/ 131 h 367"/>
              <a:gd name="T46" fmla="*/ 101 w 104"/>
              <a:gd name="T47" fmla="*/ 113 h 367"/>
              <a:gd name="T48" fmla="*/ 99 w 104"/>
              <a:gd name="T49" fmla="*/ 128 h 367"/>
              <a:gd name="T50" fmla="*/ 95 w 104"/>
              <a:gd name="T51" fmla="*/ 151 h 367"/>
              <a:gd name="T52" fmla="*/ 84 w 104"/>
              <a:gd name="T53" fmla="*/ 166 h 367"/>
              <a:gd name="T54" fmla="*/ 80 w 104"/>
              <a:gd name="T55" fmla="*/ 168 h 367"/>
              <a:gd name="T56" fmla="*/ 80 w 104"/>
              <a:gd name="T57" fmla="*/ 172 h 367"/>
              <a:gd name="T58" fmla="*/ 78 w 104"/>
              <a:gd name="T59" fmla="*/ 180 h 367"/>
              <a:gd name="T60" fmla="*/ 78 w 104"/>
              <a:gd name="T61" fmla="*/ 186 h 367"/>
              <a:gd name="T62" fmla="*/ 76 w 104"/>
              <a:gd name="T63" fmla="*/ 193 h 367"/>
              <a:gd name="T64" fmla="*/ 72 w 104"/>
              <a:gd name="T65" fmla="*/ 200 h 367"/>
              <a:gd name="T66" fmla="*/ 69 w 104"/>
              <a:gd name="T67" fmla="*/ 203 h 367"/>
              <a:gd name="T68" fmla="*/ 66 w 104"/>
              <a:gd name="T69" fmla="*/ 203 h 367"/>
              <a:gd name="T70" fmla="*/ 67 w 104"/>
              <a:gd name="T71" fmla="*/ 210 h 367"/>
              <a:gd name="T72" fmla="*/ 70 w 104"/>
              <a:gd name="T73" fmla="*/ 235 h 367"/>
              <a:gd name="T74" fmla="*/ 70 w 104"/>
              <a:gd name="T75" fmla="*/ 250 h 367"/>
              <a:gd name="T76" fmla="*/ 69 w 104"/>
              <a:gd name="T77" fmla="*/ 264 h 367"/>
              <a:gd name="T78" fmla="*/ 67 w 104"/>
              <a:gd name="T79" fmla="*/ 293 h 367"/>
              <a:gd name="T80" fmla="*/ 63 w 104"/>
              <a:gd name="T81" fmla="*/ 309 h 367"/>
              <a:gd name="T82" fmla="*/ 66 w 104"/>
              <a:gd name="T83" fmla="*/ 328 h 367"/>
              <a:gd name="T84" fmla="*/ 73 w 104"/>
              <a:gd name="T85" fmla="*/ 334 h 367"/>
              <a:gd name="T86" fmla="*/ 83 w 104"/>
              <a:gd name="T87" fmla="*/ 352 h 367"/>
              <a:gd name="T88" fmla="*/ 0 w 104"/>
              <a:gd name="T89" fmla="*/ 367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367">
                <a:moveTo>
                  <a:pt x="0" y="0"/>
                </a:moveTo>
                <a:lnTo>
                  <a:pt x="3" y="21"/>
                </a:lnTo>
                <a:lnTo>
                  <a:pt x="5" y="21"/>
                </a:lnTo>
                <a:lnTo>
                  <a:pt x="8" y="23"/>
                </a:lnTo>
                <a:lnTo>
                  <a:pt x="9" y="23"/>
                </a:lnTo>
                <a:lnTo>
                  <a:pt x="11" y="23"/>
                </a:lnTo>
                <a:lnTo>
                  <a:pt x="31" y="3"/>
                </a:lnTo>
                <a:lnTo>
                  <a:pt x="16" y="26"/>
                </a:lnTo>
                <a:lnTo>
                  <a:pt x="17" y="27"/>
                </a:lnTo>
                <a:lnTo>
                  <a:pt x="19" y="30"/>
                </a:lnTo>
                <a:lnTo>
                  <a:pt x="19" y="30"/>
                </a:lnTo>
                <a:lnTo>
                  <a:pt x="20" y="32"/>
                </a:lnTo>
                <a:lnTo>
                  <a:pt x="44" y="24"/>
                </a:lnTo>
                <a:lnTo>
                  <a:pt x="22" y="36"/>
                </a:lnTo>
                <a:lnTo>
                  <a:pt x="22" y="40"/>
                </a:lnTo>
                <a:lnTo>
                  <a:pt x="22" y="43"/>
                </a:lnTo>
                <a:lnTo>
                  <a:pt x="22" y="43"/>
                </a:lnTo>
                <a:lnTo>
                  <a:pt x="49" y="46"/>
                </a:lnTo>
                <a:lnTo>
                  <a:pt x="23" y="47"/>
                </a:lnTo>
                <a:lnTo>
                  <a:pt x="23" y="49"/>
                </a:lnTo>
                <a:lnTo>
                  <a:pt x="23" y="50"/>
                </a:lnTo>
                <a:lnTo>
                  <a:pt x="22" y="52"/>
                </a:lnTo>
                <a:lnTo>
                  <a:pt x="22" y="53"/>
                </a:lnTo>
                <a:lnTo>
                  <a:pt x="23" y="53"/>
                </a:lnTo>
                <a:lnTo>
                  <a:pt x="23" y="55"/>
                </a:lnTo>
                <a:lnTo>
                  <a:pt x="22" y="55"/>
                </a:lnTo>
                <a:lnTo>
                  <a:pt x="22" y="58"/>
                </a:lnTo>
                <a:lnTo>
                  <a:pt x="22" y="59"/>
                </a:lnTo>
                <a:lnTo>
                  <a:pt x="22" y="61"/>
                </a:lnTo>
                <a:lnTo>
                  <a:pt x="23" y="65"/>
                </a:lnTo>
                <a:lnTo>
                  <a:pt x="23" y="70"/>
                </a:lnTo>
                <a:lnTo>
                  <a:pt x="23" y="75"/>
                </a:lnTo>
                <a:lnTo>
                  <a:pt x="23" y="76"/>
                </a:lnTo>
                <a:lnTo>
                  <a:pt x="25" y="78"/>
                </a:lnTo>
                <a:lnTo>
                  <a:pt x="25" y="81"/>
                </a:lnTo>
                <a:lnTo>
                  <a:pt x="26" y="84"/>
                </a:lnTo>
                <a:lnTo>
                  <a:pt x="26" y="84"/>
                </a:lnTo>
                <a:lnTo>
                  <a:pt x="37" y="91"/>
                </a:lnTo>
                <a:lnTo>
                  <a:pt x="43" y="101"/>
                </a:lnTo>
                <a:lnTo>
                  <a:pt x="48" y="108"/>
                </a:lnTo>
                <a:lnTo>
                  <a:pt x="48" y="116"/>
                </a:lnTo>
                <a:lnTo>
                  <a:pt x="48" y="117"/>
                </a:lnTo>
                <a:lnTo>
                  <a:pt x="57" y="129"/>
                </a:lnTo>
                <a:lnTo>
                  <a:pt x="60" y="129"/>
                </a:lnTo>
                <a:lnTo>
                  <a:pt x="63" y="131"/>
                </a:lnTo>
                <a:lnTo>
                  <a:pt x="64" y="131"/>
                </a:lnTo>
                <a:lnTo>
                  <a:pt x="78" y="114"/>
                </a:lnTo>
                <a:lnTo>
                  <a:pt x="101" y="113"/>
                </a:lnTo>
                <a:lnTo>
                  <a:pt x="104" y="117"/>
                </a:lnTo>
                <a:lnTo>
                  <a:pt x="99" y="128"/>
                </a:lnTo>
                <a:lnTo>
                  <a:pt x="101" y="133"/>
                </a:lnTo>
                <a:lnTo>
                  <a:pt x="95" y="151"/>
                </a:lnTo>
                <a:lnTo>
                  <a:pt x="89" y="161"/>
                </a:lnTo>
                <a:lnTo>
                  <a:pt x="84" y="166"/>
                </a:lnTo>
                <a:lnTo>
                  <a:pt x="80" y="168"/>
                </a:lnTo>
                <a:lnTo>
                  <a:pt x="80" y="168"/>
                </a:lnTo>
                <a:lnTo>
                  <a:pt x="80" y="169"/>
                </a:lnTo>
                <a:lnTo>
                  <a:pt x="80" y="172"/>
                </a:lnTo>
                <a:lnTo>
                  <a:pt x="80" y="177"/>
                </a:lnTo>
                <a:lnTo>
                  <a:pt x="78" y="180"/>
                </a:lnTo>
                <a:lnTo>
                  <a:pt x="78" y="183"/>
                </a:lnTo>
                <a:lnTo>
                  <a:pt x="78" y="186"/>
                </a:lnTo>
                <a:lnTo>
                  <a:pt x="78" y="187"/>
                </a:lnTo>
                <a:lnTo>
                  <a:pt x="76" y="193"/>
                </a:lnTo>
                <a:lnTo>
                  <a:pt x="75" y="198"/>
                </a:lnTo>
                <a:lnTo>
                  <a:pt x="72" y="200"/>
                </a:lnTo>
                <a:lnTo>
                  <a:pt x="70" y="203"/>
                </a:lnTo>
                <a:lnTo>
                  <a:pt x="69" y="203"/>
                </a:lnTo>
                <a:lnTo>
                  <a:pt x="67" y="203"/>
                </a:lnTo>
                <a:lnTo>
                  <a:pt x="66" y="203"/>
                </a:lnTo>
                <a:lnTo>
                  <a:pt x="66" y="203"/>
                </a:lnTo>
                <a:lnTo>
                  <a:pt x="67" y="210"/>
                </a:lnTo>
                <a:lnTo>
                  <a:pt x="69" y="221"/>
                </a:lnTo>
                <a:lnTo>
                  <a:pt x="70" y="235"/>
                </a:lnTo>
                <a:lnTo>
                  <a:pt x="70" y="245"/>
                </a:lnTo>
                <a:lnTo>
                  <a:pt x="70" y="250"/>
                </a:lnTo>
                <a:lnTo>
                  <a:pt x="67" y="254"/>
                </a:lnTo>
                <a:lnTo>
                  <a:pt x="69" y="264"/>
                </a:lnTo>
                <a:lnTo>
                  <a:pt x="66" y="270"/>
                </a:lnTo>
                <a:lnTo>
                  <a:pt x="67" y="293"/>
                </a:lnTo>
                <a:lnTo>
                  <a:pt x="61" y="299"/>
                </a:lnTo>
                <a:lnTo>
                  <a:pt x="63" y="309"/>
                </a:lnTo>
                <a:lnTo>
                  <a:pt x="64" y="320"/>
                </a:lnTo>
                <a:lnTo>
                  <a:pt x="66" y="328"/>
                </a:lnTo>
                <a:lnTo>
                  <a:pt x="66" y="331"/>
                </a:lnTo>
                <a:lnTo>
                  <a:pt x="73" y="334"/>
                </a:lnTo>
                <a:lnTo>
                  <a:pt x="75" y="346"/>
                </a:lnTo>
                <a:lnTo>
                  <a:pt x="83" y="352"/>
                </a:lnTo>
                <a:lnTo>
                  <a:pt x="83" y="367"/>
                </a:lnTo>
                <a:lnTo>
                  <a:pt x="0" y="367"/>
                </a:lnTo>
                <a:lnTo>
                  <a:pt x="0" y="0"/>
                </a:lnTo>
                <a:close/>
              </a:path>
            </a:pathLst>
          </a:custGeom>
          <a:solidFill>
            <a:srgbClr val="45E496"/>
          </a:solidFill>
          <a:ln w="0">
            <a:solidFill>
              <a:srgbClr val="45E49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7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9E81F-3993-4AB4-8A75-F1F9984AADE4}" type="slidenum">
              <a:rPr lang="zh-CN" altLang="en-US"/>
              <a:pPr>
                <a:defRPr/>
              </a:pPr>
              <a:t>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53</Words>
  <Application>Microsoft Office PowerPoint</Application>
  <PresentationFormat>全屏显示(4:3)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19</cp:revision>
  <dcterms:created xsi:type="dcterms:W3CDTF">2015-06-04T08:34:03Z</dcterms:created>
  <dcterms:modified xsi:type="dcterms:W3CDTF">2015-06-05T06:36:11Z</dcterms:modified>
</cp:coreProperties>
</file>