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60" r:id="rId4"/>
    <p:sldId id="259" r:id="rId5"/>
    <p:sldId id="261" r:id="rId6"/>
    <p:sldId id="256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FF"/>
    <a:srgbClr val="FF0000"/>
    <a:srgbClr val="FFFFFF"/>
    <a:srgbClr val="CC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 snapToObjects="1">
      <p:cViewPr>
        <p:scale>
          <a:sx n="66" d="100"/>
          <a:sy n="66" d="100"/>
        </p:scale>
        <p:origin x="-2304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1B692-3D77-4A96-8BD6-F07191E5207B}" type="datetimeFigureOut">
              <a:rPr lang="zh-CN" altLang="en-US" smtClean="0"/>
              <a:pPr/>
              <a:t>2015/6/14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E3AA0-8F16-452B-BEEA-FD05D0991A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904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BB881-D496-4429-B53C-6BE5CBE85694}" type="slidenum">
              <a:rPr lang="zh-CN" altLang="en-US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C375-A395-4BB3-AB16-D6965034957C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9295-5F61-4034-B260-C9207BC8D2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01B0-F24F-4FD7-8C3E-DBA624EEC0C1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C05C-A30A-4D6B-85CF-5A28974AC41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0EC1-9C6B-4654-BA57-FDB510F6B009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0FF4-A76E-4382-A813-6FFD63D3199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A8E0-8F68-4129-93A7-90464F11A4DE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56AE-DDF6-4752-8EA4-7D7173D8FE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405B-1690-499B-80F3-DC1FC016510D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8D0F-EA6C-46DF-9AE3-9B3DDA128F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C8B8-D17D-4398-9876-E7D500FE44A8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BBF1-9216-4D2A-8DCF-85E38C739F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C3BC-B8DB-44BE-9C6B-E66CBE1DDD0C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D106-42BE-4134-83C4-ABA6298AF9D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6B4D-6776-412F-931A-36A61A0F8CA1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A2BC-CDBD-4CC3-B6F0-D999BD63A1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B0D5-F4B3-4160-A4CF-DD3A05F13B7F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753D-1E85-4966-8A3D-377661113C9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5E03-4276-4F2A-B63E-C75FD5337136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E7F4-5E4B-4E3E-AFF1-36D941BF399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1348-1F31-49EA-A28B-D4533416EA66}" type="datetime1">
              <a:rPr lang="zh-CN" altLang="en-US"/>
              <a:pPr>
                <a:defRPr/>
              </a:pPr>
              <a:t>2015/6/14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A532-1084-41A9-8CEB-C63C1112FCD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76ED7-4E3D-4390-91BC-E0BDDBC5939F}" type="datetimeFigureOut">
              <a:rPr lang="zh-TW" altLang="en-US" smtClean="0"/>
              <a:pPr/>
              <a:t>2015/6/14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37CE-D3DD-4582-AC94-1BE135600C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867B93E-436C-4F9D-8BAD-2787B400DF95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2015/6/14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BEF780-E4E8-4673-B1D2-71E6A6A57397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圖片 105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21938"/>
            <a:ext cx="9144000" cy="2191438"/>
          </a:xfrm>
          <a:prstGeom prst="rect">
            <a:avLst/>
          </a:prstGeom>
        </p:spPr>
      </p:pic>
      <p:pic>
        <p:nvPicPr>
          <p:cNvPr id="104" name="圖片 103" descr="圖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4718109"/>
          </a:xfrm>
          <a:prstGeom prst="rect">
            <a:avLst/>
          </a:prstGeom>
        </p:spPr>
      </p:pic>
      <p:pic>
        <p:nvPicPr>
          <p:cNvPr id="108" name="圖片 107" descr="圖片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66920" y="2035566"/>
            <a:ext cx="6010160" cy="3553674"/>
          </a:xfrm>
          <a:prstGeom prst="rect">
            <a:avLst/>
          </a:prstGeom>
        </p:spPr>
      </p:pic>
      <p:grpSp>
        <p:nvGrpSpPr>
          <p:cNvPr id="77" name="群組 76"/>
          <p:cNvGrpSpPr/>
          <p:nvPr/>
        </p:nvGrpSpPr>
        <p:grpSpPr>
          <a:xfrm>
            <a:off x="1794256" y="1470382"/>
            <a:ext cx="257464" cy="230426"/>
            <a:chOff x="1160586" y="1268760"/>
            <a:chExt cx="257464" cy="230426"/>
          </a:xfrm>
        </p:grpSpPr>
        <p:sp>
          <p:nvSpPr>
            <p:cNvPr id="73" name="橢圓 72"/>
            <p:cNvSpPr>
              <a:spLocks noChangeAspect="1"/>
            </p:cNvSpPr>
            <p:nvPr/>
          </p:nvSpPr>
          <p:spPr>
            <a:xfrm>
              <a:off x="1187624" y="1268760"/>
              <a:ext cx="230426" cy="23042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橢圓 73"/>
            <p:cNvSpPr>
              <a:spLocks noChangeAspect="1"/>
            </p:cNvSpPr>
            <p:nvPr/>
          </p:nvSpPr>
          <p:spPr>
            <a:xfrm flipH="1" flipV="1">
              <a:off x="1160586" y="1268760"/>
              <a:ext cx="123444" cy="1234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6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2303887" y="1844824"/>
            <a:ext cx="338887" cy="345050"/>
            <a:chOff x="1727823" y="1961803"/>
            <a:chExt cx="338887" cy="345050"/>
          </a:xfrm>
        </p:grpSpPr>
        <p:sp>
          <p:nvSpPr>
            <p:cNvPr id="72" name="橢圓 71"/>
            <p:cNvSpPr>
              <a:spLocks noChangeAspect="1"/>
            </p:cNvSpPr>
            <p:nvPr/>
          </p:nvSpPr>
          <p:spPr>
            <a:xfrm>
              <a:off x="1727823" y="1961803"/>
              <a:ext cx="316835" cy="31683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">
              <a:solidFill>
                <a:srgbClr val="FFFFFF">
                  <a:alpha val="4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橢圓 74"/>
            <p:cNvSpPr>
              <a:spLocks noChangeAspect="1"/>
            </p:cNvSpPr>
            <p:nvPr/>
          </p:nvSpPr>
          <p:spPr>
            <a:xfrm flipH="1" flipV="1">
              <a:off x="1943266" y="2183409"/>
              <a:ext cx="123444" cy="1234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>
            <a:off x="1475656" y="2815388"/>
            <a:ext cx="6264696" cy="1659272"/>
            <a:chOff x="1475656" y="2815388"/>
            <a:chExt cx="6264696" cy="1659272"/>
          </a:xfrm>
        </p:grpSpPr>
        <p:grpSp>
          <p:nvGrpSpPr>
            <p:cNvPr id="84" name="群組 83"/>
            <p:cNvGrpSpPr/>
            <p:nvPr/>
          </p:nvGrpSpPr>
          <p:grpSpPr>
            <a:xfrm>
              <a:off x="1475656" y="4149080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81" name="橢圓 80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橢圓 81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橢圓 82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4125422" y="2815388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86" name="橢圓 85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7" name="橢圓 86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8" name="橢圓 87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9" name="群組 88"/>
            <p:cNvGrpSpPr/>
            <p:nvPr/>
          </p:nvGrpSpPr>
          <p:grpSpPr>
            <a:xfrm>
              <a:off x="5652120" y="2815388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90" name="橢圓 89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1" name="橢圓 90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2" name="橢圓 91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3" name="群組 92"/>
            <p:cNvGrpSpPr/>
            <p:nvPr/>
          </p:nvGrpSpPr>
          <p:grpSpPr>
            <a:xfrm>
              <a:off x="7414772" y="4111532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94" name="橢圓 93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5" name="橢圓 94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6" name="橢圓 95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98" name="直線接點 97"/>
            <p:cNvCxnSpPr>
              <a:stCxn id="83" idx="6"/>
              <a:endCxn id="88" idx="2"/>
            </p:cNvCxnSpPr>
            <p:nvPr/>
          </p:nvCxnSpPr>
          <p:spPr>
            <a:xfrm flipV="1">
              <a:off x="1801236" y="2978178"/>
              <a:ext cx="2324186" cy="1333692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92" idx="2"/>
            </p:cNvCxnSpPr>
            <p:nvPr/>
          </p:nvCxnSpPr>
          <p:spPr>
            <a:xfrm flipH="1">
              <a:off x="4451002" y="2978178"/>
              <a:ext cx="1201118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91" idx="6"/>
            </p:cNvCxnSpPr>
            <p:nvPr/>
          </p:nvCxnSpPr>
          <p:spPr>
            <a:xfrm>
              <a:off x="5927959" y="2978179"/>
              <a:ext cx="1486813" cy="1183095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55"/>
          <p:cNvGrpSpPr>
            <a:grpSpLocks/>
          </p:cNvGrpSpPr>
          <p:nvPr/>
        </p:nvGrpSpPr>
        <p:grpSpPr bwMode="auto">
          <a:xfrm>
            <a:off x="5652120" y="2184925"/>
            <a:ext cx="866775" cy="801688"/>
            <a:chOff x="2534" y="631"/>
            <a:chExt cx="899" cy="772"/>
          </a:xfrm>
        </p:grpSpPr>
        <p:sp>
          <p:nvSpPr>
            <p:cNvPr id="65" name="Freeform 488"/>
            <p:cNvSpPr>
              <a:spLocks/>
            </p:cNvSpPr>
            <p:nvPr/>
          </p:nvSpPr>
          <p:spPr bwMode="auto">
            <a:xfrm>
              <a:off x="2642" y="1067"/>
              <a:ext cx="791" cy="336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1 w 1801"/>
                <a:gd name="T15" fmla="*/ 0 h 767"/>
                <a:gd name="T16" fmla="*/ 2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66" name="Picture 41" descr="Großbritannien"/>
            <p:cNvPicPr>
              <a:picLocks noChangeAspect="1" noChangeArrowheads="1"/>
            </p:cNvPicPr>
            <p:nvPr/>
          </p:nvPicPr>
          <p:blipFill>
            <a:blip r:embed="rId5" cstate="print"/>
            <a:srcRect b="16612"/>
            <a:stretch>
              <a:fillRect/>
            </a:stretch>
          </p:blipFill>
          <p:spPr bwMode="auto">
            <a:xfrm>
              <a:off x="2534" y="631"/>
              <a:ext cx="57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7" name="Group 78"/>
          <p:cNvGrpSpPr>
            <a:grpSpLocks/>
          </p:cNvGrpSpPr>
          <p:nvPr/>
        </p:nvGrpSpPr>
        <p:grpSpPr bwMode="auto">
          <a:xfrm>
            <a:off x="7452320" y="3441179"/>
            <a:ext cx="852488" cy="923925"/>
            <a:chOff x="3661" y="2768"/>
            <a:chExt cx="882" cy="921"/>
          </a:xfrm>
        </p:grpSpPr>
        <p:pic>
          <p:nvPicPr>
            <p:cNvPr id="68" name="Picture 79" descr="Somal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61" y="2768"/>
              <a:ext cx="5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Freeform 80"/>
            <p:cNvSpPr>
              <a:spLocks/>
            </p:cNvSpPr>
            <p:nvPr/>
          </p:nvSpPr>
          <p:spPr bwMode="auto">
            <a:xfrm>
              <a:off x="3747" y="3315"/>
              <a:ext cx="796" cy="338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2 w 1801"/>
                <a:gd name="T15" fmla="*/ 0 h 767"/>
                <a:gd name="T16" fmla="*/ 3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8" name="Group 56"/>
          <p:cNvGrpSpPr>
            <a:grpSpLocks/>
          </p:cNvGrpSpPr>
          <p:nvPr/>
        </p:nvGrpSpPr>
        <p:grpSpPr bwMode="auto">
          <a:xfrm>
            <a:off x="4175164" y="2198308"/>
            <a:ext cx="822325" cy="823912"/>
            <a:chOff x="4669" y="611"/>
            <a:chExt cx="888" cy="921"/>
          </a:xfrm>
        </p:grpSpPr>
        <p:pic>
          <p:nvPicPr>
            <p:cNvPr id="59" name="Picture 8" descr="US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69" y="611"/>
              <a:ext cx="5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Freeform 488"/>
            <p:cNvSpPr>
              <a:spLocks/>
            </p:cNvSpPr>
            <p:nvPr/>
          </p:nvSpPr>
          <p:spPr bwMode="auto">
            <a:xfrm>
              <a:off x="4766" y="1157"/>
              <a:ext cx="791" cy="336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1 w 1801"/>
                <a:gd name="T15" fmla="*/ 0 h 767"/>
                <a:gd name="T16" fmla="*/ 2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1" name="Group 61"/>
          <p:cNvGrpSpPr>
            <a:grpSpLocks/>
          </p:cNvGrpSpPr>
          <p:nvPr/>
        </p:nvGrpSpPr>
        <p:grpSpPr bwMode="auto">
          <a:xfrm>
            <a:off x="1547664" y="3509442"/>
            <a:ext cx="835025" cy="855662"/>
            <a:chOff x="1548" y="538"/>
            <a:chExt cx="886" cy="921"/>
          </a:xfrm>
        </p:grpSpPr>
        <p:pic>
          <p:nvPicPr>
            <p:cNvPr id="62" name="Picture 62" descr="Vereinigten-Arabischen-Emi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48" y="538"/>
              <a:ext cx="5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638" y="1080"/>
              <a:ext cx="796" cy="338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2 w 1801"/>
                <a:gd name="T15" fmla="*/ 0 h 767"/>
                <a:gd name="T16" fmla="*/ 3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70" name="圖片 69" descr="387365862949289573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71838" y="2311831"/>
            <a:ext cx="3092459" cy="2989377"/>
          </a:xfrm>
          <a:prstGeom prst="rect">
            <a:avLst/>
          </a:prstGeom>
        </p:spPr>
      </p:pic>
      <p:pic>
        <p:nvPicPr>
          <p:cNvPr id="97" name="Picture 271" descr="nature_naturalcity44_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010688">
            <a:off x="-3700412" y="3397873"/>
            <a:ext cx="5120492" cy="151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041 -0.03256 C 0.03524 -0.06882 0.08975 -0.12171 0.15416 -0.12194 C 0.21892 -0.12194 0.34843 -0.20462 0.38837 -0.24203 " pathEditMode="relative" rAng="0" ptsTypes="fsf">
                                      <p:cBhvr>
                                        <p:cTn id="3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103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4718109"/>
          </a:xfrm>
          <a:prstGeom prst="rect">
            <a:avLst/>
          </a:prstGeom>
        </p:spPr>
      </p:pic>
      <p:sp>
        <p:nvSpPr>
          <p:cNvPr id="44" name="圆角矩形 43"/>
          <p:cNvSpPr/>
          <p:nvPr/>
        </p:nvSpPr>
        <p:spPr>
          <a:xfrm>
            <a:off x="603779" y="476672"/>
            <a:ext cx="7928661" cy="5710624"/>
          </a:xfrm>
          <a:prstGeom prst="roundRect">
            <a:avLst>
              <a:gd name="adj" fmla="val 0"/>
            </a:avLst>
          </a:prstGeom>
          <a:solidFill>
            <a:schemeClr val="bg1">
              <a:alpha val="8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5114071" y="4186981"/>
            <a:ext cx="4079400" cy="2460403"/>
            <a:chOff x="5114071" y="4186981"/>
            <a:chExt cx="4079400" cy="2460403"/>
          </a:xfrm>
        </p:grpSpPr>
        <p:pic>
          <p:nvPicPr>
            <p:cNvPr id="2" name="圖片 107" descr="圖片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8588" y="4524594"/>
              <a:ext cx="3590174" cy="2122790"/>
            </a:xfrm>
            <a:prstGeom prst="rect">
              <a:avLst/>
            </a:prstGeom>
          </p:spPr>
        </p:pic>
        <p:grpSp>
          <p:nvGrpSpPr>
            <p:cNvPr id="3" name="群組 76"/>
            <p:cNvGrpSpPr/>
            <p:nvPr/>
          </p:nvGrpSpPr>
          <p:grpSpPr>
            <a:xfrm>
              <a:off x="5304387" y="4186981"/>
              <a:ext cx="153796" cy="137645"/>
              <a:chOff x="1160586" y="1268760"/>
              <a:chExt cx="257464" cy="230426"/>
            </a:xfrm>
          </p:grpSpPr>
          <p:sp>
            <p:nvSpPr>
              <p:cNvPr id="4" name="橢圓 72"/>
              <p:cNvSpPr>
                <a:spLocks noChangeAspect="1"/>
              </p:cNvSpPr>
              <p:nvPr/>
            </p:nvSpPr>
            <p:spPr>
              <a:xfrm>
                <a:off x="1187624" y="1268760"/>
                <a:ext cx="230426" cy="2304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3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橢圓 73"/>
              <p:cNvSpPr>
                <a:spLocks noChangeAspect="1"/>
              </p:cNvSpPr>
              <p:nvPr/>
            </p:nvSpPr>
            <p:spPr>
              <a:xfrm flipH="1" flipV="1">
                <a:off x="1160586" y="1268760"/>
                <a:ext cx="123444" cy="1234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alpha val="6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75"/>
            <p:cNvGrpSpPr/>
            <p:nvPr/>
          </p:nvGrpSpPr>
          <p:grpSpPr>
            <a:xfrm>
              <a:off x="5608816" y="4410654"/>
              <a:ext cx="202434" cy="206116"/>
              <a:chOff x="1727823" y="1961803"/>
              <a:chExt cx="338887" cy="345050"/>
            </a:xfrm>
          </p:grpSpPr>
          <p:sp>
            <p:nvSpPr>
              <p:cNvPr id="7" name="橢圓 71"/>
              <p:cNvSpPr>
                <a:spLocks noChangeAspect="1"/>
              </p:cNvSpPr>
              <p:nvPr/>
            </p:nvSpPr>
            <p:spPr>
              <a:xfrm>
                <a:off x="1727823" y="1961803"/>
                <a:ext cx="316835" cy="31683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">
                <a:solidFill>
                  <a:srgbClr val="FFFFFF">
                    <a:alpha val="4000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4"/>
              <p:cNvSpPr>
                <a:spLocks noChangeAspect="1"/>
              </p:cNvSpPr>
              <p:nvPr/>
            </p:nvSpPr>
            <p:spPr>
              <a:xfrm flipH="1" flipV="1">
                <a:off x="1943266" y="2183409"/>
                <a:ext cx="123444" cy="1234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alpha val="40000"/>
                    </a:schemeClr>
                  </a:gs>
                  <a:gs pos="100000">
                    <a:schemeClr val="bg1">
                      <a:alpha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131"/>
            <p:cNvGrpSpPr/>
            <p:nvPr/>
          </p:nvGrpSpPr>
          <p:grpSpPr>
            <a:xfrm>
              <a:off x="5114071" y="4990421"/>
              <a:ext cx="3742222" cy="991167"/>
              <a:chOff x="1475656" y="2815388"/>
              <a:chExt cx="6264696" cy="1659272"/>
            </a:xfrm>
          </p:grpSpPr>
          <p:grpSp>
            <p:nvGrpSpPr>
              <p:cNvPr id="10" name="群組 83"/>
              <p:cNvGrpSpPr/>
              <p:nvPr/>
            </p:nvGrpSpPr>
            <p:grpSpPr>
              <a:xfrm>
                <a:off x="1475656" y="4149080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26" name="橢圓 80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橢圓 81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橢圓 82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" name="群組 84"/>
              <p:cNvGrpSpPr/>
              <p:nvPr/>
            </p:nvGrpSpPr>
            <p:grpSpPr>
              <a:xfrm>
                <a:off x="4125422" y="2815388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23" name="橢圓 85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橢圓 86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" name="橢圓 87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" name="群組 88"/>
              <p:cNvGrpSpPr/>
              <p:nvPr/>
            </p:nvGrpSpPr>
            <p:grpSpPr>
              <a:xfrm>
                <a:off x="5652120" y="2815388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20" name="橢圓 89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橢圓 90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" name="橢圓 91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3" name="群組 92"/>
              <p:cNvGrpSpPr/>
              <p:nvPr/>
            </p:nvGrpSpPr>
            <p:grpSpPr>
              <a:xfrm>
                <a:off x="7414772" y="4111532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17" name="橢圓 93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橢圓 94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橢圓 95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4" name="直線接點 97"/>
              <p:cNvCxnSpPr>
                <a:stCxn id="28" idx="6"/>
                <a:endCxn id="25" idx="2"/>
              </p:cNvCxnSpPr>
              <p:nvPr/>
            </p:nvCxnSpPr>
            <p:spPr>
              <a:xfrm flipV="1">
                <a:off x="1801236" y="2978178"/>
                <a:ext cx="2324186" cy="1333692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98"/>
              <p:cNvCxnSpPr>
                <a:stCxn id="22" idx="2"/>
              </p:cNvCxnSpPr>
              <p:nvPr/>
            </p:nvCxnSpPr>
            <p:spPr>
              <a:xfrm flipH="1">
                <a:off x="4451002" y="2978178"/>
                <a:ext cx="12011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01"/>
              <p:cNvCxnSpPr>
                <a:stCxn id="21" idx="6"/>
              </p:cNvCxnSpPr>
              <p:nvPr/>
            </p:nvCxnSpPr>
            <p:spPr>
              <a:xfrm>
                <a:off x="5927959" y="2978179"/>
                <a:ext cx="1486813" cy="1183095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55"/>
            <p:cNvGrpSpPr>
              <a:grpSpLocks/>
            </p:cNvGrpSpPr>
            <p:nvPr/>
          </p:nvGrpSpPr>
          <p:grpSpPr bwMode="auto">
            <a:xfrm>
              <a:off x="7608885" y="4613814"/>
              <a:ext cx="517769" cy="478889"/>
              <a:chOff x="2534" y="631"/>
              <a:chExt cx="899" cy="772"/>
            </a:xfrm>
          </p:grpSpPr>
          <p:sp>
            <p:nvSpPr>
              <p:cNvPr id="30" name="Freeform 488"/>
              <p:cNvSpPr>
                <a:spLocks/>
              </p:cNvSpPr>
              <p:nvPr/>
            </p:nvSpPr>
            <p:spPr bwMode="auto">
              <a:xfrm>
                <a:off x="2642" y="1067"/>
                <a:ext cx="791" cy="336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1 w 1801"/>
                  <a:gd name="T15" fmla="*/ 0 h 767"/>
                  <a:gd name="T16" fmla="*/ 2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pic>
            <p:nvPicPr>
              <p:cNvPr id="31" name="Picture 41" descr="Großbritanni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6612"/>
              <a:stretch>
                <a:fillRect/>
              </a:stretch>
            </p:blipFill>
            <p:spPr bwMode="auto">
              <a:xfrm>
                <a:off x="2534" y="631"/>
                <a:ext cx="576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78"/>
            <p:cNvGrpSpPr>
              <a:grpSpLocks/>
            </p:cNvGrpSpPr>
            <p:nvPr/>
          </p:nvGrpSpPr>
          <p:grpSpPr bwMode="auto">
            <a:xfrm>
              <a:off x="8684237" y="5364238"/>
              <a:ext cx="509234" cy="551907"/>
              <a:chOff x="3661" y="2768"/>
              <a:chExt cx="882" cy="921"/>
            </a:xfrm>
          </p:grpSpPr>
          <p:pic>
            <p:nvPicPr>
              <p:cNvPr id="33" name="Picture 79" descr="Somali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61" y="2768"/>
                <a:ext cx="576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747" y="3315"/>
                <a:ext cx="796" cy="338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2 w 1801"/>
                  <a:gd name="T15" fmla="*/ 0 h 767"/>
                  <a:gd name="T16" fmla="*/ 3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5" name="Group 56"/>
            <p:cNvGrpSpPr>
              <a:grpSpLocks/>
            </p:cNvGrpSpPr>
            <p:nvPr/>
          </p:nvGrpSpPr>
          <p:grpSpPr bwMode="auto">
            <a:xfrm>
              <a:off x="6726624" y="4621808"/>
              <a:ext cx="491217" cy="492164"/>
              <a:chOff x="4669" y="611"/>
              <a:chExt cx="888" cy="921"/>
            </a:xfrm>
          </p:grpSpPr>
          <p:pic>
            <p:nvPicPr>
              <p:cNvPr id="36" name="Picture 8" descr="US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69" y="611"/>
                <a:ext cx="576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Freeform 488"/>
              <p:cNvSpPr>
                <a:spLocks/>
              </p:cNvSpPr>
              <p:nvPr/>
            </p:nvSpPr>
            <p:spPr bwMode="auto">
              <a:xfrm>
                <a:off x="4766" y="1157"/>
                <a:ext cx="791" cy="336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1 w 1801"/>
                  <a:gd name="T15" fmla="*/ 0 h 767"/>
                  <a:gd name="T16" fmla="*/ 2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" name="Group 61"/>
            <p:cNvGrpSpPr>
              <a:grpSpLocks/>
            </p:cNvGrpSpPr>
            <p:nvPr/>
          </p:nvGrpSpPr>
          <p:grpSpPr bwMode="auto">
            <a:xfrm>
              <a:off x="5157085" y="5405015"/>
              <a:ext cx="498803" cy="511130"/>
              <a:chOff x="1548" y="538"/>
              <a:chExt cx="886" cy="921"/>
            </a:xfrm>
          </p:grpSpPr>
          <p:pic>
            <p:nvPicPr>
              <p:cNvPr id="39" name="Picture 62" descr="Vereinigten-Arabischen-Em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48" y="538"/>
                <a:ext cx="576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Freeform 63"/>
              <p:cNvSpPr>
                <a:spLocks/>
              </p:cNvSpPr>
              <p:nvPr/>
            </p:nvSpPr>
            <p:spPr bwMode="auto">
              <a:xfrm>
                <a:off x="1638" y="1080"/>
                <a:ext cx="796" cy="338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2 w 1801"/>
                  <a:gd name="T15" fmla="*/ 0 h 767"/>
                  <a:gd name="T16" fmla="*/ 3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41" name="圖片 69" descr="3873658629492895736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731" y="4689621"/>
              <a:ext cx="1847283" cy="1785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133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103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4718109"/>
          </a:xfrm>
          <a:prstGeom prst="rect">
            <a:avLst/>
          </a:prstGeom>
        </p:spPr>
      </p:pic>
      <p:sp>
        <p:nvSpPr>
          <p:cNvPr id="44" name="圆角矩形 43"/>
          <p:cNvSpPr/>
          <p:nvPr/>
        </p:nvSpPr>
        <p:spPr>
          <a:xfrm>
            <a:off x="603779" y="476672"/>
            <a:ext cx="7928661" cy="5710624"/>
          </a:xfrm>
          <a:prstGeom prst="roundRect">
            <a:avLst>
              <a:gd name="adj" fmla="val 0"/>
            </a:avLst>
          </a:prstGeom>
          <a:solidFill>
            <a:schemeClr val="bg1">
              <a:alpha val="46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圖片 107" descr="圖片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8588" y="4524594"/>
            <a:ext cx="3590174" cy="2122790"/>
          </a:xfrm>
          <a:prstGeom prst="rect">
            <a:avLst/>
          </a:prstGeom>
        </p:spPr>
      </p:pic>
      <p:grpSp>
        <p:nvGrpSpPr>
          <p:cNvPr id="3" name="群組 76"/>
          <p:cNvGrpSpPr/>
          <p:nvPr/>
        </p:nvGrpSpPr>
        <p:grpSpPr>
          <a:xfrm>
            <a:off x="5304387" y="4186981"/>
            <a:ext cx="153796" cy="137645"/>
            <a:chOff x="1160586" y="1268760"/>
            <a:chExt cx="257464" cy="230426"/>
          </a:xfrm>
        </p:grpSpPr>
        <p:sp>
          <p:nvSpPr>
            <p:cNvPr id="4" name="橢圓 72"/>
            <p:cNvSpPr>
              <a:spLocks noChangeAspect="1"/>
            </p:cNvSpPr>
            <p:nvPr/>
          </p:nvSpPr>
          <p:spPr>
            <a:xfrm>
              <a:off x="1187624" y="1268760"/>
              <a:ext cx="230426" cy="23042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50000">
                  <a:schemeClr val="bg1">
                    <a:alpha val="3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橢圓 73"/>
            <p:cNvSpPr>
              <a:spLocks noChangeAspect="1"/>
            </p:cNvSpPr>
            <p:nvPr/>
          </p:nvSpPr>
          <p:spPr>
            <a:xfrm flipH="1" flipV="1">
              <a:off x="1160586" y="1268760"/>
              <a:ext cx="123444" cy="1234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60000"/>
                  </a:schemeClr>
                </a:gs>
                <a:gs pos="100000">
                  <a:schemeClr val="bg1">
                    <a:alpha val="2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75"/>
          <p:cNvGrpSpPr/>
          <p:nvPr/>
        </p:nvGrpSpPr>
        <p:grpSpPr>
          <a:xfrm>
            <a:off x="5608816" y="4410654"/>
            <a:ext cx="202434" cy="206116"/>
            <a:chOff x="1727823" y="1961803"/>
            <a:chExt cx="338887" cy="345050"/>
          </a:xfrm>
        </p:grpSpPr>
        <p:sp>
          <p:nvSpPr>
            <p:cNvPr id="7" name="橢圓 71"/>
            <p:cNvSpPr>
              <a:spLocks noChangeAspect="1"/>
            </p:cNvSpPr>
            <p:nvPr/>
          </p:nvSpPr>
          <p:spPr>
            <a:xfrm>
              <a:off x="1727823" y="1961803"/>
              <a:ext cx="316835" cy="31683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127">
              <a:solidFill>
                <a:srgbClr val="FFFFFF">
                  <a:alpha val="4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橢圓 74"/>
            <p:cNvSpPr>
              <a:spLocks noChangeAspect="1"/>
            </p:cNvSpPr>
            <p:nvPr/>
          </p:nvSpPr>
          <p:spPr>
            <a:xfrm flipH="1" flipV="1">
              <a:off x="1943266" y="2183409"/>
              <a:ext cx="123444" cy="12344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>
                    <a:alpha val="4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131"/>
          <p:cNvGrpSpPr/>
          <p:nvPr/>
        </p:nvGrpSpPr>
        <p:grpSpPr>
          <a:xfrm>
            <a:off x="5114071" y="4990421"/>
            <a:ext cx="3742222" cy="991167"/>
            <a:chOff x="1475656" y="2815388"/>
            <a:chExt cx="6264696" cy="1659272"/>
          </a:xfrm>
        </p:grpSpPr>
        <p:grpSp>
          <p:nvGrpSpPr>
            <p:cNvPr id="10" name="群組 83"/>
            <p:cNvGrpSpPr/>
            <p:nvPr/>
          </p:nvGrpSpPr>
          <p:grpSpPr>
            <a:xfrm>
              <a:off x="1475656" y="4149080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26" name="橢圓 80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81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8" name="橢圓 82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1" name="群組 84"/>
            <p:cNvGrpSpPr/>
            <p:nvPr/>
          </p:nvGrpSpPr>
          <p:grpSpPr>
            <a:xfrm>
              <a:off x="4125422" y="2815388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23" name="橢圓 85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橢圓 86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橢圓 87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88"/>
            <p:cNvGrpSpPr/>
            <p:nvPr/>
          </p:nvGrpSpPr>
          <p:grpSpPr>
            <a:xfrm>
              <a:off x="5652120" y="2815388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20" name="橢圓 89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90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91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>
                    <a:alpha val="5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3" name="群組 92"/>
            <p:cNvGrpSpPr/>
            <p:nvPr/>
          </p:nvGrpSpPr>
          <p:grpSpPr>
            <a:xfrm>
              <a:off x="7414772" y="4111532"/>
              <a:ext cx="325580" cy="325580"/>
              <a:chOff x="-532184" y="3502648"/>
              <a:chExt cx="325580" cy="325580"/>
            </a:xfrm>
            <a:scene3d>
              <a:camera prst="perspectiveRelaxed"/>
              <a:lightRig rig="chilly" dir="t"/>
            </a:scene3d>
          </p:grpSpPr>
          <p:sp>
            <p:nvSpPr>
              <p:cNvPr id="17" name="橢圓 93"/>
              <p:cNvSpPr>
                <a:spLocks noChangeAspect="1"/>
              </p:cNvSpPr>
              <p:nvPr/>
            </p:nvSpPr>
            <p:spPr>
              <a:xfrm>
                <a:off x="-432198" y="3602634"/>
                <a:ext cx="125609" cy="1256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94"/>
              <p:cNvSpPr>
                <a:spLocks noChangeAspect="1"/>
              </p:cNvSpPr>
              <p:nvPr/>
            </p:nvSpPr>
            <p:spPr>
              <a:xfrm>
                <a:off x="-482442" y="3552390"/>
                <a:ext cx="226097" cy="226097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95"/>
              <p:cNvSpPr>
                <a:spLocks noChangeAspect="1"/>
              </p:cNvSpPr>
              <p:nvPr/>
            </p:nvSpPr>
            <p:spPr>
              <a:xfrm>
                <a:off x="-532184" y="3502648"/>
                <a:ext cx="325580" cy="32558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14" name="直線接點 97"/>
            <p:cNvCxnSpPr>
              <a:stCxn id="28" idx="6"/>
              <a:endCxn id="25" idx="2"/>
            </p:cNvCxnSpPr>
            <p:nvPr/>
          </p:nvCxnSpPr>
          <p:spPr>
            <a:xfrm flipV="1">
              <a:off x="1801236" y="2978178"/>
              <a:ext cx="2324186" cy="1333692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98"/>
            <p:cNvCxnSpPr>
              <a:stCxn id="22" idx="2"/>
            </p:cNvCxnSpPr>
            <p:nvPr/>
          </p:nvCxnSpPr>
          <p:spPr>
            <a:xfrm flipH="1">
              <a:off x="4451002" y="2978178"/>
              <a:ext cx="1201118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01"/>
            <p:cNvCxnSpPr>
              <a:stCxn id="21" idx="6"/>
            </p:cNvCxnSpPr>
            <p:nvPr/>
          </p:nvCxnSpPr>
          <p:spPr>
            <a:xfrm>
              <a:off x="5927959" y="2978179"/>
              <a:ext cx="1486813" cy="1183095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55"/>
          <p:cNvGrpSpPr>
            <a:grpSpLocks/>
          </p:cNvGrpSpPr>
          <p:nvPr/>
        </p:nvGrpSpPr>
        <p:grpSpPr bwMode="auto">
          <a:xfrm>
            <a:off x="7608885" y="4613814"/>
            <a:ext cx="517769" cy="478889"/>
            <a:chOff x="2534" y="631"/>
            <a:chExt cx="899" cy="772"/>
          </a:xfrm>
        </p:grpSpPr>
        <p:sp>
          <p:nvSpPr>
            <p:cNvPr id="30" name="Freeform 488"/>
            <p:cNvSpPr>
              <a:spLocks/>
            </p:cNvSpPr>
            <p:nvPr/>
          </p:nvSpPr>
          <p:spPr bwMode="auto">
            <a:xfrm>
              <a:off x="2642" y="1067"/>
              <a:ext cx="791" cy="336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1 w 1801"/>
                <a:gd name="T15" fmla="*/ 0 h 767"/>
                <a:gd name="T16" fmla="*/ 2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31" name="Picture 41" descr="Großbritannien"/>
            <p:cNvPicPr>
              <a:picLocks noChangeAspect="1" noChangeArrowheads="1"/>
            </p:cNvPicPr>
            <p:nvPr/>
          </p:nvPicPr>
          <p:blipFill>
            <a:blip r:embed="rId4" cstate="print"/>
            <a:srcRect b="16612"/>
            <a:stretch>
              <a:fillRect/>
            </a:stretch>
          </p:blipFill>
          <p:spPr bwMode="auto">
            <a:xfrm>
              <a:off x="2534" y="631"/>
              <a:ext cx="57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Group 78"/>
          <p:cNvGrpSpPr>
            <a:grpSpLocks/>
          </p:cNvGrpSpPr>
          <p:nvPr/>
        </p:nvGrpSpPr>
        <p:grpSpPr bwMode="auto">
          <a:xfrm>
            <a:off x="8684237" y="5364238"/>
            <a:ext cx="509234" cy="551907"/>
            <a:chOff x="3661" y="2768"/>
            <a:chExt cx="882" cy="921"/>
          </a:xfrm>
        </p:grpSpPr>
        <p:pic>
          <p:nvPicPr>
            <p:cNvPr id="33" name="Picture 79" descr="Somali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61" y="2768"/>
              <a:ext cx="5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Freeform 80"/>
            <p:cNvSpPr>
              <a:spLocks/>
            </p:cNvSpPr>
            <p:nvPr/>
          </p:nvSpPr>
          <p:spPr bwMode="auto">
            <a:xfrm>
              <a:off x="3747" y="3315"/>
              <a:ext cx="796" cy="338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2 w 1801"/>
                <a:gd name="T15" fmla="*/ 0 h 767"/>
                <a:gd name="T16" fmla="*/ 3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5" name="Group 56"/>
          <p:cNvGrpSpPr>
            <a:grpSpLocks/>
          </p:cNvGrpSpPr>
          <p:nvPr/>
        </p:nvGrpSpPr>
        <p:grpSpPr bwMode="auto">
          <a:xfrm>
            <a:off x="6726624" y="4621808"/>
            <a:ext cx="491217" cy="492164"/>
            <a:chOff x="4669" y="611"/>
            <a:chExt cx="888" cy="921"/>
          </a:xfrm>
        </p:grpSpPr>
        <p:pic>
          <p:nvPicPr>
            <p:cNvPr id="36" name="Picture 8" descr="US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69" y="611"/>
              <a:ext cx="5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reeform 488"/>
            <p:cNvSpPr>
              <a:spLocks/>
            </p:cNvSpPr>
            <p:nvPr/>
          </p:nvSpPr>
          <p:spPr bwMode="auto">
            <a:xfrm>
              <a:off x="4766" y="1157"/>
              <a:ext cx="791" cy="336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1 w 1801"/>
                <a:gd name="T15" fmla="*/ 0 h 767"/>
                <a:gd name="T16" fmla="*/ 2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8" name="Group 61"/>
          <p:cNvGrpSpPr>
            <a:grpSpLocks/>
          </p:cNvGrpSpPr>
          <p:nvPr/>
        </p:nvGrpSpPr>
        <p:grpSpPr bwMode="auto">
          <a:xfrm>
            <a:off x="5157085" y="5405015"/>
            <a:ext cx="498803" cy="511130"/>
            <a:chOff x="1548" y="538"/>
            <a:chExt cx="886" cy="921"/>
          </a:xfrm>
        </p:grpSpPr>
        <p:pic>
          <p:nvPicPr>
            <p:cNvPr id="39" name="Picture 62" descr="Vereinigten-Arabischen-Emi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8" y="538"/>
              <a:ext cx="5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Freeform 63"/>
            <p:cNvSpPr>
              <a:spLocks/>
            </p:cNvSpPr>
            <p:nvPr/>
          </p:nvSpPr>
          <p:spPr bwMode="auto">
            <a:xfrm>
              <a:off x="1638" y="1080"/>
              <a:ext cx="796" cy="338"/>
            </a:xfrm>
            <a:custGeom>
              <a:avLst/>
              <a:gdLst>
                <a:gd name="T0" fmla="*/ 2 w 1801"/>
                <a:gd name="T1" fmla="*/ 0 h 767"/>
                <a:gd name="T2" fmla="*/ 1 w 1801"/>
                <a:gd name="T3" fmla="*/ 0 h 767"/>
                <a:gd name="T4" fmla="*/ 1 w 1801"/>
                <a:gd name="T5" fmla="*/ 0 h 767"/>
                <a:gd name="T6" fmla="*/ 0 w 1801"/>
                <a:gd name="T7" fmla="*/ 1 h 767"/>
                <a:gd name="T8" fmla="*/ 0 w 1801"/>
                <a:gd name="T9" fmla="*/ 1 h 767"/>
                <a:gd name="T10" fmla="*/ 0 w 1801"/>
                <a:gd name="T11" fmla="*/ 1 h 767"/>
                <a:gd name="T12" fmla="*/ 1 w 1801"/>
                <a:gd name="T13" fmla="*/ 0 h 767"/>
                <a:gd name="T14" fmla="*/ 2 w 1801"/>
                <a:gd name="T15" fmla="*/ 0 h 767"/>
                <a:gd name="T16" fmla="*/ 3 w 1801"/>
                <a:gd name="T17" fmla="*/ 0 h 767"/>
                <a:gd name="T18" fmla="*/ 2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41" name="圖片 69" descr="387365862949289573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0731" y="4689621"/>
            <a:ext cx="1847283" cy="17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14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圖片 103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4718109"/>
          </a:xfrm>
          <a:prstGeom prst="rect">
            <a:avLst/>
          </a:prstGeom>
        </p:spPr>
      </p:pic>
      <p:grpSp>
        <p:nvGrpSpPr>
          <p:cNvPr id="50" name="组合 49"/>
          <p:cNvGrpSpPr/>
          <p:nvPr/>
        </p:nvGrpSpPr>
        <p:grpSpPr>
          <a:xfrm>
            <a:off x="5114071" y="4186981"/>
            <a:ext cx="4079400" cy="2460403"/>
            <a:chOff x="5114071" y="4186981"/>
            <a:chExt cx="4079400" cy="2460403"/>
          </a:xfrm>
        </p:grpSpPr>
        <p:pic>
          <p:nvPicPr>
            <p:cNvPr id="2" name="圖片 107" descr="圖片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8588" y="4524594"/>
              <a:ext cx="3590174" cy="2122790"/>
            </a:xfrm>
            <a:prstGeom prst="rect">
              <a:avLst/>
            </a:prstGeom>
          </p:spPr>
        </p:pic>
        <p:grpSp>
          <p:nvGrpSpPr>
            <p:cNvPr id="3" name="群組 76"/>
            <p:cNvGrpSpPr/>
            <p:nvPr/>
          </p:nvGrpSpPr>
          <p:grpSpPr>
            <a:xfrm>
              <a:off x="5304387" y="4186981"/>
              <a:ext cx="153796" cy="137645"/>
              <a:chOff x="1160586" y="1268760"/>
              <a:chExt cx="257464" cy="230426"/>
            </a:xfrm>
          </p:grpSpPr>
          <p:sp>
            <p:nvSpPr>
              <p:cNvPr id="4" name="橢圓 72"/>
              <p:cNvSpPr>
                <a:spLocks noChangeAspect="1"/>
              </p:cNvSpPr>
              <p:nvPr/>
            </p:nvSpPr>
            <p:spPr>
              <a:xfrm>
                <a:off x="1187624" y="1268760"/>
                <a:ext cx="230426" cy="2304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50000">
                    <a:schemeClr val="bg1">
                      <a:alpha val="3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橢圓 73"/>
              <p:cNvSpPr>
                <a:spLocks noChangeAspect="1"/>
              </p:cNvSpPr>
              <p:nvPr/>
            </p:nvSpPr>
            <p:spPr>
              <a:xfrm flipH="1" flipV="1">
                <a:off x="1160586" y="1268760"/>
                <a:ext cx="123444" cy="1234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alpha val="60000"/>
                    </a:schemeClr>
                  </a:gs>
                  <a:gs pos="100000">
                    <a:schemeClr val="bg1">
                      <a:alpha val="2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75"/>
            <p:cNvGrpSpPr/>
            <p:nvPr/>
          </p:nvGrpSpPr>
          <p:grpSpPr>
            <a:xfrm>
              <a:off x="5608816" y="4410654"/>
              <a:ext cx="202434" cy="206116"/>
              <a:chOff x="1727823" y="1961803"/>
              <a:chExt cx="338887" cy="345050"/>
            </a:xfrm>
          </p:grpSpPr>
          <p:sp>
            <p:nvSpPr>
              <p:cNvPr id="7" name="橢圓 71"/>
              <p:cNvSpPr>
                <a:spLocks noChangeAspect="1"/>
              </p:cNvSpPr>
              <p:nvPr/>
            </p:nvSpPr>
            <p:spPr>
              <a:xfrm>
                <a:off x="1727823" y="1961803"/>
                <a:ext cx="316835" cy="316835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127">
                <a:solidFill>
                  <a:srgbClr val="FFFFFF">
                    <a:alpha val="40000"/>
                  </a:srgb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橢圓 74"/>
              <p:cNvSpPr>
                <a:spLocks noChangeAspect="1"/>
              </p:cNvSpPr>
              <p:nvPr/>
            </p:nvSpPr>
            <p:spPr>
              <a:xfrm flipH="1" flipV="1">
                <a:off x="1943266" y="2183409"/>
                <a:ext cx="123444" cy="1234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0000">
                    <a:schemeClr val="bg1">
                      <a:alpha val="40000"/>
                    </a:schemeClr>
                  </a:gs>
                  <a:gs pos="100000">
                    <a:schemeClr val="bg1">
                      <a:alpha val="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9" name="群組 131"/>
            <p:cNvGrpSpPr/>
            <p:nvPr/>
          </p:nvGrpSpPr>
          <p:grpSpPr>
            <a:xfrm>
              <a:off x="5114071" y="4990421"/>
              <a:ext cx="3742222" cy="991167"/>
              <a:chOff x="1475656" y="2815388"/>
              <a:chExt cx="6264696" cy="1659272"/>
            </a:xfrm>
          </p:grpSpPr>
          <p:grpSp>
            <p:nvGrpSpPr>
              <p:cNvPr id="10" name="群組 83"/>
              <p:cNvGrpSpPr/>
              <p:nvPr/>
            </p:nvGrpSpPr>
            <p:grpSpPr>
              <a:xfrm>
                <a:off x="1475656" y="4149080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26" name="橢圓 80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" name="橢圓 81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" name="橢圓 82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" name="群組 84"/>
              <p:cNvGrpSpPr/>
              <p:nvPr/>
            </p:nvGrpSpPr>
            <p:grpSpPr>
              <a:xfrm>
                <a:off x="4125422" y="2815388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23" name="橢圓 85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橢圓 86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" name="橢圓 87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" name="群組 88"/>
              <p:cNvGrpSpPr/>
              <p:nvPr/>
            </p:nvGrpSpPr>
            <p:grpSpPr>
              <a:xfrm>
                <a:off x="5652120" y="2815388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20" name="橢圓 89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橢圓 90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" name="橢圓 91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>
                      <a:alpha val="50196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3" name="群組 92"/>
              <p:cNvGrpSpPr/>
              <p:nvPr/>
            </p:nvGrpSpPr>
            <p:grpSpPr>
              <a:xfrm>
                <a:off x="7414772" y="4111532"/>
                <a:ext cx="325580" cy="325580"/>
                <a:chOff x="-532184" y="3502648"/>
                <a:chExt cx="325580" cy="325580"/>
              </a:xfrm>
              <a:scene3d>
                <a:camera prst="perspectiveRelaxed"/>
                <a:lightRig rig="chilly" dir="t"/>
              </a:scene3d>
            </p:grpSpPr>
            <p:sp>
              <p:nvSpPr>
                <p:cNvPr id="17" name="橢圓 93"/>
                <p:cNvSpPr>
                  <a:spLocks noChangeAspect="1"/>
                </p:cNvSpPr>
                <p:nvPr/>
              </p:nvSpPr>
              <p:spPr>
                <a:xfrm>
                  <a:off x="-432198" y="3602634"/>
                  <a:ext cx="125609" cy="1256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橢圓 94"/>
                <p:cNvSpPr>
                  <a:spLocks noChangeAspect="1"/>
                </p:cNvSpPr>
                <p:nvPr/>
              </p:nvSpPr>
              <p:spPr>
                <a:xfrm>
                  <a:off x="-482442" y="3552390"/>
                  <a:ext cx="226097" cy="226097"/>
                </a:xfrm>
                <a:prstGeom prst="ellipse">
                  <a:avLst/>
                </a:prstGeom>
                <a:noFill/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橢圓 95"/>
                <p:cNvSpPr>
                  <a:spLocks noChangeAspect="1"/>
                </p:cNvSpPr>
                <p:nvPr/>
              </p:nvSpPr>
              <p:spPr>
                <a:xfrm>
                  <a:off x="-532184" y="3502648"/>
                  <a:ext cx="325580" cy="325580"/>
                </a:xfrm>
                <a:prstGeom prst="ellipse">
                  <a:avLst/>
                </a:prstGeom>
                <a:noFill/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4" name="直線接點 97"/>
              <p:cNvCxnSpPr>
                <a:stCxn id="28" idx="6"/>
                <a:endCxn id="25" idx="2"/>
              </p:cNvCxnSpPr>
              <p:nvPr/>
            </p:nvCxnSpPr>
            <p:spPr>
              <a:xfrm flipV="1">
                <a:off x="1801236" y="2978178"/>
                <a:ext cx="2324186" cy="1333692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98"/>
              <p:cNvCxnSpPr>
                <a:stCxn id="22" idx="2"/>
              </p:cNvCxnSpPr>
              <p:nvPr/>
            </p:nvCxnSpPr>
            <p:spPr>
              <a:xfrm flipH="1">
                <a:off x="4451002" y="2978178"/>
                <a:ext cx="12011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01"/>
              <p:cNvCxnSpPr>
                <a:stCxn id="21" idx="6"/>
              </p:cNvCxnSpPr>
              <p:nvPr/>
            </p:nvCxnSpPr>
            <p:spPr>
              <a:xfrm>
                <a:off x="5927959" y="2978179"/>
                <a:ext cx="1486813" cy="1183095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55"/>
            <p:cNvGrpSpPr>
              <a:grpSpLocks/>
            </p:cNvGrpSpPr>
            <p:nvPr/>
          </p:nvGrpSpPr>
          <p:grpSpPr bwMode="auto">
            <a:xfrm>
              <a:off x="7608885" y="4613814"/>
              <a:ext cx="517769" cy="478889"/>
              <a:chOff x="2534" y="631"/>
              <a:chExt cx="899" cy="772"/>
            </a:xfrm>
          </p:grpSpPr>
          <p:sp>
            <p:nvSpPr>
              <p:cNvPr id="30" name="Freeform 488"/>
              <p:cNvSpPr>
                <a:spLocks/>
              </p:cNvSpPr>
              <p:nvPr/>
            </p:nvSpPr>
            <p:spPr bwMode="auto">
              <a:xfrm>
                <a:off x="2642" y="1067"/>
                <a:ext cx="791" cy="336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1 w 1801"/>
                  <a:gd name="T15" fmla="*/ 0 h 767"/>
                  <a:gd name="T16" fmla="*/ 2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pic>
            <p:nvPicPr>
              <p:cNvPr id="31" name="Picture 41" descr="Großbritannie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16612"/>
              <a:stretch>
                <a:fillRect/>
              </a:stretch>
            </p:blipFill>
            <p:spPr bwMode="auto">
              <a:xfrm>
                <a:off x="2534" y="631"/>
                <a:ext cx="576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78"/>
            <p:cNvGrpSpPr>
              <a:grpSpLocks/>
            </p:cNvGrpSpPr>
            <p:nvPr/>
          </p:nvGrpSpPr>
          <p:grpSpPr bwMode="auto">
            <a:xfrm>
              <a:off x="8684237" y="5364238"/>
              <a:ext cx="509234" cy="551907"/>
              <a:chOff x="3661" y="2768"/>
              <a:chExt cx="882" cy="921"/>
            </a:xfrm>
          </p:grpSpPr>
          <p:pic>
            <p:nvPicPr>
              <p:cNvPr id="33" name="Picture 79" descr="Somali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61" y="2768"/>
                <a:ext cx="576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747" y="3315"/>
                <a:ext cx="796" cy="338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2 w 1801"/>
                  <a:gd name="T15" fmla="*/ 0 h 767"/>
                  <a:gd name="T16" fmla="*/ 3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5" name="Group 56"/>
            <p:cNvGrpSpPr>
              <a:grpSpLocks/>
            </p:cNvGrpSpPr>
            <p:nvPr/>
          </p:nvGrpSpPr>
          <p:grpSpPr bwMode="auto">
            <a:xfrm>
              <a:off x="6726624" y="4621808"/>
              <a:ext cx="491217" cy="492164"/>
              <a:chOff x="4669" y="611"/>
              <a:chExt cx="888" cy="921"/>
            </a:xfrm>
          </p:grpSpPr>
          <p:pic>
            <p:nvPicPr>
              <p:cNvPr id="36" name="Picture 8" descr="US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669" y="611"/>
                <a:ext cx="576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Freeform 488"/>
              <p:cNvSpPr>
                <a:spLocks/>
              </p:cNvSpPr>
              <p:nvPr/>
            </p:nvSpPr>
            <p:spPr bwMode="auto">
              <a:xfrm>
                <a:off x="4766" y="1157"/>
                <a:ext cx="791" cy="336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1 w 1801"/>
                  <a:gd name="T15" fmla="*/ 0 h 767"/>
                  <a:gd name="T16" fmla="*/ 2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8" name="Group 61"/>
            <p:cNvGrpSpPr>
              <a:grpSpLocks/>
            </p:cNvGrpSpPr>
            <p:nvPr/>
          </p:nvGrpSpPr>
          <p:grpSpPr bwMode="auto">
            <a:xfrm>
              <a:off x="5157085" y="5405015"/>
              <a:ext cx="498803" cy="511130"/>
              <a:chOff x="1548" y="538"/>
              <a:chExt cx="886" cy="921"/>
            </a:xfrm>
          </p:grpSpPr>
          <p:pic>
            <p:nvPicPr>
              <p:cNvPr id="39" name="Picture 62" descr="Vereinigten-Arabischen-Em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48" y="538"/>
                <a:ext cx="576" cy="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Freeform 63"/>
              <p:cNvSpPr>
                <a:spLocks/>
              </p:cNvSpPr>
              <p:nvPr/>
            </p:nvSpPr>
            <p:spPr bwMode="auto">
              <a:xfrm>
                <a:off x="1638" y="1080"/>
                <a:ext cx="796" cy="338"/>
              </a:xfrm>
              <a:custGeom>
                <a:avLst/>
                <a:gdLst>
                  <a:gd name="T0" fmla="*/ 2 w 1801"/>
                  <a:gd name="T1" fmla="*/ 0 h 767"/>
                  <a:gd name="T2" fmla="*/ 1 w 1801"/>
                  <a:gd name="T3" fmla="*/ 0 h 767"/>
                  <a:gd name="T4" fmla="*/ 1 w 1801"/>
                  <a:gd name="T5" fmla="*/ 0 h 767"/>
                  <a:gd name="T6" fmla="*/ 0 w 1801"/>
                  <a:gd name="T7" fmla="*/ 1 h 767"/>
                  <a:gd name="T8" fmla="*/ 0 w 1801"/>
                  <a:gd name="T9" fmla="*/ 1 h 767"/>
                  <a:gd name="T10" fmla="*/ 0 w 1801"/>
                  <a:gd name="T11" fmla="*/ 1 h 767"/>
                  <a:gd name="T12" fmla="*/ 1 w 1801"/>
                  <a:gd name="T13" fmla="*/ 0 h 767"/>
                  <a:gd name="T14" fmla="*/ 2 w 1801"/>
                  <a:gd name="T15" fmla="*/ 0 h 767"/>
                  <a:gd name="T16" fmla="*/ 3 w 1801"/>
                  <a:gd name="T17" fmla="*/ 0 h 767"/>
                  <a:gd name="T18" fmla="*/ 2 w 1801"/>
                  <a:gd name="T19" fmla="*/ 0 h 7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1"/>
                  <a:gd name="T31" fmla="*/ 0 h 767"/>
                  <a:gd name="T32" fmla="*/ 1801 w 1801"/>
                  <a:gd name="T33" fmla="*/ 767 h 7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1" h="767">
                    <a:moveTo>
                      <a:pt x="1400" y="0"/>
                    </a:moveTo>
                    <a:cubicBezTo>
                      <a:pt x="1132" y="0"/>
                      <a:pt x="831" y="79"/>
                      <a:pt x="729" y="176"/>
                    </a:cubicBezTo>
                    <a:cubicBezTo>
                      <a:pt x="653" y="247"/>
                      <a:pt x="704" y="308"/>
                      <a:pt x="841" y="336"/>
                    </a:cubicBezTo>
                    <a:cubicBezTo>
                      <a:pt x="299" y="593"/>
                      <a:pt x="299" y="593"/>
                      <a:pt x="299" y="593"/>
                    </a:cubicBezTo>
                    <a:cubicBezTo>
                      <a:pt x="0" y="767"/>
                      <a:pt x="0" y="767"/>
                      <a:pt x="0" y="767"/>
                    </a:cubicBezTo>
                    <a:cubicBezTo>
                      <a:pt x="397" y="617"/>
                      <a:pt x="397" y="617"/>
                      <a:pt x="397" y="617"/>
                    </a:cubicBezTo>
                    <a:cubicBezTo>
                      <a:pt x="953" y="350"/>
                      <a:pt x="953" y="350"/>
                      <a:pt x="953" y="350"/>
                    </a:cubicBezTo>
                    <a:cubicBezTo>
                      <a:pt x="976" y="351"/>
                      <a:pt x="1001" y="352"/>
                      <a:pt x="1027" y="352"/>
                    </a:cubicBezTo>
                    <a:cubicBezTo>
                      <a:pt x="1295" y="352"/>
                      <a:pt x="1596" y="273"/>
                      <a:pt x="1699" y="176"/>
                    </a:cubicBezTo>
                    <a:cubicBezTo>
                      <a:pt x="1801" y="79"/>
                      <a:pt x="1668" y="0"/>
                      <a:pt x="1400" y="0"/>
                    </a:cubicBezTo>
                    <a:close/>
                  </a:path>
                </a:pathLst>
              </a:custGeom>
              <a:solidFill>
                <a:schemeClr val="tx1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pic>
          <p:nvPicPr>
            <p:cNvPr id="41" name="圖片 69" descr="3873658629492895736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0731" y="4689621"/>
              <a:ext cx="1847283" cy="1785707"/>
            </a:xfrm>
            <a:prstGeom prst="rect">
              <a:avLst/>
            </a:prstGeom>
          </p:spPr>
        </p:pic>
      </p:grpSp>
      <p:sp>
        <p:nvSpPr>
          <p:cNvPr id="51" name="任意多边形 50"/>
          <p:cNvSpPr/>
          <p:nvPr/>
        </p:nvSpPr>
        <p:spPr>
          <a:xfrm>
            <a:off x="-1844700" y="-348886"/>
            <a:ext cx="13056082" cy="1931323"/>
          </a:xfrm>
          <a:custGeom>
            <a:avLst/>
            <a:gdLst>
              <a:gd name="connsiteX0" fmla="*/ 1031900 w 13056082"/>
              <a:gd name="connsiteY0" fmla="*/ 1248772 h 1931323"/>
              <a:gd name="connsiteX1" fmla="*/ 5008814 w 13056082"/>
              <a:gd name="connsiteY1" fmla="*/ 1930943 h 1931323"/>
              <a:gd name="connsiteX2" fmla="*/ 9174414 w 13056082"/>
              <a:gd name="connsiteY2" fmla="*/ 1161686 h 1931323"/>
              <a:gd name="connsiteX3" fmla="*/ 12454643 w 13056082"/>
              <a:gd name="connsiteY3" fmla="*/ 1727743 h 1931323"/>
              <a:gd name="connsiteX4" fmla="*/ 11874071 w 13056082"/>
              <a:gd name="connsiteY4" fmla="*/ 160200 h 1931323"/>
              <a:gd name="connsiteX5" fmla="*/ 944814 w 13056082"/>
              <a:gd name="connsiteY5" fmla="*/ 174715 h 1931323"/>
              <a:gd name="connsiteX6" fmla="*/ 1031900 w 13056082"/>
              <a:gd name="connsiteY6" fmla="*/ 1248772 h 193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6082" h="1931323">
                <a:moveTo>
                  <a:pt x="1031900" y="1248772"/>
                </a:moveTo>
                <a:cubicBezTo>
                  <a:pt x="1709233" y="1541477"/>
                  <a:pt x="3651728" y="1945457"/>
                  <a:pt x="5008814" y="1930943"/>
                </a:cubicBezTo>
                <a:cubicBezTo>
                  <a:pt x="6365900" y="1916429"/>
                  <a:pt x="7933443" y="1195553"/>
                  <a:pt x="9174414" y="1161686"/>
                </a:cubicBezTo>
                <a:cubicBezTo>
                  <a:pt x="10415385" y="1127819"/>
                  <a:pt x="12004700" y="1894657"/>
                  <a:pt x="12454643" y="1727743"/>
                </a:cubicBezTo>
                <a:cubicBezTo>
                  <a:pt x="12904586" y="1560829"/>
                  <a:pt x="13792376" y="419038"/>
                  <a:pt x="11874071" y="160200"/>
                </a:cubicBezTo>
                <a:cubicBezTo>
                  <a:pt x="9955766" y="-98638"/>
                  <a:pt x="2749424" y="-6714"/>
                  <a:pt x="944814" y="174715"/>
                </a:cubicBezTo>
                <a:cubicBezTo>
                  <a:pt x="-859796" y="356144"/>
                  <a:pt x="354567" y="956067"/>
                  <a:pt x="1031900" y="1248772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30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ic1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00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8C0FB-737C-4BAA-ABAF-389A8C52FF6E}" type="slidenum">
              <a:rPr lang="zh-CN" altLang="en-US"/>
              <a:pPr>
                <a:defRPr/>
              </a:pPr>
              <a:t>6</a:t>
            </a:fld>
            <a:endParaRPr lang="zh-CN" altLang="en-US" sz="180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7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38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160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160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160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16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160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160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160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48</Words>
  <Application>Microsoft Office PowerPoint</Application>
  <PresentationFormat>全屏显示(4:3)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佈景主題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www.pptbz.com</dc:creator>
  <cp:lastModifiedBy>微软用户</cp:lastModifiedBy>
  <cp:revision>37</cp:revision>
  <dcterms:created xsi:type="dcterms:W3CDTF">2012-07-20T08:24:44Z</dcterms:created>
  <dcterms:modified xsi:type="dcterms:W3CDTF">2015-06-14T09:18:25Z</dcterms:modified>
</cp:coreProperties>
</file>