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webextensions/taskpanes.xml" ContentType="application/vnd.ms-office.webextensiontaskpan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74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67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3" autoAdjust="0"/>
    <p:restoredTop sz="92022" autoAdjust="0"/>
  </p:normalViewPr>
  <p:slideViewPr>
    <p:cSldViewPr snapToGrid="0" snapToObjects="1" showGuides="1">
      <p:cViewPr>
        <p:scale>
          <a:sx n="33" d="100"/>
          <a:sy n="33" d="100"/>
        </p:scale>
        <p:origin x="-250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55" d="100"/>
          <a:sy n="55" d="100"/>
        </p:scale>
        <p:origin x="1632" y="84"/>
      </p:cViewPr>
      <p:guideLst/>
    </p:cSldViewPr>
  </p:notesViewPr>
  <p:gridSpacing cx="73726675" cy="73726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C61E0-1E9A-4117-B34B-43BD4CE88FBE}" type="datetimeFigureOut">
              <a:rPr lang="zh-CN" altLang="en-US" smtClean="0"/>
              <a:pPr/>
              <a:t>2015/6/13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ADB6-1BC3-490B-B392-1F68C5E3E7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6970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6BD86-D599-4ADD-914D-499C1C3E9EFF}" type="datetimeFigureOut">
              <a:rPr lang="zh-CN" altLang="en-US" smtClean="0"/>
              <a:pPr/>
              <a:t>2015/6/13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8DF59-030B-45A6-828C-6565553A42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004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3037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1204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084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5381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FC714-7987-4FE7-AE47-C7BE5B71D70E}" type="slidenum">
              <a:rPr lang="zh-CN" altLang="en-US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奔跑青春，活力工大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263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1382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410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140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334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1794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7925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8DF59-030B-45A6-828C-6565553A429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160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502563"/>
            <a:ext cx="9260114" cy="246184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200" dirty="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-1" y="1785679"/>
            <a:ext cx="9144000" cy="22929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rPr>
              <a:t>2015</a:t>
            </a:r>
            <a:r>
              <a:rPr lang="zh-CN" alt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rPr>
              <a:t>年</a:t>
            </a:r>
            <a:r>
              <a:rPr lang="en-US" altLang="zh-CN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rPr>
              <a:t>XXX</a:t>
            </a:r>
            <a:r>
              <a:rPr lang="zh-CN" altLang="en-US" sz="3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rPr>
              <a:t>学生会换届</a:t>
            </a:r>
            <a:endParaRPr lang="en-US" altLang="zh-CN" sz="32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+mn-cs"/>
            </a:endParaRPr>
          </a:p>
          <a:p>
            <a:pPr algn="ctr">
              <a:spcBef>
                <a:spcPts val="1200"/>
              </a:spcBef>
            </a:pPr>
            <a:r>
              <a:rPr lang="zh-CN" altLang="en-US" sz="72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rPr>
              <a:t>竞选答辩</a:t>
            </a:r>
          </a:p>
          <a:p>
            <a:endParaRPr lang="zh-CN" alt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2470372" y="4457917"/>
            <a:ext cx="4203250" cy="543339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25400" dir="72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竞选职务：学生会主席</a:t>
            </a:r>
          </a:p>
        </p:txBody>
      </p:sp>
      <p:sp>
        <p:nvSpPr>
          <p:cNvPr id="10" name="圆角矩形 9"/>
          <p:cNvSpPr/>
          <p:nvPr userDrawn="1"/>
        </p:nvSpPr>
        <p:spPr>
          <a:xfrm>
            <a:off x="3270596" y="5359599"/>
            <a:ext cx="2675834" cy="543339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25400" dir="72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答辩人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XXX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6606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 animBg="1"/>
      <p:bldP spid="10" grpId="0" animBg="1"/>
    </p:bld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70FA-CAF3-40C2-B151-64282447D101}" type="datetime1">
              <a:rPr lang="zh-CN" altLang="en-US"/>
              <a:pPr>
                <a:defRPr/>
              </a:pPr>
              <a:t>2015/6/13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6759-C63A-4A83-AAA5-C08666DBC2B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6F95D-AD44-4E88-8D27-E509EBB95798}" type="datetime1">
              <a:rPr lang="zh-CN" altLang="en-US"/>
              <a:pPr>
                <a:defRPr/>
              </a:pPr>
              <a:t>2015/6/13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B5B6-B2C0-421C-8925-E2050335474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6B1B1-25F8-45B4-A7A4-16996C72FA67}" type="datetime1">
              <a:rPr lang="zh-CN" altLang="en-US"/>
              <a:pPr>
                <a:defRPr/>
              </a:pPr>
              <a:t>2015/6/13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03BC-138A-459E-B270-E032ADF9D3A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E5085-7C53-4AE6-9FFA-EB05CB5B139D}" type="datetime1">
              <a:rPr lang="zh-CN" altLang="en-US"/>
              <a:pPr>
                <a:defRPr/>
              </a:pPr>
              <a:t>2015/6/13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AD2C-94BF-47F7-9E7D-161BC3F7BB2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7405-ADC3-4AAA-AC03-5C4D17EE9A9F}" type="datetime1">
              <a:rPr lang="zh-CN" altLang="en-US"/>
              <a:pPr>
                <a:defRPr/>
              </a:pPr>
              <a:t>2015/6/13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1E9B-8A3B-43DE-AC9F-2EF852DD244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6617-4E7C-4F1E-95FC-995D6FBA8060}" type="datetime1">
              <a:rPr lang="zh-CN" altLang="en-US"/>
              <a:pPr>
                <a:defRPr/>
              </a:pPr>
              <a:t>2015/6/13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1001-3B78-4B50-B3B8-7BF2E6D98EA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-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 userDrawn="1"/>
        </p:nvSpPr>
        <p:spPr>
          <a:xfrm rot="10800000">
            <a:off x="-2" y="1423068"/>
            <a:ext cx="537011" cy="469616"/>
          </a:xfrm>
          <a:prstGeom prst="rtTriangl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442915" y="1423068"/>
            <a:ext cx="373011" cy="5556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5911" y="657225"/>
            <a:ext cx="9495281" cy="757238"/>
          </a:xfrm>
          <a:custGeom>
            <a:avLst/>
            <a:gdLst>
              <a:gd name="connsiteX0" fmla="*/ 249558 w 9495281"/>
              <a:gd name="connsiteY0" fmla="*/ 0 h 530509"/>
              <a:gd name="connsiteX1" fmla="*/ 9495281 w 9495281"/>
              <a:gd name="connsiteY1" fmla="*/ 0 h 530509"/>
              <a:gd name="connsiteX2" fmla="*/ 9495281 w 9495281"/>
              <a:gd name="connsiteY2" fmla="*/ 530509 h 530509"/>
              <a:gd name="connsiteX3" fmla="*/ 0 w 9495281"/>
              <a:gd name="connsiteY3" fmla="*/ 530509 h 530509"/>
              <a:gd name="connsiteX4" fmla="*/ 249558 w 9495281"/>
              <a:gd name="connsiteY4" fmla="*/ 0 h 53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281" h="530509">
                <a:moveTo>
                  <a:pt x="249558" y="0"/>
                </a:moveTo>
                <a:lnTo>
                  <a:pt x="9495281" y="0"/>
                </a:lnTo>
                <a:lnTo>
                  <a:pt x="9495281" y="530509"/>
                </a:lnTo>
                <a:lnTo>
                  <a:pt x="0" y="530509"/>
                </a:lnTo>
                <a:lnTo>
                  <a:pt x="24955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946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-有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 userDrawn="1"/>
        </p:nvSpPr>
        <p:spPr>
          <a:xfrm rot="10800000">
            <a:off x="-2" y="1423068"/>
            <a:ext cx="537011" cy="469616"/>
          </a:xfrm>
          <a:prstGeom prst="rtTriangl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42915" y="1423068"/>
            <a:ext cx="373011" cy="5556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5911" y="657225"/>
            <a:ext cx="9495281" cy="757238"/>
          </a:xfrm>
          <a:custGeom>
            <a:avLst/>
            <a:gdLst>
              <a:gd name="connsiteX0" fmla="*/ 249558 w 9495281"/>
              <a:gd name="connsiteY0" fmla="*/ 0 h 530509"/>
              <a:gd name="connsiteX1" fmla="*/ 9495281 w 9495281"/>
              <a:gd name="connsiteY1" fmla="*/ 0 h 530509"/>
              <a:gd name="connsiteX2" fmla="*/ 9495281 w 9495281"/>
              <a:gd name="connsiteY2" fmla="*/ 530509 h 530509"/>
              <a:gd name="connsiteX3" fmla="*/ 0 w 9495281"/>
              <a:gd name="connsiteY3" fmla="*/ 530509 h 530509"/>
              <a:gd name="connsiteX4" fmla="*/ 249558 w 9495281"/>
              <a:gd name="connsiteY4" fmla="*/ 0 h 53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281" h="530509">
                <a:moveTo>
                  <a:pt x="249558" y="0"/>
                </a:moveTo>
                <a:lnTo>
                  <a:pt x="9495281" y="0"/>
                </a:lnTo>
                <a:lnTo>
                  <a:pt x="9495281" y="530509"/>
                </a:lnTo>
                <a:lnTo>
                  <a:pt x="0" y="530509"/>
                </a:lnTo>
                <a:lnTo>
                  <a:pt x="24955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0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CBA1959-2E64-44EC-9A47-5269237CA17D}" type="datetimeFigureOut">
              <a:rPr lang="zh-CN" altLang="en-US" smtClean="0"/>
              <a:pPr/>
              <a:t>2015/6/13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3710F9B-8731-4140-8B98-7FF809672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311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96FE-55E7-4DB5-9DD3-C8AFB91071C9}" type="datetime1">
              <a:rPr lang="zh-CN" altLang="en-US"/>
              <a:pPr>
                <a:defRPr/>
              </a:pPr>
              <a:t>2015/6/13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6002-ACA4-48CD-B0D7-449B7ED7C0F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A437-9401-45A0-B905-4F0DB012A3B9}" type="datetime1">
              <a:rPr lang="zh-CN" altLang="en-US"/>
              <a:pPr>
                <a:defRPr/>
              </a:pPr>
              <a:t>2015/6/13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16A4-9F6E-48CB-AE44-9F16F1921A4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1E4-34D3-44D3-92B6-BD0E960B404D}" type="datetime1">
              <a:rPr lang="zh-CN" altLang="en-US"/>
              <a:pPr>
                <a:defRPr/>
              </a:pPr>
              <a:t>2015/6/13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AF44A-4588-4257-A25D-D8431FC236E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B55F-43CB-478D-96AB-CCD248367816}" type="datetime1">
              <a:rPr lang="zh-CN" altLang="en-US"/>
              <a:pPr>
                <a:defRPr/>
              </a:pPr>
              <a:t>2015/6/13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33A4-5FF1-4FA6-B138-216D58307CC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55D9-FAA2-4743-863D-290D1871456F}" type="datetime1">
              <a:rPr lang="zh-CN" altLang="en-US"/>
              <a:pPr>
                <a:defRPr/>
              </a:pPr>
              <a:t>2015/6/13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F3CB-F9C1-43F8-8827-E978CF7A9FA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9" t="10556" r="11057"/>
          <a:stretch/>
        </p:blipFill>
        <p:spPr>
          <a:xfrm>
            <a:off x="0" y="-38462"/>
            <a:ext cx="9201150" cy="6934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8462"/>
            <a:ext cx="9201150" cy="69726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8" r="6763"/>
          <a:stretch/>
        </p:blipFill>
        <p:spPr>
          <a:xfrm>
            <a:off x="14068" y="-38462"/>
            <a:ext cx="9129932" cy="69342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970504" y="156301"/>
            <a:ext cx="3001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此处键入单位名称</a:t>
            </a:r>
            <a:endParaRPr lang="zh-CN" altLang="en-US" sz="20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6435230" y="211733"/>
            <a:ext cx="367238" cy="2563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101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4" pos="288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8CB13D-5D0F-4C65-8EC5-06A540B5A64D}" type="datetime1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2015/6/13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99EEDC-443C-43EB-9239-CC252DB65B74}" type="slidenum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hyperlink" Target="http://www.pptbz.com/keji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40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竞选优势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045926" y="233262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个人优势</a:t>
            </a:r>
            <a:r>
              <a:rPr lang="en-US" altLang="zh-CN" sz="2400" dirty="0" smtClean="0"/>
              <a:t>1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045926" y="333709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</a:t>
            </a:r>
            <a:r>
              <a:rPr lang="zh-CN" altLang="en-US" sz="2400" dirty="0" smtClean="0"/>
              <a:t>优势</a:t>
            </a:r>
            <a:r>
              <a:rPr lang="en-US" altLang="zh-CN" sz="2400" dirty="0" smtClean="0"/>
              <a:t>2</a:t>
            </a:r>
            <a:endParaRPr lang="en-US" altLang="zh-CN" sz="2400" dirty="0"/>
          </a:p>
        </p:txBody>
      </p:sp>
      <p:sp>
        <p:nvSpPr>
          <p:cNvPr id="5" name="圆角矩形 4"/>
          <p:cNvSpPr/>
          <p:nvPr/>
        </p:nvSpPr>
        <p:spPr>
          <a:xfrm>
            <a:off x="5045926" y="434156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</a:t>
            </a:r>
            <a:r>
              <a:rPr lang="zh-CN" altLang="en-US" sz="2400" dirty="0" smtClean="0"/>
              <a:t>优势</a:t>
            </a:r>
            <a:r>
              <a:rPr lang="en-US" altLang="zh-CN" sz="2400" dirty="0" smtClean="0"/>
              <a:t>3</a:t>
            </a:r>
            <a:endParaRPr lang="en-US" altLang="zh-CN" sz="2400" dirty="0"/>
          </a:p>
        </p:txBody>
      </p:sp>
      <p:sp>
        <p:nvSpPr>
          <p:cNvPr id="6" name="圆角矩形 5"/>
          <p:cNvSpPr/>
          <p:nvPr/>
        </p:nvSpPr>
        <p:spPr>
          <a:xfrm>
            <a:off x="5045926" y="5346035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</a:t>
            </a:r>
            <a:r>
              <a:rPr lang="zh-CN" altLang="en-US" sz="2400" dirty="0" smtClean="0"/>
              <a:t>优势</a:t>
            </a:r>
            <a:r>
              <a:rPr lang="en-US" altLang="zh-CN" sz="2400" dirty="0" smtClean="0"/>
              <a:t>4</a:t>
            </a:r>
            <a:endParaRPr lang="en-US" altLang="zh-CN" sz="2400" dirty="0"/>
          </a:p>
        </p:txBody>
      </p:sp>
      <p:sp>
        <p:nvSpPr>
          <p:cNvPr id="7" name="圆角矩形 6"/>
          <p:cNvSpPr/>
          <p:nvPr/>
        </p:nvSpPr>
        <p:spPr>
          <a:xfrm>
            <a:off x="1893683" y="3639007"/>
            <a:ext cx="2488914" cy="1203927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个人优势</a:t>
            </a:r>
            <a:endParaRPr lang="en-US" altLang="zh-CN" sz="2400" dirty="0" smtClean="0"/>
          </a:p>
        </p:txBody>
      </p:sp>
      <p:sp>
        <p:nvSpPr>
          <p:cNvPr id="8" name="圆角矩形 7"/>
          <p:cNvSpPr/>
          <p:nvPr/>
        </p:nvSpPr>
        <p:spPr>
          <a:xfrm>
            <a:off x="1523643" y="233262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工作优势</a:t>
            </a:r>
            <a:r>
              <a:rPr lang="en-US" altLang="zh-CN" sz="2400" dirty="0" smtClean="0"/>
              <a:t>1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523643" y="333709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工作</a:t>
            </a:r>
            <a:r>
              <a:rPr lang="zh-CN" altLang="en-US" sz="2400" dirty="0" smtClean="0"/>
              <a:t>优势</a:t>
            </a:r>
            <a:r>
              <a:rPr lang="en-US" altLang="zh-CN" sz="2400" dirty="0" smtClean="0"/>
              <a:t>2</a:t>
            </a:r>
            <a:endParaRPr lang="en-US" altLang="zh-CN" sz="2400" dirty="0"/>
          </a:p>
        </p:txBody>
      </p:sp>
      <p:sp>
        <p:nvSpPr>
          <p:cNvPr id="10" name="圆角矩形 9"/>
          <p:cNvSpPr/>
          <p:nvPr/>
        </p:nvSpPr>
        <p:spPr>
          <a:xfrm>
            <a:off x="1523643" y="434156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工作</a:t>
            </a:r>
            <a:r>
              <a:rPr lang="zh-CN" altLang="en-US" sz="2400" dirty="0" smtClean="0"/>
              <a:t>优势</a:t>
            </a:r>
            <a:r>
              <a:rPr lang="en-US" altLang="zh-CN" sz="2400" dirty="0" smtClean="0"/>
              <a:t>3</a:t>
            </a:r>
            <a:endParaRPr lang="en-US" altLang="zh-CN" sz="2400" dirty="0"/>
          </a:p>
        </p:txBody>
      </p:sp>
      <p:sp>
        <p:nvSpPr>
          <p:cNvPr id="11" name="圆角矩形 10"/>
          <p:cNvSpPr/>
          <p:nvPr/>
        </p:nvSpPr>
        <p:spPr>
          <a:xfrm>
            <a:off x="1523643" y="5346035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工作</a:t>
            </a:r>
            <a:r>
              <a:rPr lang="zh-CN" altLang="en-US" sz="2400" dirty="0" smtClean="0"/>
              <a:t>优势</a:t>
            </a:r>
            <a:r>
              <a:rPr lang="en-US" altLang="zh-CN" sz="2400" dirty="0" smtClean="0"/>
              <a:t>4</a:t>
            </a:r>
            <a:endParaRPr lang="en-US" altLang="zh-CN" sz="2400" dirty="0"/>
          </a:p>
        </p:txBody>
      </p:sp>
      <p:sp>
        <p:nvSpPr>
          <p:cNvPr id="12" name="圆角矩形 11"/>
          <p:cNvSpPr/>
          <p:nvPr/>
        </p:nvSpPr>
        <p:spPr>
          <a:xfrm>
            <a:off x="6025104" y="3580458"/>
            <a:ext cx="2488914" cy="1203927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工作优势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9262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未来展望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365100" y="1949781"/>
            <a:ext cx="48358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改革方向</a:t>
            </a:r>
            <a:r>
              <a:rPr lang="en-US" altLang="zh-CN" sz="2800" dirty="0" smtClean="0"/>
              <a:t>1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365100" y="4460841"/>
            <a:ext cx="48358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改革</a:t>
            </a:r>
            <a:r>
              <a:rPr lang="zh-CN" altLang="en-US" sz="2800" dirty="0" smtClean="0"/>
              <a:t>方向</a:t>
            </a:r>
            <a:r>
              <a:rPr lang="en-US" altLang="zh-CN" sz="2800" dirty="0" smtClean="0"/>
              <a:t>3</a:t>
            </a:r>
            <a:endParaRPr lang="en-US" altLang="zh-CN" sz="2800" dirty="0"/>
          </a:p>
        </p:txBody>
      </p:sp>
      <p:sp>
        <p:nvSpPr>
          <p:cNvPr id="7" name="圆角矩形 6"/>
          <p:cNvSpPr/>
          <p:nvPr/>
        </p:nvSpPr>
        <p:spPr>
          <a:xfrm>
            <a:off x="2365100" y="5716371"/>
            <a:ext cx="48358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改革</a:t>
            </a:r>
            <a:r>
              <a:rPr lang="zh-CN" altLang="en-US" sz="2800" dirty="0" smtClean="0"/>
              <a:t>方向</a:t>
            </a:r>
            <a:r>
              <a:rPr lang="en-US" altLang="zh-CN" sz="2800" dirty="0" smtClean="0"/>
              <a:t>4</a:t>
            </a:r>
            <a:endParaRPr lang="en-US" altLang="zh-CN" sz="2800" dirty="0"/>
          </a:p>
        </p:txBody>
      </p:sp>
      <p:sp>
        <p:nvSpPr>
          <p:cNvPr id="9" name="圆角矩形 8"/>
          <p:cNvSpPr/>
          <p:nvPr/>
        </p:nvSpPr>
        <p:spPr>
          <a:xfrm>
            <a:off x="2365100" y="3205311"/>
            <a:ext cx="48358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改革</a:t>
            </a:r>
            <a:r>
              <a:rPr lang="zh-CN" altLang="en-US" sz="2800" dirty="0" smtClean="0"/>
              <a:t>方向</a:t>
            </a:r>
            <a:r>
              <a:rPr lang="en-US" altLang="zh-CN" sz="2800" dirty="0" smtClean="0"/>
              <a:t>2</a:t>
            </a:r>
            <a:endParaRPr lang="en-US" altLang="zh-CN" sz="2800" dirty="0"/>
          </a:p>
        </p:txBody>
      </p:sp>
      <p:sp>
        <p:nvSpPr>
          <p:cNvPr id="10" name="圆角矩形 9"/>
          <p:cNvSpPr/>
          <p:nvPr/>
        </p:nvSpPr>
        <p:spPr>
          <a:xfrm>
            <a:off x="2365100" y="3429000"/>
            <a:ext cx="4835800" cy="875225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竞选口号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057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9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未来展望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89674" y="3606871"/>
            <a:ext cx="21717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 </a:t>
            </a:r>
            <a:r>
              <a:rPr lang="zh-CN" altLang="en-US" sz="2800" dirty="0" smtClean="0"/>
              <a:t>改革方向</a:t>
            </a:r>
            <a:r>
              <a:rPr lang="en-US" altLang="zh-CN" sz="2800" dirty="0" smtClean="0"/>
              <a:t>1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085274" y="2361774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措施</a:t>
            </a:r>
            <a:r>
              <a:rPr lang="en-US" altLang="zh-CN" sz="2800" dirty="0" smtClean="0"/>
              <a:t>1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085274" y="3606871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措施</a:t>
            </a:r>
            <a:r>
              <a:rPr lang="en-US" altLang="zh-CN" sz="2800" dirty="0" smtClean="0"/>
              <a:t>2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085274" y="4851968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措施</a:t>
            </a:r>
            <a:r>
              <a:rPr lang="en-US" altLang="zh-CN" sz="2800" dirty="0" smtClean="0"/>
              <a:t>3</a:t>
            </a:r>
          </a:p>
        </p:txBody>
      </p:sp>
      <p:sp>
        <p:nvSpPr>
          <p:cNvPr id="7" name="矩形 6"/>
          <p:cNvSpPr/>
          <p:nvPr/>
        </p:nvSpPr>
        <p:spPr>
          <a:xfrm>
            <a:off x="3714750" y="2361774"/>
            <a:ext cx="64772" cy="3201678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37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未来展望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89674" y="3606871"/>
            <a:ext cx="21717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改革</a:t>
            </a:r>
            <a:r>
              <a:rPr lang="zh-CN" altLang="en-US" sz="2800" dirty="0" smtClean="0"/>
              <a:t>方向</a:t>
            </a:r>
            <a:r>
              <a:rPr lang="en-US" altLang="zh-CN" sz="2800" dirty="0" smtClean="0"/>
              <a:t>2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085274" y="2361774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措施</a:t>
            </a:r>
            <a:r>
              <a:rPr lang="en-US" altLang="zh-CN" sz="2800" dirty="0" smtClean="0"/>
              <a:t>1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085274" y="3606871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措施</a:t>
            </a:r>
            <a:r>
              <a:rPr lang="en-US" altLang="zh-CN" sz="2800" dirty="0" smtClean="0"/>
              <a:t>2</a:t>
            </a:r>
            <a:endParaRPr lang="en-US" altLang="zh-CN" sz="2800" dirty="0"/>
          </a:p>
        </p:txBody>
      </p:sp>
      <p:sp>
        <p:nvSpPr>
          <p:cNvPr id="6" name="圆角矩形 5"/>
          <p:cNvSpPr/>
          <p:nvPr/>
        </p:nvSpPr>
        <p:spPr>
          <a:xfrm>
            <a:off x="4085274" y="4851968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措施</a:t>
            </a:r>
            <a:r>
              <a:rPr lang="en-US" altLang="zh-CN" sz="2800" dirty="0" smtClean="0"/>
              <a:t>3</a:t>
            </a:r>
            <a:endParaRPr lang="en-US" altLang="zh-CN" sz="2800" dirty="0"/>
          </a:p>
        </p:txBody>
      </p:sp>
      <p:sp>
        <p:nvSpPr>
          <p:cNvPr id="7" name="矩形 6"/>
          <p:cNvSpPr/>
          <p:nvPr/>
        </p:nvSpPr>
        <p:spPr>
          <a:xfrm>
            <a:off x="3714750" y="2361774"/>
            <a:ext cx="64772" cy="3201678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70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未来展望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89674" y="3606871"/>
            <a:ext cx="21717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改革</a:t>
            </a:r>
            <a:r>
              <a:rPr lang="zh-CN" altLang="en-US" sz="2800" dirty="0" smtClean="0"/>
              <a:t>方向</a:t>
            </a:r>
            <a:r>
              <a:rPr lang="en-US" altLang="zh-CN" sz="2800" dirty="0" smtClean="0"/>
              <a:t>3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085274" y="2361774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措施</a:t>
            </a:r>
            <a:r>
              <a:rPr lang="en-US" altLang="zh-CN" sz="2800" dirty="0" smtClean="0"/>
              <a:t>1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085274" y="3606871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措施</a:t>
            </a:r>
            <a:r>
              <a:rPr lang="en-US" altLang="zh-CN" sz="2800" dirty="0" smtClean="0"/>
              <a:t>2</a:t>
            </a:r>
            <a:endParaRPr lang="en-US" altLang="zh-CN" sz="2800" dirty="0"/>
          </a:p>
        </p:txBody>
      </p:sp>
      <p:sp>
        <p:nvSpPr>
          <p:cNvPr id="6" name="圆角矩形 5"/>
          <p:cNvSpPr/>
          <p:nvPr/>
        </p:nvSpPr>
        <p:spPr>
          <a:xfrm>
            <a:off x="4085274" y="4851968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措施</a:t>
            </a:r>
            <a:r>
              <a:rPr lang="en-US" altLang="zh-CN" sz="2800" dirty="0" smtClean="0"/>
              <a:t>3</a:t>
            </a:r>
            <a:endParaRPr lang="en-US" altLang="zh-CN" sz="2800" dirty="0"/>
          </a:p>
        </p:txBody>
      </p:sp>
      <p:sp>
        <p:nvSpPr>
          <p:cNvPr id="7" name="矩形 6"/>
          <p:cNvSpPr/>
          <p:nvPr/>
        </p:nvSpPr>
        <p:spPr>
          <a:xfrm>
            <a:off x="3714750" y="2361774"/>
            <a:ext cx="64772" cy="3201678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3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未来展望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89674" y="3669749"/>
            <a:ext cx="2171700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改革</a:t>
            </a:r>
            <a:r>
              <a:rPr lang="zh-CN" altLang="en-US" sz="2800" dirty="0" smtClean="0"/>
              <a:t>方向</a:t>
            </a:r>
            <a:r>
              <a:rPr lang="en-US" altLang="zh-CN" sz="2800" dirty="0" smtClean="0"/>
              <a:t>4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085274" y="2361774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措施</a:t>
            </a:r>
            <a:r>
              <a:rPr lang="en-US" altLang="zh-CN" sz="2800" dirty="0" smtClean="0"/>
              <a:t>1</a:t>
            </a:r>
            <a:endParaRPr lang="en-US" altLang="zh-CN" sz="2800" dirty="0"/>
          </a:p>
        </p:txBody>
      </p:sp>
      <p:sp>
        <p:nvSpPr>
          <p:cNvPr id="5" name="圆角矩形 4"/>
          <p:cNvSpPr/>
          <p:nvPr/>
        </p:nvSpPr>
        <p:spPr>
          <a:xfrm>
            <a:off x="4085274" y="3606871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措施</a:t>
            </a:r>
            <a:r>
              <a:rPr lang="en-US" altLang="zh-CN" sz="2800" dirty="0" smtClean="0"/>
              <a:t>2</a:t>
            </a:r>
            <a:endParaRPr lang="en-US" altLang="zh-CN" sz="2800" dirty="0"/>
          </a:p>
        </p:txBody>
      </p:sp>
      <p:sp>
        <p:nvSpPr>
          <p:cNvPr id="6" name="圆角矩形 5"/>
          <p:cNvSpPr/>
          <p:nvPr/>
        </p:nvSpPr>
        <p:spPr>
          <a:xfrm>
            <a:off x="4085274" y="4851968"/>
            <a:ext cx="3325176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措施</a:t>
            </a:r>
            <a:r>
              <a:rPr lang="en-US" altLang="zh-CN" sz="2800" dirty="0" smtClean="0"/>
              <a:t>3</a:t>
            </a:r>
            <a:endParaRPr lang="en-US" altLang="zh-CN" sz="2800" dirty="0"/>
          </a:p>
        </p:txBody>
      </p:sp>
      <p:sp>
        <p:nvSpPr>
          <p:cNvPr id="7" name="矩形 6"/>
          <p:cNvSpPr/>
          <p:nvPr/>
        </p:nvSpPr>
        <p:spPr>
          <a:xfrm>
            <a:off x="3714750" y="2361774"/>
            <a:ext cx="64772" cy="3201678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997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1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57350" y="2162651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规划尚未实施，</a:t>
            </a:r>
            <a:endParaRPr lang="en-US" altLang="zh-CN" sz="3600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5462814" y="5693697"/>
            <a:ext cx="3476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I get chances,</a:t>
            </a:r>
          </a:p>
          <a:p>
            <a:r>
              <a:rPr lang="en-US" altLang="zh-CN" sz="2800" dirty="0" smtClean="0"/>
              <a:t>You get satisfaction.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657350" y="3872984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/>
              <a:t>我们仍</a:t>
            </a:r>
            <a:r>
              <a:rPr lang="zh-CN" altLang="en-US" sz="3600" dirty="0" smtClean="0"/>
              <a:t>需进步。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484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28600" y="-50840"/>
            <a:ext cx="9618785" cy="3429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567353" y="2795954"/>
            <a:ext cx="4009293" cy="1248508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88900" dist="508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Eras Bold ITC" panose="020B0907030504020204" pitchFamily="34" charset="0"/>
              </a:rPr>
              <a:t>Thanks</a:t>
            </a:r>
            <a:endParaRPr lang="zh-CN" altLang="en-US" sz="7200" dirty="0">
              <a:latin typeface="Eras Bold ITC" panose="020B09070305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59820" y="2468989"/>
            <a:ext cx="304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anose="020E0802020502020306" pitchFamily="34" charset="0"/>
              </a:rPr>
              <a:t>That’s All.</a:t>
            </a:r>
            <a:endParaRPr lang="zh-CN" altLang="en-US" sz="4800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59820" y="3415926"/>
            <a:ext cx="542485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And your Question </a:t>
            </a:r>
            <a:endParaRPr lang="zh-CN" alt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37329" y="3477481"/>
            <a:ext cx="747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Berlin Sans FB Demi" panose="020E0802020502020306" pitchFamily="34" charset="0"/>
              </a:rPr>
              <a:t>…</a:t>
            </a:r>
            <a:endParaRPr lang="zh-CN" altLang="en-US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63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-0.34618 -0.33194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309" y="-165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6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9" grpId="1" animBg="1"/>
          <p:bldP spid="9" grpId="2" animBg="1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-0.34618 -0.33194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309" y="-165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9" grpId="1" animBg="1"/>
          <p:bldP spid="9" grpId="2" animBg="1"/>
          <p:bldP spid="10" grpId="0"/>
          <p:bldP spid="11" grpId="0"/>
          <p:bldP spid="1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86698-E1E8-420C-BE98-E59699FF0757}" type="slidenum">
              <a:rPr lang="zh-CN" altLang="en-US"/>
              <a:pPr>
                <a:defRPr/>
              </a:pPr>
              <a:t>18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zh-CN" smtClean="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938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6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6"/>
              </a:rPr>
              <a:t>模板下载 </a:t>
            </a:r>
            <a:r>
              <a:rPr lang="en-US" altLang="zh-CN" sz="1600" smtClean="0">
                <a:solidFill>
                  <a:srgbClr val="000000"/>
                </a:solidFill>
                <a:hlinkClick r:id="rId6"/>
              </a:rPr>
              <a:t>http://www.pptbz.com/</a:t>
            </a:r>
            <a:endParaRPr lang="en-US" altLang="zh-CN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12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12"/>
              </a:rPr>
              <a:t>素材下载  </a:t>
            </a:r>
            <a:r>
              <a:rPr lang="en-US" altLang="zh-CN" sz="1600" smtClean="0">
                <a:solidFill>
                  <a:srgbClr val="000000"/>
                </a:solidFill>
                <a:hlinkClick r:id="rId12"/>
              </a:rPr>
              <a:t>http://www.pptbz.com/pptshucai/</a:t>
            </a:r>
            <a:endParaRPr lang="en-US" altLang="zh-CN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13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13"/>
              </a:rPr>
              <a:t>背景图片 </a:t>
            </a:r>
            <a:r>
              <a:rPr lang="en-US" altLang="zh-CN" sz="1600" smtClean="0">
                <a:solidFill>
                  <a:srgbClr val="000000"/>
                </a:solidFill>
                <a:hlinkClick r:id="rId13"/>
              </a:rPr>
              <a:t>http://www.pptbz.com/pptpic/</a:t>
            </a:r>
            <a:endParaRPr lang="en-US" altLang="zh-CN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14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14"/>
              </a:rPr>
              <a:t>课件下载 </a:t>
            </a:r>
            <a:r>
              <a:rPr lang="en-US" altLang="zh-CN" sz="1600" smtClean="0">
                <a:solidFill>
                  <a:srgbClr val="000000"/>
                </a:solidFill>
                <a:hlinkClick r:id="rId14"/>
              </a:rPr>
              <a:t>http://www.pptbz.com/kejian/</a:t>
            </a:r>
            <a:endParaRPr lang="zh-CN" altLang="en-US" sz="1600" smtClean="0">
              <a:solidFill>
                <a:srgbClr val="000000"/>
              </a:solidFill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smtClean="0">
                <a:solidFill>
                  <a:srgbClr val="FF0000"/>
                </a:solidFill>
              </a:rPr>
              <a:t>更多精美</a:t>
            </a:r>
            <a:r>
              <a:rPr lang="en-US" altLang="zh-CN" sz="2400" smtClean="0">
                <a:solidFill>
                  <a:srgbClr val="FF0000"/>
                </a:solidFill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2400" smtClean="0">
                <a:solidFill>
                  <a:srgbClr val="FF0000"/>
                </a:solidFill>
                <a:hlinkClick r:id="rId6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hlinkClick r:id="rId6"/>
              </a:rPr>
              <a:t>宝藏</a:t>
            </a:r>
            <a:r>
              <a:rPr lang="en-US" altLang="zh-CN" sz="2400" smtClean="0">
                <a:solidFill>
                  <a:srgbClr val="FF0000"/>
                </a:solidFill>
                <a:hlinkClick r:id="rId6"/>
              </a:rPr>
              <a:t>-www.pptbz.com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3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783511" y="3429000"/>
            <a:ext cx="7741670" cy="214248"/>
            <a:chOff x="792990" y="5067300"/>
            <a:chExt cx="7741670" cy="214248"/>
          </a:xfrm>
        </p:grpSpPr>
        <p:grpSp>
          <p:nvGrpSpPr>
            <p:cNvPr id="16" name="组合 15"/>
            <p:cNvGrpSpPr/>
            <p:nvPr/>
          </p:nvGrpSpPr>
          <p:grpSpPr>
            <a:xfrm>
              <a:off x="792990" y="5067300"/>
              <a:ext cx="1942273" cy="214246"/>
              <a:chOff x="792990" y="5239577"/>
              <a:chExt cx="1942273" cy="214246"/>
            </a:xfrm>
            <a:solidFill>
              <a:schemeClr val="bg1">
                <a:lumMod val="95000"/>
              </a:schemeClr>
            </a:solidFill>
          </p:grpSpPr>
          <p:sp>
            <p:nvSpPr>
              <p:cNvPr id="13" name="椭圆 12"/>
              <p:cNvSpPr/>
              <p:nvPr/>
            </p:nvSpPr>
            <p:spPr>
              <a:xfrm rot="10800000" flipV="1">
                <a:off x="792990" y="5239577"/>
                <a:ext cx="214246" cy="214246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00113" y="5323648"/>
                <a:ext cx="1835150" cy="46104"/>
              </a:xfrm>
              <a:prstGeom prst="rect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683045" y="5067300"/>
              <a:ext cx="1942273" cy="214246"/>
              <a:chOff x="792990" y="5239577"/>
              <a:chExt cx="1942273" cy="214246"/>
            </a:xfrm>
            <a:solidFill>
              <a:schemeClr val="bg1">
                <a:lumMod val="95000"/>
              </a:schemeClr>
            </a:solidFill>
          </p:grpSpPr>
          <p:sp>
            <p:nvSpPr>
              <p:cNvPr id="34" name="椭圆 33"/>
              <p:cNvSpPr/>
              <p:nvPr/>
            </p:nvSpPr>
            <p:spPr>
              <a:xfrm rot="10800000" flipV="1">
                <a:off x="792990" y="5239577"/>
                <a:ext cx="214246" cy="214246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00113" y="5323648"/>
                <a:ext cx="1835150" cy="46104"/>
              </a:xfrm>
              <a:prstGeom prst="rect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4521173" y="5067300"/>
              <a:ext cx="1942273" cy="214246"/>
              <a:chOff x="792990" y="5239577"/>
              <a:chExt cx="1942273" cy="214246"/>
            </a:xfrm>
            <a:solidFill>
              <a:schemeClr val="bg1">
                <a:lumMod val="95000"/>
              </a:schemeClr>
            </a:solidFill>
          </p:grpSpPr>
          <p:sp>
            <p:nvSpPr>
              <p:cNvPr id="37" name="椭圆 36"/>
              <p:cNvSpPr/>
              <p:nvPr/>
            </p:nvSpPr>
            <p:spPr>
              <a:xfrm rot="10800000" flipV="1">
                <a:off x="792990" y="5239577"/>
                <a:ext cx="214246" cy="214246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900113" y="5323648"/>
                <a:ext cx="1835150" cy="46104"/>
              </a:xfrm>
              <a:prstGeom prst="rect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363233" y="5067301"/>
              <a:ext cx="1942273" cy="214246"/>
              <a:chOff x="792990" y="5239577"/>
              <a:chExt cx="1942273" cy="214246"/>
            </a:xfrm>
            <a:solidFill>
              <a:schemeClr val="bg1">
                <a:lumMod val="95000"/>
              </a:schemeClr>
            </a:solidFill>
          </p:grpSpPr>
          <p:sp>
            <p:nvSpPr>
              <p:cNvPr id="40" name="椭圆 39"/>
              <p:cNvSpPr/>
              <p:nvPr/>
            </p:nvSpPr>
            <p:spPr>
              <a:xfrm rot="10800000" flipV="1">
                <a:off x="792990" y="5239577"/>
                <a:ext cx="214246" cy="214246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900113" y="5323648"/>
                <a:ext cx="1835150" cy="46104"/>
              </a:xfrm>
              <a:prstGeom prst="rect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10800000">
              <a:off x="6592387" y="5069423"/>
              <a:ext cx="1942273" cy="212125"/>
              <a:chOff x="792990" y="5239577"/>
              <a:chExt cx="1942273" cy="214246"/>
            </a:xfrm>
            <a:solidFill>
              <a:schemeClr val="bg1">
                <a:lumMod val="95000"/>
              </a:schemeClr>
            </a:solidFill>
          </p:grpSpPr>
          <p:sp>
            <p:nvSpPr>
              <p:cNvPr id="43" name="椭圆 42"/>
              <p:cNvSpPr/>
              <p:nvPr/>
            </p:nvSpPr>
            <p:spPr>
              <a:xfrm rot="10800000" flipV="1">
                <a:off x="792990" y="5239577"/>
                <a:ext cx="214246" cy="214246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900113" y="5323648"/>
                <a:ext cx="1835150" cy="46104"/>
              </a:xfrm>
              <a:prstGeom prst="rect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xmlns="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49021" y="2750684"/>
            <a:ext cx="1779790" cy="1655064"/>
            <a:chOff x="49021" y="2750684"/>
            <a:chExt cx="1779790" cy="165506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021" y="2750684"/>
              <a:ext cx="1779790" cy="16550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308122" y="3195283"/>
              <a:ext cx="1467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个人简介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877831" y="2750686"/>
            <a:ext cx="1779790" cy="1655064"/>
            <a:chOff x="1877831" y="2750686"/>
            <a:chExt cx="1779790" cy="165506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77831" y="2750686"/>
              <a:ext cx="1779790" cy="16550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" name="文本框 7"/>
            <p:cNvSpPr txBox="1"/>
            <p:nvPr/>
          </p:nvSpPr>
          <p:spPr>
            <a:xfrm>
              <a:off x="2148406" y="3195283"/>
              <a:ext cx="1467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工作经历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535451" y="2750685"/>
            <a:ext cx="1779790" cy="1655064"/>
            <a:chOff x="5535451" y="2750685"/>
            <a:chExt cx="1779790" cy="165506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35451" y="2750685"/>
              <a:ext cx="1779790" cy="16550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5828974" y="3195283"/>
              <a:ext cx="1467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竞选优势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64259" y="2750683"/>
            <a:ext cx="1779790" cy="1655064"/>
            <a:chOff x="7364259" y="2750683"/>
            <a:chExt cx="1779790" cy="16550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64259" y="2750683"/>
              <a:ext cx="1779790" cy="16550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0" name="文本框 9"/>
            <p:cNvSpPr txBox="1"/>
            <p:nvPr/>
          </p:nvSpPr>
          <p:spPr>
            <a:xfrm>
              <a:off x="7669259" y="3195283"/>
              <a:ext cx="1467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未来展望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706641" y="2750686"/>
            <a:ext cx="1779790" cy="1655064"/>
            <a:chOff x="3706641" y="2750686"/>
            <a:chExt cx="1779790" cy="165506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06641" y="2750686"/>
              <a:ext cx="1779790" cy="16550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3988690" y="3195283"/>
              <a:ext cx="1467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岗位认知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5802470" y="808382"/>
            <a:ext cx="3487304" cy="85003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381000"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50800" dir="8100000" algn="tr" rotWithShape="0">
                    <a:prstClr val="black">
                      <a:alpha val="40000"/>
                    </a:prstClr>
                  </a:outerShdw>
                </a:effectLst>
                <a:latin typeface="方正彩云简体" panose="03000509000000000000" pitchFamily="65" charset="-122"/>
                <a:ea typeface="方正彩云简体" panose="03000509000000000000" pitchFamily="65" charset="-122"/>
              </a:rPr>
              <a:t>contents</a:t>
            </a:r>
            <a:endParaRPr lang="zh-CN" altLang="en-US" sz="44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  <a:latin typeface="方正彩云简体" panose="03000509000000000000" pitchFamily="65" charset="-122"/>
              <a:ea typeface="方正彩云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5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867727" y="1772971"/>
            <a:ext cx="3660073" cy="48243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XXX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1328738" y="1774055"/>
            <a:ext cx="1538990" cy="490973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姓名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867727" y="2762569"/>
            <a:ext cx="3660073" cy="48243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此处键入内容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1328738" y="2751201"/>
            <a:ext cx="1538990" cy="490973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班级</a:t>
            </a:r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2867727" y="3752167"/>
            <a:ext cx="3660073" cy="48243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此处键入内容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1328738" y="3744223"/>
            <a:ext cx="1538990" cy="490973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政治面貌</a:t>
            </a:r>
            <a:endParaRPr lang="zh-CN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2867726" y="5716535"/>
            <a:ext cx="3660073" cy="48243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此处键入内容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个人简介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867725" y="4740998"/>
            <a:ext cx="3660073" cy="482434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此处键入内容</a:t>
            </a:r>
            <a:endParaRPr lang="zh-CN" altLang="en-US" sz="2000" dirty="0"/>
          </a:p>
        </p:txBody>
      </p:sp>
      <p:sp>
        <p:nvSpPr>
          <p:cNvPr id="49" name="矩形 48"/>
          <p:cNvSpPr/>
          <p:nvPr/>
        </p:nvSpPr>
        <p:spPr>
          <a:xfrm>
            <a:off x="1328738" y="4724029"/>
            <a:ext cx="1538990" cy="490973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特长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1328738" y="5710123"/>
            <a:ext cx="1538990" cy="490973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竞选口号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2867728" y="809815"/>
            <a:ext cx="172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</a:rPr>
              <a:t>基础信息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2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7" grpId="0" animBg="1"/>
      <p:bldP spid="15" grpId="0" animBg="1"/>
      <p:bldP spid="14" grpId="0" animBg="1"/>
      <p:bldP spid="17" grpId="0" animBg="1"/>
      <p:bldP spid="2" grpId="0"/>
      <p:bldP spid="50" grpId="0" animBg="1"/>
      <p:bldP spid="49" grpId="0" animBg="1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7474" y="1866899"/>
            <a:ext cx="1500254" cy="360951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X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日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1364934" y="2227851"/>
            <a:ext cx="2620326" cy="426576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获得</a:t>
            </a:r>
            <a:r>
              <a:rPr lang="en-US" altLang="zh-CN" dirty="0" smtClean="0"/>
              <a:t>XX</a:t>
            </a:r>
            <a:r>
              <a:rPr lang="zh-CN" altLang="en-US" dirty="0" smtClean="0"/>
              <a:t>奖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367474" y="2920859"/>
            <a:ext cx="1500254" cy="360951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X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日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1364934" y="3281951"/>
            <a:ext cx="2620326" cy="426576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获得</a:t>
            </a:r>
            <a:r>
              <a:rPr lang="en-US" altLang="zh-CN" dirty="0" smtClean="0"/>
              <a:t>XX</a:t>
            </a:r>
            <a:r>
              <a:rPr lang="zh-CN" altLang="en-US" dirty="0" smtClean="0"/>
              <a:t>奖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367474" y="3975122"/>
            <a:ext cx="1500254" cy="360951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X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日</a:t>
            </a:r>
            <a:endParaRPr lang="zh-CN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1364934" y="4336051"/>
            <a:ext cx="2620326" cy="426576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获得</a:t>
            </a:r>
            <a:r>
              <a:rPr lang="en-US" altLang="zh-CN" dirty="0" smtClean="0"/>
              <a:t>XX</a:t>
            </a:r>
            <a:r>
              <a:rPr lang="zh-CN" altLang="en-US" dirty="0" smtClean="0"/>
              <a:t>奖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367474" y="5029199"/>
            <a:ext cx="1500254" cy="360951"/>
          </a:xfrm>
          <a:prstGeom prst="rect">
            <a:avLst/>
          </a:prstGeom>
          <a:solidFill>
            <a:schemeClr val="accent1">
              <a:alpha val="8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X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日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1364934" y="5390151"/>
            <a:ext cx="2620326" cy="426576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10795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获得</a:t>
            </a:r>
            <a:r>
              <a:rPr lang="en-US" altLang="zh-CN" dirty="0" smtClean="0"/>
              <a:t>XX</a:t>
            </a:r>
            <a:r>
              <a:rPr lang="zh-CN" altLang="en-US" dirty="0" smtClean="0"/>
              <a:t>奖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72000" y="1857999"/>
            <a:ext cx="4239415" cy="2384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此处填充图片一并删除文字</a:t>
            </a:r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572000" y="2675379"/>
            <a:ext cx="4239415" cy="2384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此处填充图片二并</a:t>
            </a:r>
            <a:r>
              <a:rPr lang="zh-CN" altLang="en-US" dirty="0"/>
              <a:t>删除文字</a:t>
            </a:r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572000" y="3492759"/>
            <a:ext cx="4239415" cy="2384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此处填充图片三并</a:t>
            </a:r>
            <a:r>
              <a:rPr lang="zh-CN" altLang="en-US" dirty="0"/>
              <a:t>删除文字</a:t>
            </a:r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4572000" y="4310140"/>
            <a:ext cx="4239415" cy="2384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此处填充</a:t>
            </a:r>
            <a:r>
              <a:rPr lang="zh-CN" altLang="en-US" dirty="0"/>
              <a:t>图片</a:t>
            </a:r>
            <a:r>
              <a:rPr lang="zh-CN" altLang="en-US" dirty="0" smtClean="0"/>
              <a:t>四并</a:t>
            </a:r>
            <a:r>
              <a:rPr lang="zh-CN" altLang="en-US" dirty="0"/>
              <a:t>删除文字</a:t>
            </a:r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28" name="任意多边形 27"/>
          <p:cNvSpPr/>
          <p:nvPr/>
        </p:nvSpPr>
        <p:spPr>
          <a:xfrm>
            <a:off x="5911" y="657225"/>
            <a:ext cx="9495281" cy="757238"/>
          </a:xfrm>
          <a:custGeom>
            <a:avLst/>
            <a:gdLst>
              <a:gd name="connsiteX0" fmla="*/ 249558 w 9495281"/>
              <a:gd name="connsiteY0" fmla="*/ 0 h 530509"/>
              <a:gd name="connsiteX1" fmla="*/ 9495281 w 9495281"/>
              <a:gd name="connsiteY1" fmla="*/ 0 h 530509"/>
              <a:gd name="connsiteX2" fmla="*/ 9495281 w 9495281"/>
              <a:gd name="connsiteY2" fmla="*/ 530509 h 530509"/>
              <a:gd name="connsiteX3" fmla="*/ 0 w 9495281"/>
              <a:gd name="connsiteY3" fmla="*/ 530509 h 530509"/>
              <a:gd name="connsiteX4" fmla="*/ 249558 w 9495281"/>
              <a:gd name="connsiteY4" fmla="*/ 0 h 53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281" h="530509">
                <a:moveTo>
                  <a:pt x="249558" y="0"/>
                </a:moveTo>
                <a:lnTo>
                  <a:pt x="9495281" y="0"/>
                </a:lnTo>
                <a:lnTo>
                  <a:pt x="9495281" y="530509"/>
                </a:lnTo>
                <a:lnTo>
                  <a:pt x="0" y="530509"/>
                </a:lnTo>
                <a:lnTo>
                  <a:pt x="24955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个人简介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67728" y="809815"/>
            <a:ext cx="172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</a:rPr>
              <a:t>获奖情况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80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animBg="1"/>
      <p:bldP spid="6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工作经历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762500" y="3251200"/>
            <a:ext cx="0" cy="172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405574" y="3583860"/>
            <a:ext cx="2760026" cy="1079500"/>
            <a:chOff x="1405574" y="3583860"/>
            <a:chExt cx="2760026" cy="1079500"/>
          </a:xfrm>
        </p:grpSpPr>
        <p:sp>
          <p:nvSpPr>
            <p:cNvPr id="8" name="圆角矩形 7"/>
            <p:cNvSpPr/>
            <p:nvPr/>
          </p:nvSpPr>
          <p:spPr>
            <a:xfrm>
              <a:off x="1405574" y="3583860"/>
              <a:ext cx="2760026" cy="1079500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67988" y="3769667"/>
              <a:ext cx="2235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/>
                <a:t>院级工作</a:t>
              </a:r>
              <a:endParaRPr lang="zh-CN" altLang="en-US" sz="40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98174" y="3583860"/>
            <a:ext cx="2760026" cy="1079500"/>
            <a:chOff x="5698174" y="3583860"/>
            <a:chExt cx="2760026" cy="1079500"/>
          </a:xfrm>
        </p:grpSpPr>
        <p:sp>
          <p:nvSpPr>
            <p:cNvPr id="10" name="圆角矩形 9"/>
            <p:cNvSpPr/>
            <p:nvPr/>
          </p:nvSpPr>
          <p:spPr>
            <a:xfrm>
              <a:off x="5698174" y="3583860"/>
              <a:ext cx="2760026" cy="1079500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928837" y="3769667"/>
              <a:ext cx="2298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/>
                <a:t>校级工作</a:t>
              </a:r>
              <a:endParaRPr lang="zh-CN" alt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094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53542 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52604 0.006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3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88889E-6 1.11111E-6 L 0.21632 -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798952" y="3073091"/>
            <a:ext cx="2096572" cy="209657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76200" dist="12700" sx="104000" sy="104000" algn="ctr" rotWithShape="0">
              <a:prstClr val="black">
                <a:alpha val="33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部门</a:t>
            </a:r>
            <a:endParaRPr lang="en-US" altLang="zh-CN" sz="3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zh-CN" alt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名称</a:t>
            </a:r>
            <a:endParaRPr lang="zh-CN" alt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698469" y="3073091"/>
            <a:ext cx="2096572" cy="209657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76200" dist="12700" sx="104000" sy="104000" algn="ctr" rotWithShape="0">
              <a:prstClr val="black">
                <a:alpha val="33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部门</a:t>
            </a:r>
            <a:endParaRPr lang="en-US" altLang="zh-CN" sz="320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zh-CN" altLang="en-US" sz="32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名称</a:t>
            </a:r>
            <a:endParaRPr lang="zh-CN" alt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216062" y="4076705"/>
            <a:ext cx="3262352" cy="237172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此处键入</a:t>
            </a:r>
            <a:r>
              <a:rPr lang="zh-CN" altLang="en-US" sz="2400" dirty="0" smtClean="0"/>
              <a:t>内容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此处</a:t>
            </a:r>
            <a:r>
              <a:rPr lang="zh-CN" altLang="en-US" sz="2400" dirty="0"/>
              <a:t>键入内容</a:t>
            </a:r>
          </a:p>
          <a:p>
            <a:pPr algn="ctr"/>
            <a:r>
              <a:rPr lang="zh-CN" altLang="en-US" sz="2400" dirty="0"/>
              <a:t>此处键入</a:t>
            </a:r>
            <a:r>
              <a:rPr lang="zh-CN" altLang="en-US" sz="2400" dirty="0" smtClean="0"/>
              <a:t>内容</a:t>
            </a:r>
            <a:endParaRPr lang="en-US" altLang="zh-CN" sz="2400" dirty="0" smtClean="0"/>
          </a:p>
          <a:p>
            <a:pPr algn="ctr"/>
            <a:r>
              <a:rPr lang="zh-CN" altLang="en-US" sz="2400" dirty="0"/>
              <a:t>此处键入</a:t>
            </a:r>
            <a:r>
              <a:rPr lang="zh-CN" altLang="en-US" sz="2400" dirty="0" smtClean="0"/>
              <a:t>内容</a:t>
            </a:r>
            <a:endParaRPr lang="zh-CN" altLang="en-US" sz="2400" dirty="0"/>
          </a:p>
          <a:p>
            <a:pPr algn="ctr"/>
            <a:endParaRPr lang="zh-CN" altLang="en-US" sz="2400" dirty="0"/>
          </a:p>
        </p:txBody>
      </p:sp>
      <p:sp>
        <p:nvSpPr>
          <p:cNvPr id="12" name="圆角矩形 11"/>
          <p:cNvSpPr/>
          <p:nvPr/>
        </p:nvSpPr>
        <p:spPr>
          <a:xfrm>
            <a:off x="5088064" y="4076705"/>
            <a:ext cx="3317382" cy="237172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此处键入</a:t>
            </a:r>
            <a:r>
              <a:rPr lang="zh-CN" altLang="en-US" sz="2400" dirty="0" smtClean="0"/>
              <a:t>内容</a:t>
            </a:r>
            <a:endParaRPr lang="en-US" altLang="zh-CN" sz="2400" dirty="0" smtClean="0"/>
          </a:p>
          <a:p>
            <a:pPr algn="ctr"/>
            <a:r>
              <a:rPr lang="zh-CN" altLang="en-US" sz="2400" dirty="0"/>
              <a:t>此处键入内容</a:t>
            </a:r>
          </a:p>
          <a:p>
            <a:pPr algn="ctr"/>
            <a:r>
              <a:rPr lang="zh-CN" altLang="en-US" sz="2400" dirty="0"/>
              <a:t>此处键入内容</a:t>
            </a:r>
          </a:p>
          <a:p>
            <a:pPr algn="ctr"/>
            <a:r>
              <a:rPr lang="zh-CN" altLang="en-US" sz="2400" dirty="0"/>
              <a:t>此处键入</a:t>
            </a:r>
            <a:r>
              <a:rPr lang="zh-CN" altLang="en-US" sz="2400" dirty="0" smtClean="0"/>
              <a:t>内容</a:t>
            </a:r>
            <a:endParaRPr lang="zh-CN" altLang="en-US" sz="2400" dirty="0"/>
          </a:p>
        </p:txBody>
      </p:sp>
      <p:sp>
        <p:nvSpPr>
          <p:cNvPr id="17" name="任意多边形 16"/>
          <p:cNvSpPr/>
          <p:nvPr/>
        </p:nvSpPr>
        <p:spPr>
          <a:xfrm>
            <a:off x="0" y="663298"/>
            <a:ext cx="9495281" cy="757238"/>
          </a:xfrm>
          <a:custGeom>
            <a:avLst/>
            <a:gdLst>
              <a:gd name="connsiteX0" fmla="*/ 249558 w 9495281"/>
              <a:gd name="connsiteY0" fmla="*/ 0 h 530509"/>
              <a:gd name="connsiteX1" fmla="*/ 9495281 w 9495281"/>
              <a:gd name="connsiteY1" fmla="*/ 0 h 530509"/>
              <a:gd name="connsiteX2" fmla="*/ 9495281 w 9495281"/>
              <a:gd name="connsiteY2" fmla="*/ 530509 h 530509"/>
              <a:gd name="connsiteX3" fmla="*/ 0 w 9495281"/>
              <a:gd name="connsiteY3" fmla="*/ 530509 h 530509"/>
              <a:gd name="connsiteX4" fmla="*/ 249558 w 9495281"/>
              <a:gd name="connsiteY4" fmla="*/ 0 h 53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281" h="530509">
                <a:moveTo>
                  <a:pt x="249558" y="0"/>
                </a:moveTo>
                <a:lnTo>
                  <a:pt x="9495281" y="0"/>
                </a:lnTo>
                <a:lnTo>
                  <a:pt x="9495281" y="530509"/>
                </a:lnTo>
                <a:lnTo>
                  <a:pt x="0" y="530509"/>
                </a:lnTo>
                <a:lnTo>
                  <a:pt x="24955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工作经历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392588" y="3581627"/>
            <a:ext cx="2760026" cy="1079500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55002" y="3767434"/>
            <a:ext cx="22351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院级工作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04542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12223 -0.45093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225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4.72222E-6 -0.22315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2.77778E-6 -0.22315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2" grpId="0" animBg="1"/>
      <p:bldP spid="17" grpId="0" animBg="1"/>
      <p:bldP spid="3" grpId="0" animBg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392588" y="3581627"/>
            <a:ext cx="2760026" cy="1079500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55002" y="3767434"/>
            <a:ext cx="223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校</a:t>
            </a:r>
            <a:r>
              <a:rPr lang="zh-CN" altLang="en-US" sz="4000" dirty="0" smtClean="0"/>
              <a:t>级工作</a:t>
            </a:r>
            <a:endParaRPr lang="zh-CN" altLang="en-US" sz="4000" dirty="0"/>
          </a:p>
        </p:txBody>
      </p:sp>
      <p:sp>
        <p:nvSpPr>
          <p:cNvPr id="8" name="椭圆 7"/>
          <p:cNvSpPr/>
          <p:nvPr/>
        </p:nvSpPr>
        <p:spPr>
          <a:xfrm>
            <a:off x="1904413" y="3073091"/>
            <a:ext cx="2096572" cy="20965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st="12700" sx="104000" sy="104000" algn="ctr" rotWithShape="0">
              <a:prstClr val="black">
                <a:alpha val="33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此处填充部门标志</a:t>
            </a:r>
            <a:endParaRPr lang="zh-CN" altLang="en-US" sz="2800" dirty="0"/>
          </a:p>
        </p:txBody>
      </p:sp>
      <p:sp>
        <p:nvSpPr>
          <p:cNvPr id="9" name="椭圆 8"/>
          <p:cNvSpPr/>
          <p:nvPr/>
        </p:nvSpPr>
        <p:spPr>
          <a:xfrm>
            <a:off x="5986392" y="3073091"/>
            <a:ext cx="2096572" cy="20965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st="12700" sx="104000" sy="104000" algn="ctr" rotWithShape="0">
              <a:prstClr val="black">
                <a:alpha val="33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此处填充部门标志</a:t>
            </a:r>
            <a:endParaRPr lang="zh-CN" altLang="en-US" sz="3200" dirty="0"/>
          </a:p>
        </p:txBody>
      </p:sp>
      <p:sp>
        <p:nvSpPr>
          <p:cNvPr id="10" name="圆角矩形 9"/>
          <p:cNvSpPr/>
          <p:nvPr/>
        </p:nvSpPr>
        <p:spPr>
          <a:xfrm>
            <a:off x="1189674" y="3767434"/>
            <a:ext cx="3542126" cy="237172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此处键入</a:t>
            </a:r>
            <a:r>
              <a:rPr lang="zh-CN" altLang="en-US" sz="2400" dirty="0" smtClean="0"/>
              <a:t>内容</a:t>
            </a:r>
            <a:endParaRPr lang="en-US" altLang="zh-CN" sz="2400" dirty="0" smtClean="0"/>
          </a:p>
          <a:p>
            <a:pPr algn="ctr"/>
            <a:r>
              <a:rPr lang="zh-CN" altLang="en-US" sz="2400" dirty="0"/>
              <a:t>此处键入内容</a:t>
            </a:r>
          </a:p>
          <a:p>
            <a:pPr algn="ctr"/>
            <a:r>
              <a:rPr lang="zh-CN" altLang="en-US" sz="2400" dirty="0"/>
              <a:t>此处键入内容</a:t>
            </a:r>
          </a:p>
          <a:p>
            <a:pPr algn="ctr"/>
            <a:r>
              <a:rPr lang="zh-CN" altLang="en-US" sz="2400" dirty="0"/>
              <a:t>此处键入</a:t>
            </a:r>
            <a:r>
              <a:rPr lang="zh-CN" altLang="en-US" sz="2400" dirty="0" smtClean="0"/>
              <a:t>内容</a:t>
            </a:r>
            <a:endParaRPr lang="zh-CN" altLang="en-US" sz="2400" dirty="0"/>
          </a:p>
        </p:txBody>
      </p:sp>
      <p:sp>
        <p:nvSpPr>
          <p:cNvPr id="11" name="圆角矩形 10"/>
          <p:cNvSpPr/>
          <p:nvPr/>
        </p:nvSpPr>
        <p:spPr>
          <a:xfrm>
            <a:off x="5182556" y="3767434"/>
            <a:ext cx="3704244" cy="237172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此处键入内容</a:t>
            </a:r>
          </a:p>
          <a:p>
            <a:pPr algn="ctr"/>
            <a:r>
              <a:rPr lang="zh-CN" altLang="en-US" dirty="0"/>
              <a:t>此处键入内容</a:t>
            </a:r>
          </a:p>
          <a:p>
            <a:pPr algn="ctr"/>
            <a:r>
              <a:rPr lang="zh-CN" altLang="en-US" dirty="0"/>
              <a:t>此处键入内容</a:t>
            </a:r>
          </a:p>
          <a:p>
            <a:pPr algn="ctr"/>
            <a:r>
              <a:rPr lang="zh-CN" altLang="en-US" dirty="0"/>
              <a:t>此处键入内容</a:t>
            </a:r>
          </a:p>
          <a:p>
            <a:pPr algn="ctr"/>
            <a:r>
              <a:rPr lang="zh-CN" altLang="en-US" dirty="0"/>
              <a:t>此处键入内容</a:t>
            </a:r>
          </a:p>
          <a:p>
            <a:pPr algn="ctr"/>
            <a:endParaRPr lang="en-US" altLang="zh-CN" dirty="0" smtClean="0"/>
          </a:p>
        </p:txBody>
      </p:sp>
      <p:sp>
        <p:nvSpPr>
          <p:cNvPr id="14" name="任意多边形 13"/>
          <p:cNvSpPr/>
          <p:nvPr/>
        </p:nvSpPr>
        <p:spPr>
          <a:xfrm>
            <a:off x="0" y="663298"/>
            <a:ext cx="9495281" cy="757238"/>
          </a:xfrm>
          <a:custGeom>
            <a:avLst/>
            <a:gdLst>
              <a:gd name="connsiteX0" fmla="*/ 249558 w 9495281"/>
              <a:gd name="connsiteY0" fmla="*/ 0 h 530509"/>
              <a:gd name="connsiteX1" fmla="*/ 9495281 w 9495281"/>
              <a:gd name="connsiteY1" fmla="*/ 0 h 530509"/>
              <a:gd name="connsiteX2" fmla="*/ 9495281 w 9495281"/>
              <a:gd name="connsiteY2" fmla="*/ 530509 h 530509"/>
              <a:gd name="connsiteX3" fmla="*/ 0 w 9495281"/>
              <a:gd name="connsiteY3" fmla="*/ 530509 h 530509"/>
              <a:gd name="connsiteX4" fmla="*/ 249558 w 9495281"/>
              <a:gd name="connsiteY4" fmla="*/ 0 h 53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281" h="530509">
                <a:moveTo>
                  <a:pt x="249558" y="0"/>
                </a:moveTo>
                <a:lnTo>
                  <a:pt x="9495281" y="0"/>
                </a:lnTo>
                <a:lnTo>
                  <a:pt x="9495281" y="530509"/>
                </a:lnTo>
                <a:lnTo>
                  <a:pt x="0" y="530509"/>
                </a:lnTo>
                <a:lnTo>
                  <a:pt x="24955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工作经历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63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12223 -0.45093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225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-0.22315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8.33333E-7 -0.22315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5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25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工作经历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" t="4322" r="1458" b="5086"/>
          <a:stretch>
            <a:fillRect/>
          </a:stretch>
        </p:blipFill>
        <p:spPr>
          <a:xfrm>
            <a:off x="1567597" y="2417308"/>
            <a:ext cx="7063956" cy="3674107"/>
          </a:xfrm>
          <a:custGeom>
            <a:avLst/>
            <a:gdLst>
              <a:gd name="connsiteX0" fmla="*/ 0 w 8877300"/>
              <a:gd name="connsiteY0" fmla="*/ 0 h 4152900"/>
              <a:gd name="connsiteX1" fmla="*/ 8877300 w 8877300"/>
              <a:gd name="connsiteY1" fmla="*/ 0 h 4152900"/>
              <a:gd name="connsiteX2" fmla="*/ 8877300 w 8877300"/>
              <a:gd name="connsiteY2" fmla="*/ 4152900 h 4152900"/>
              <a:gd name="connsiteX3" fmla="*/ 0 w 8877300"/>
              <a:gd name="connsiteY3" fmla="*/ 4152900 h 4152900"/>
              <a:gd name="connsiteX4" fmla="*/ 0 w 8877300"/>
              <a:gd name="connsiteY4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4152900">
                <a:moveTo>
                  <a:pt x="0" y="0"/>
                </a:moveTo>
                <a:lnTo>
                  <a:pt x="8877300" y="0"/>
                </a:lnTo>
                <a:lnTo>
                  <a:pt x="8877300" y="4152900"/>
                </a:lnTo>
                <a:lnTo>
                  <a:pt x="0" y="41529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" t="4322" r="1458" b="5086"/>
          <a:stretch>
            <a:fillRect/>
          </a:stretch>
        </p:blipFill>
        <p:spPr>
          <a:xfrm>
            <a:off x="1567597" y="2417308"/>
            <a:ext cx="7063956" cy="3674107"/>
          </a:xfrm>
          <a:custGeom>
            <a:avLst/>
            <a:gdLst>
              <a:gd name="connsiteX0" fmla="*/ 0 w 8877300"/>
              <a:gd name="connsiteY0" fmla="*/ 0 h 4152900"/>
              <a:gd name="connsiteX1" fmla="*/ 8877300 w 8877300"/>
              <a:gd name="connsiteY1" fmla="*/ 0 h 4152900"/>
              <a:gd name="connsiteX2" fmla="*/ 8877300 w 8877300"/>
              <a:gd name="connsiteY2" fmla="*/ 4152900 h 4152900"/>
              <a:gd name="connsiteX3" fmla="*/ 0 w 8877300"/>
              <a:gd name="connsiteY3" fmla="*/ 4152900 h 4152900"/>
              <a:gd name="connsiteX4" fmla="*/ 0 w 8877300"/>
              <a:gd name="connsiteY4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4152900">
                <a:moveTo>
                  <a:pt x="0" y="0"/>
                </a:moveTo>
                <a:lnTo>
                  <a:pt x="8877300" y="0"/>
                </a:lnTo>
                <a:lnTo>
                  <a:pt x="8877300" y="4152900"/>
                </a:lnTo>
                <a:lnTo>
                  <a:pt x="0" y="415290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12082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fill="hold" nodeType="with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14" dur="100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01756" y="3044110"/>
            <a:ext cx="2760026" cy="1079500"/>
            <a:chOff x="1405574" y="3583860"/>
            <a:chExt cx="2760026" cy="1079500"/>
          </a:xfrm>
        </p:grpSpPr>
        <p:sp>
          <p:nvSpPr>
            <p:cNvPr id="4" name="圆角矩形 3"/>
            <p:cNvSpPr/>
            <p:nvPr/>
          </p:nvSpPr>
          <p:spPr>
            <a:xfrm>
              <a:off x="1405574" y="3583860"/>
              <a:ext cx="2760026" cy="1079500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67988" y="3769667"/>
              <a:ext cx="22351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 smtClean="0"/>
                <a:t>责任</a:t>
              </a:r>
              <a:endParaRPr lang="zh-CN" altLang="en-US" sz="440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86436" y="3044110"/>
            <a:ext cx="4200770" cy="1386136"/>
            <a:chOff x="1405574" y="3583860"/>
            <a:chExt cx="2760026" cy="1386136"/>
          </a:xfrm>
        </p:grpSpPr>
        <p:sp>
          <p:nvSpPr>
            <p:cNvPr id="7" name="圆角矩形 6"/>
            <p:cNvSpPr/>
            <p:nvPr/>
          </p:nvSpPr>
          <p:spPr>
            <a:xfrm>
              <a:off x="1405574" y="3583860"/>
              <a:ext cx="2760026" cy="1079500"/>
            </a:xfrm>
            <a:prstGeom prst="round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67988" y="3769667"/>
              <a:ext cx="22351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/>
                <a:t>为同学服务</a:t>
              </a:r>
              <a:endParaRPr lang="zh-CN" altLang="en-US" sz="3600" dirty="0"/>
            </a:p>
          </p:txBody>
        </p:sp>
      </p:grpSp>
      <p:sp>
        <p:nvSpPr>
          <p:cNvPr id="9" name="圆角矩形 8"/>
          <p:cNvSpPr/>
          <p:nvPr/>
        </p:nvSpPr>
        <p:spPr>
          <a:xfrm>
            <a:off x="5045926" y="233262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学院认知</a:t>
            </a:r>
            <a:r>
              <a:rPr lang="en-US" altLang="zh-CN" sz="2400" dirty="0" smtClean="0"/>
              <a:t>1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045926" y="333709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学院</a:t>
            </a:r>
            <a:r>
              <a:rPr lang="zh-CN" altLang="en-US" sz="2400" dirty="0" smtClean="0"/>
              <a:t>认知</a:t>
            </a:r>
            <a:r>
              <a:rPr lang="en-US" altLang="zh-CN" sz="2400" dirty="0" smtClean="0"/>
              <a:t>2</a:t>
            </a:r>
            <a:endParaRPr lang="en-US" altLang="zh-CN" sz="2400" dirty="0"/>
          </a:p>
        </p:txBody>
      </p:sp>
      <p:sp>
        <p:nvSpPr>
          <p:cNvPr id="11" name="圆角矩形 10"/>
          <p:cNvSpPr/>
          <p:nvPr/>
        </p:nvSpPr>
        <p:spPr>
          <a:xfrm>
            <a:off x="5045926" y="434156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学院</a:t>
            </a:r>
            <a:r>
              <a:rPr lang="zh-CN" altLang="en-US" sz="2400" dirty="0" smtClean="0"/>
              <a:t>认知</a:t>
            </a:r>
            <a:r>
              <a:rPr lang="en-US" altLang="zh-CN" sz="2400" dirty="0" smtClean="0"/>
              <a:t>3</a:t>
            </a:r>
            <a:endParaRPr lang="en-US" altLang="zh-CN" sz="2400" dirty="0"/>
          </a:p>
        </p:txBody>
      </p:sp>
      <p:sp>
        <p:nvSpPr>
          <p:cNvPr id="12" name="圆角矩形 11"/>
          <p:cNvSpPr/>
          <p:nvPr/>
        </p:nvSpPr>
        <p:spPr>
          <a:xfrm>
            <a:off x="5045926" y="5346035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学院</a:t>
            </a:r>
            <a:r>
              <a:rPr lang="zh-CN" altLang="en-US" sz="2400" dirty="0" smtClean="0"/>
              <a:t>认知</a:t>
            </a:r>
            <a:r>
              <a:rPr lang="en-US" altLang="zh-CN" sz="2400" dirty="0"/>
              <a:t>4</a:t>
            </a:r>
            <a:endParaRPr lang="en-US" altLang="zh-CN" sz="2400" dirty="0" smtClean="0"/>
          </a:p>
        </p:txBody>
      </p:sp>
      <p:sp>
        <p:nvSpPr>
          <p:cNvPr id="13" name="圆角矩形 12"/>
          <p:cNvSpPr/>
          <p:nvPr/>
        </p:nvSpPr>
        <p:spPr>
          <a:xfrm>
            <a:off x="1893683" y="3639007"/>
            <a:ext cx="2488914" cy="1203927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学院认知</a:t>
            </a:r>
            <a:endParaRPr lang="en-US" altLang="zh-CN" sz="2400" dirty="0" smtClean="0"/>
          </a:p>
        </p:txBody>
      </p:sp>
      <p:sp>
        <p:nvSpPr>
          <p:cNvPr id="14" name="圆角矩形 13"/>
          <p:cNvSpPr/>
          <p:nvPr/>
        </p:nvSpPr>
        <p:spPr>
          <a:xfrm>
            <a:off x="1523643" y="233262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个人能力</a:t>
            </a:r>
            <a:r>
              <a:rPr lang="en-US" altLang="zh-CN" sz="2400" dirty="0" smtClean="0"/>
              <a:t>1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523643" y="333709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</a:t>
            </a:r>
            <a:r>
              <a:rPr lang="zh-CN" altLang="en-US" sz="2400" dirty="0" smtClean="0"/>
              <a:t>能力</a:t>
            </a:r>
            <a:r>
              <a:rPr lang="en-US" altLang="zh-CN" sz="2400" dirty="0" smtClean="0"/>
              <a:t>2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523643" y="4341566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</a:t>
            </a:r>
            <a:r>
              <a:rPr lang="zh-CN" altLang="en-US" sz="2400" dirty="0" smtClean="0"/>
              <a:t>能力</a:t>
            </a:r>
            <a:r>
              <a:rPr lang="en-US" altLang="zh-CN" sz="2400" dirty="0"/>
              <a:t>3</a:t>
            </a:r>
            <a:endParaRPr lang="en-US" altLang="zh-CN" sz="2400" dirty="0" smtClean="0"/>
          </a:p>
        </p:txBody>
      </p:sp>
      <p:sp>
        <p:nvSpPr>
          <p:cNvPr id="17" name="圆角矩形 16"/>
          <p:cNvSpPr/>
          <p:nvPr/>
        </p:nvSpPr>
        <p:spPr>
          <a:xfrm>
            <a:off x="1523643" y="5346035"/>
            <a:ext cx="3262352" cy="711484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</a:t>
            </a:r>
            <a:r>
              <a:rPr lang="zh-CN" altLang="en-US" sz="2400" dirty="0" smtClean="0"/>
              <a:t>能力</a:t>
            </a:r>
            <a:r>
              <a:rPr lang="en-US" altLang="zh-CN" sz="2400" dirty="0" smtClean="0"/>
              <a:t>4</a:t>
            </a:r>
            <a:endParaRPr lang="en-US" altLang="zh-CN" sz="2400" dirty="0"/>
          </a:p>
        </p:txBody>
      </p:sp>
      <p:sp>
        <p:nvSpPr>
          <p:cNvPr id="18" name="圆角矩形 17"/>
          <p:cNvSpPr/>
          <p:nvPr/>
        </p:nvSpPr>
        <p:spPr>
          <a:xfrm>
            <a:off x="6025104" y="3580458"/>
            <a:ext cx="2488914" cy="1203927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个人能力</a:t>
            </a:r>
            <a:endParaRPr lang="en-US" altLang="zh-CN" sz="2400" dirty="0" smtClean="0"/>
          </a:p>
        </p:txBody>
      </p:sp>
      <p:sp>
        <p:nvSpPr>
          <p:cNvPr id="91" name="矩形 90" hidden="1"/>
          <p:cNvSpPr/>
          <p:nvPr/>
        </p:nvSpPr>
        <p:spPr>
          <a:xfrm rot="2057503">
            <a:off x="892141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 hidden="1"/>
          <p:cNvSpPr/>
          <p:nvPr/>
        </p:nvSpPr>
        <p:spPr>
          <a:xfrm rot="2057503">
            <a:off x="880847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 hidden="1"/>
          <p:cNvSpPr/>
          <p:nvPr/>
        </p:nvSpPr>
        <p:spPr>
          <a:xfrm rot="2057503">
            <a:off x="869552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 hidden="1"/>
          <p:cNvSpPr/>
          <p:nvPr/>
        </p:nvSpPr>
        <p:spPr>
          <a:xfrm rot="2057503">
            <a:off x="858257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 hidden="1"/>
          <p:cNvSpPr/>
          <p:nvPr/>
        </p:nvSpPr>
        <p:spPr>
          <a:xfrm rot="2057503">
            <a:off x="846963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 hidden="1"/>
          <p:cNvSpPr/>
          <p:nvPr/>
        </p:nvSpPr>
        <p:spPr>
          <a:xfrm rot="2057503">
            <a:off x="835668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 hidden="1"/>
          <p:cNvSpPr/>
          <p:nvPr/>
        </p:nvSpPr>
        <p:spPr>
          <a:xfrm rot="2057503">
            <a:off x="824374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 hidden="1"/>
          <p:cNvSpPr/>
          <p:nvPr/>
        </p:nvSpPr>
        <p:spPr>
          <a:xfrm rot="2057503">
            <a:off x="813079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 hidden="1"/>
          <p:cNvSpPr/>
          <p:nvPr/>
        </p:nvSpPr>
        <p:spPr>
          <a:xfrm rot="2057503">
            <a:off x="801784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 hidden="1"/>
          <p:cNvSpPr/>
          <p:nvPr/>
        </p:nvSpPr>
        <p:spPr>
          <a:xfrm rot="2057503">
            <a:off x="790490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 hidden="1"/>
          <p:cNvSpPr/>
          <p:nvPr/>
        </p:nvSpPr>
        <p:spPr>
          <a:xfrm rot="2057503">
            <a:off x="779195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 hidden="1"/>
          <p:cNvSpPr/>
          <p:nvPr/>
        </p:nvSpPr>
        <p:spPr>
          <a:xfrm rot="2057503">
            <a:off x="767901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 hidden="1"/>
          <p:cNvSpPr/>
          <p:nvPr/>
        </p:nvSpPr>
        <p:spPr>
          <a:xfrm rot="2057503">
            <a:off x="756606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 hidden="1"/>
          <p:cNvSpPr/>
          <p:nvPr/>
        </p:nvSpPr>
        <p:spPr>
          <a:xfrm rot="2057503">
            <a:off x="745311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 hidden="1"/>
          <p:cNvSpPr/>
          <p:nvPr/>
        </p:nvSpPr>
        <p:spPr>
          <a:xfrm rot="2057503">
            <a:off x="734017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 hidden="1"/>
          <p:cNvSpPr/>
          <p:nvPr/>
        </p:nvSpPr>
        <p:spPr>
          <a:xfrm rot="2057503">
            <a:off x="722722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 hidden="1"/>
          <p:cNvSpPr/>
          <p:nvPr/>
        </p:nvSpPr>
        <p:spPr>
          <a:xfrm rot="2057503">
            <a:off x="711428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 hidden="1"/>
          <p:cNvSpPr/>
          <p:nvPr/>
        </p:nvSpPr>
        <p:spPr>
          <a:xfrm rot="2057503">
            <a:off x="700133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 hidden="1"/>
          <p:cNvSpPr/>
          <p:nvPr/>
        </p:nvSpPr>
        <p:spPr>
          <a:xfrm rot="2057503">
            <a:off x="688838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 hidden="1"/>
          <p:cNvSpPr/>
          <p:nvPr/>
        </p:nvSpPr>
        <p:spPr>
          <a:xfrm rot="2057503">
            <a:off x="677544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 hidden="1"/>
          <p:cNvSpPr/>
          <p:nvPr/>
        </p:nvSpPr>
        <p:spPr>
          <a:xfrm rot="2057503">
            <a:off x="666249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 hidden="1"/>
          <p:cNvSpPr/>
          <p:nvPr/>
        </p:nvSpPr>
        <p:spPr>
          <a:xfrm rot="2057503">
            <a:off x="654955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112" hidden="1"/>
          <p:cNvSpPr/>
          <p:nvPr/>
        </p:nvSpPr>
        <p:spPr>
          <a:xfrm rot="2057503">
            <a:off x="643660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 hidden="1"/>
          <p:cNvSpPr/>
          <p:nvPr/>
        </p:nvSpPr>
        <p:spPr>
          <a:xfrm rot="2057503">
            <a:off x="632365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 hidden="1"/>
          <p:cNvSpPr/>
          <p:nvPr/>
        </p:nvSpPr>
        <p:spPr>
          <a:xfrm rot="2057503">
            <a:off x="621071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 hidden="1"/>
          <p:cNvSpPr/>
          <p:nvPr/>
        </p:nvSpPr>
        <p:spPr>
          <a:xfrm rot="2057503">
            <a:off x="609776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 hidden="1"/>
          <p:cNvSpPr/>
          <p:nvPr/>
        </p:nvSpPr>
        <p:spPr>
          <a:xfrm rot="2057503">
            <a:off x="598482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 hidden="1"/>
          <p:cNvSpPr/>
          <p:nvPr/>
        </p:nvSpPr>
        <p:spPr>
          <a:xfrm rot="2057503">
            <a:off x="587187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 hidden="1"/>
          <p:cNvSpPr/>
          <p:nvPr/>
        </p:nvSpPr>
        <p:spPr>
          <a:xfrm rot="2057503">
            <a:off x="575892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 hidden="1"/>
          <p:cNvSpPr/>
          <p:nvPr/>
        </p:nvSpPr>
        <p:spPr>
          <a:xfrm rot="2057503">
            <a:off x="564598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 hidden="1"/>
          <p:cNvSpPr/>
          <p:nvPr/>
        </p:nvSpPr>
        <p:spPr>
          <a:xfrm rot="2057503">
            <a:off x="553303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 hidden="1"/>
          <p:cNvSpPr/>
          <p:nvPr/>
        </p:nvSpPr>
        <p:spPr>
          <a:xfrm rot="2057503">
            <a:off x="542009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 hidden="1"/>
          <p:cNvSpPr/>
          <p:nvPr/>
        </p:nvSpPr>
        <p:spPr>
          <a:xfrm rot="2057503">
            <a:off x="530714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 hidden="1"/>
          <p:cNvSpPr/>
          <p:nvPr/>
        </p:nvSpPr>
        <p:spPr>
          <a:xfrm rot="2057503">
            <a:off x="519419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124" hidden="1"/>
          <p:cNvSpPr/>
          <p:nvPr/>
        </p:nvSpPr>
        <p:spPr>
          <a:xfrm rot="2057503">
            <a:off x="508125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 hidden="1"/>
          <p:cNvSpPr/>
          <p:nvPr/>
        </p:nvSpPr>
        <p:spPr>
          <a:xfrm rot="2057503">
            <a:off x="496830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 hidden="1"/>
          <p:cNvSpPr/>
          <p:nvPr/>
        </p:nvSpPr>
        <p:spPr>
          <a:xfrm rot="2057503">
            <a:off x="485536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127" hidden="1"/>
          <p:cNvSpPr/>
          <p:nvPr/>
        </p:nvSpPr>
        <p:spPr>
          <a:xfrm rot="2057503">
            <a:off x="474241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 hidden="1"/>
          <p:cNvSpPr/>
          <p:nvPr/>
        </p:nvSpPr>
        <p:spPr>
          <a:xfrm rot="2057503">
            <a:off x="462946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 hidden="1"/>
          <p:cNvSpPr/>
          <p:nvPr/>
        </p:nvSpPr>
        <p:spPr>
          <a:xfrm rot="2057503">
            <a:off x="451652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130" hidden="1"/>
          <p:cNvSpPr/>
          <p:nvPr/>
        </p:nvSpPr>
        <p:spPr>
          <a:xfrm rot="2057503">
            <a:off x="440357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31" hidden="1"/>
          <p:cNvSpPr/>
          <p:nvPr/>
        </p:nvSpPr>
        <p:spPr>
          <a:xfrm rot="2057503">
            <a:off x="429063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 hidden="1"/>
          <p:cNvSpPr/>
          <p:nvPr/>
        </p:nvSpPr>
        <p:spPr>
          <a:xfrm rot="2057503">
            <a:off x="417768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矩形 133" hidden="1"/>
          <p:cNvSpPr/>
          <p:nvPr/>
        </p:nvSpPr>
        <p:spPr>
          <a:xfrm rot="2057503">
            <a:off x="406473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矩形 134" hidden="1"/>
          <p:cNvSpPr/>
          <p:nvPr/>
        </p:nvSpPr>
        <p:spPr>
          <a:xfrm rot="2057503">
            <a:off x="395179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矩形 135" hidden="1"/>
          <p:cNvSpPr/>
          <p:nvPr/>
        </p:nvSpPr>
        <p:spPr>
          <a:xfrm rot="2057503">
            <a:off x="383884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 hidden="1"/>
          <p:cNvSpPr/>
          <p:nvPr/>
        </p:nvSpPr>
        <p:spPr>
          <a:xfrm rot="2057503">
            <a:off x="372590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矩形 137" hidden="1"/>
          <p:cNvSpPr/>
          <p:nvPr/>
        </p:nvSpPr>
        <p:spPr>
          <a:xfrm rot="2057503">
            <a:off x="361295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 hidden="1"/>
          <p:cNvSpPr/>
          <p:nvPr/>
        </p:nvSpPr>
        <p:spPr>
          <a:xfrm rot="2057503">
            <a:off x="350000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 hidden="1"/>
          <p:cNvSpPr/>
          <p:nvPr/>
        </p:nvSpPr>
        <p:spPr>
          <a:xfrm rot="2057503">
            <a:off x="338706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 hidden="1"/>
          <p:cNvSpPr/>
          <p:nvPr/>
        </p:nvSpPr>
        <p:spPr>
          <a:xfrm rot="2057503">
            <a:off x="327411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 hidden="1"/>
          <p:cNvSpPr/>
          <p:nvPr/>
        </p:nvSpPr>
        <p:spPr>
          <a:xfrm rot="2057503">
            <a:off x="316117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矩形 142" hidden="1"/>
          <p:cNvSpPr/>
          <p:nvPr/>
        </p:nvSpPr>
        <p:spPr>
          <a:xfrm rot="2057503">
            <a:off x="304822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矩形 143" hidden="1"/>
          <p:cNvSpPr/>
          <p:nvPr/>
        </p:nvSpPr>
        <p:spPr>
          <a:xfrm rot="2057503">
            <a:off x="293527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矩形 144" hidden="1"/>
          <p:cNvSpPr/>
          <p:nvPr/>
        </p:nvSpPr>
        <p:spPr>
          <a:xfrm rot="2057503">
            <a:off x="282233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矩形 145" hidden="1"/>
          <p:cNvSpPr/>
          <p:nvPr/>
        </p:nvSpPr>
        <p:spPr>
          <a:xfrm rot="2057503">
            <a:off x="270938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矩形 146" hidden="1"/>
          <p:cNvSpPr/>
          <p:nvPr/>
        </p:nvSpPr>
        <p:spPr>
          <a:xfrm rot="2057503">
            <a:off x="259644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矩形 147" hidden="1"/>
          <p:cNvSpPr/>
          <p:nvPr/>
        </p:nvSpPr>
        <p:spPr>
          <a:xfrm rot="2057503">
            <a:off x="248349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矩形 148" hidden="1"/>
          <p:cNvSpPr/>
          <p:nvPr/>
        </p:nvSpPr>
        <p:spPr>
          <a:xfrm rot="2057503">
            <a:off x="237054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矩形 149" hidden="1"/>
          <p:cNvSpPr/>
          <p:nvPr/>
        </p:nvSpPr>
        <p:spPr>
          <a:xfrm rot="2057503">
            <a:off x="225760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矩形 150" hidden="1"/>
          <p:cNvSpPr/>
          <p:nvPr/>
        </p:nvSpPr>
        <p:spPr>
          <a:xfrm rot="2057503">
            <a:off x="214465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矩形 151" hidden="1"/>
          <p:cNvSpPr/>
          <p:nvPr/>
        </p:nvSpPr>
        <p:spPr>
          <a:xfrm rot="2057503">
            <a:off x="203171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矩形 152" hidden="1"/>
          <p:cNvSpPr/>
          <p:nvPr/>
        </p:nvSpPr>
        <p:spPr>
          <a:xfrm rot="2057503">
            <a:off x="191876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矩形 153" hidden="1"/>
          <p:cNvSpPr/>
          <p:nvPr/>
        </p:nvSpPr>
        <p:spPr>
          <a:xfrm rot="2057503">
            <a:off x="180581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54" hidden="1"/>
          <p:cNvSpPr/>
          <p:nvPr/>
        </p:nvSpPr>
        <p:spPr>
          <a:xfrm rot="2057503">
            <a:off x="169287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矩形 155" hidden="1"/>
          <p:cNvSpPr/>
          <p:nvPr/>
        </p:nvSpPr>
        <p:spPr>
          <a:xfrm rot="2057503">
            <a:off x="157992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矩形 156" hidden="1"/>
          <p:cNvSpPr/>
          <p:nvPr/>
        </p:nvSpPr>
        <p:spPr>
          <a:xfrm rot="2057503">
            <a:off x="146698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矩形 157" hidden="1"/>
          <p:cNvSpPr/>
          <p:nvPr/>
        </p:nvSpPr>
        <p:spPr>
          <a:xfrm rot="2057503">
            <a:off x="1354034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 158" hidden="1"/>
          <p:cNvSpPr/>
          <p:nvPr/>
        </p:nvSpPr>
        <p:spPr>
          <a:xfrm rot="2057503">
            <a:off x="1241088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 159" hidden="1"/>
          <p:cNvSpPr/>
          <p:nvPr/>
        </p:nvSpPr>
        <p:spPr>
          <a:xfrm rot="2057503">
            <a:off x="1128142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矩形 160" hidden="1"/>
          <p:cNvSpPr/>
          <p:nvPr/>
        </p:nvSpPr>
        <p:spPr>
          <a:xfrm rot="2057503">
            <a:off x="1015196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矩形 161" hidden="1"/>
          <p:cNvSpPr/>
          <p:nvPr/>
        </p:nvSpPr>
        <p:spPr>
          <a:xfrm rot="2057503">
            <a:off x="902250" y="7050319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矩形 223" hidden="1"/>
          <p:cNvSpPr/>
          <p:nvPr/>
        </p:nvSpPr>
        <p:spPr>
          <a:xfrm rot="2057503">
            <a:off x="78157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矩形 224" hidden="1"/>
          <p:cNvSpPr/>
          <p:nvPr/>
        </p:nvSpPr>
        <p:spPr>
          <a:xfrm rot="2057503">
            <a:off x="66863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矩形 225" hidden="1"/>
          <p:cNvSpPr/>
          <p:nvPr/>
        </p:nvSpPr>
        <p:spPr>
          <a:xfrm rot="2057503">
            <a:off x="555687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矩形 226" hidden="1"/>
          <p:cNvSpPr/>
          <p:nvPr/>
        </p:nvSpPr>
        <p:spPr>
          <a:xfrm rot="2057503">
            <a:off x="442741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矩形 227" hidden="1"/>
          <p:cNvSpPr/>
          <p:nvPr/>
        </p:nvSpPr>
        <p:spPr>
          <a:xfrm rot="2057503">
            <a:off x="329795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" name="矩形 228" hidden="1"/>
          <p:cNvSpPr/>
          <p:nvPr/>
        </p:nvSpPr>
        <p:spPr>
          <a:xfrm rot="2057503">
            <a:off x="21684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矩形 229" hidden="1"/>
          <p:cNvSpPr/>
          <p:nvPr/>
        </p:nvSpPr>
        <p:spPr>
          <a:xfrm rot="2057503">
            <a:off x="10390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1" name="矩形 230" hidden="1"/>
          <p:cNvSpPr/>
          <p:nvPr/>
        </p:nvSpPr>
        <p:spPr>
          <a:xfrm rot="2057503">
            <a:off x="-904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矩形 231" hidden="1"/>
          <p:cNvSpPr/>
          <p:nvPr/>
        </p:nvSpPr>
        <p:spPr>
          <a:xfrm rot="2057503">
            <a:off x="-12198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矩形 232" hidden="1"/>
          <p:cNvSpPr/>
          <p:nvPr/>
        </p:nvSpPr>
        <p:spPr>
          <a:xfrm rot="2057503">
            <a:off x="-234935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矩形 233" hidden="1"/>
          <p:cNvSpPr/>
          <p:nvPr/>
        </p:nvSpPr>
        <p:spPr>
          <a:xfrm rot="2057503">
            <a:off x="-347881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矩形 234" hidden="1"/>
          <p:cNvSpPr/>
          <p:nvPr/>
        </p:nvSpPr>
        <p:spPr>
          <a:xfrm rot="2057503">
            <a:off x="-460827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矩形 235" hidden="1"/>
          <p:cNvSpPr/>
          <p:nvPr/>
        </p:nvSpPr>
        <p:spPr>
          <a:xfrm rot="2057503">
            <a:off x="-57377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矩形 236" hidden="1"/>
          <p:cNvSpPr/>
          <p:nvPr/>
        </p:nvSpPr>
        <p:spPr>
          <a:xfrm rot="2057503">
            <a:off x="-68671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矩形 237" hidden="1"/>
          <p:cNvSpPr/>
          <p:nvPr/>
        </p:nvSpPr>
        <p:spPr>
          <a:xfrm rot="2057503">
            <a:off x="-799665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矩形 238" hidden="1"/>
          <p:cNvSpPr/>
          <p:nvPr/>
        </p:nvSpPr>
        <p:spPr>
          <a:xfrm rot="2057503">
            <a:off x="-912611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矩形 239" hidden="1"/>
          <p:cNvSpPr/>
          <p:nvPr/>
        </p:nvSpPr>
        <p:spPr>
          <a:xfrm rot="2057503">
            <a:off x="-1025557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矩形 240" hidden="1"/>
          <p:cNvSpPr/>
          <p:nvPr/>
        </p:nvSpPr>
        <p:spPr>
          <a:xfrm rot="2057503">
            <a:off x="-113850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矩形 241" hidden="1"/>
          <p:cNvSpPr/>
          <p:nvPr/>
        </p:nvSpPr>
        <p:spPr>
          <a:xfrm rot="2057503">
            <a:off x="-125144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矩形 242" hidden="1"/>
          <p:cNvSpPr/>
          <p:nvPr/>
        </p:nvSpPr>
        <p:spPr>
          <a:xfrm rot="2057503">
            <a:off x="-1364395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矩形 243" hidden="1"/>
          <p:cNvSpPr/>
          <p:nvPr/>
        </p:nvSpPr>
        <p:spPr>
          <a:xfrm rot="2057503">
            <a:off x="-1477341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矩形 244" hidden="1"/>
          <p:cNvSpPr/>
          <p:nvPr/>
        </p:nvSpPr>
        <p:spPr>
          <a:xfrm rot="2057503">
            <a:off x="-1590287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矩形 245" hidden="1"/>
          <p:cNvSpPr/>
          <p:nvPr/>
        </p:nvSpPr>
        <p:spPr>
          <a:xfrm rot="2057503">
            <a:off x="-170323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矩形 246" hidden="1"/>
          <p:cNvSpPr/>
          <p:nvPr/>
        </p:nvSpPr>
        <p:spPr>
          <a:xfrm rot="2057503">
            <a:off x="-181617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矩形 247" hidden="1"/>
          <p:cNvSpPr/>
          <p:nvPr/>
        </p:nvSpPr>
        <p:spPr>
          <a:xfrm rot="2057503">
            <a:off x="-1929125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9" name="矩形 248" hidden="1"/>
          <p:cNvSpPr/>
          <p:nvPr/>
        </p:nvSpPr>
        <p:spPr>
          <a:xfrm rot="2057503">
            <a:off x="-2042071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矩形 249" hidden="1"/>
          <p:cNvSpPr/>
          <p:nvPr/>
        </p:nvSpPr>
        <p:spPr>
          <a:xfrm rot="2057503">
            <a:off x="-2155017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1" name="矩形 250" hidden="1"/>
          <p:cNvSpPr/>
          <p:nvPr/>
        </p:nvSpPr>
        <p:spPr>
          <a:xfrm rot="2057503">
            <a:off x="-226796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2" name="矩形 251" hidden="1"/>
          <p:cNvSpPr/>
          <p:nvPr/>
        </p:nvSpPr>
        <p:spPr>
          <a:xfrm rot="2057503">
            <a:off x="-238090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矩形 252" hidden="1"/>
          <p:cNvSpPr/>
          <p:nvPr/>
        </p:nvSpPr>
        <p:spPr>
          <a:xfrm rot="2057503">
            <a:off x="-2493855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矩形 253" hidden="1"/>
          <p:cNvSpPr/>
          <p:nvPr/>
        </p:nvSpPr>
        <p:spPr>
          <a:xfrm rot="2057503">
            <a:off x="-2606801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矩形 254" hidden="1"/>
          <p:cNvSpPr/>
          <p:nvPr/>
        </p:nvSpPr>
        <p:spPr>
          <a:xfrm rot="2057503">
            <a:off x="-2719747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矩形 255" hidden="1"/>
          <p:cNvSpPr/>
          <p:nvPr/>
        </p:nvSpPr>
        <p:spPr>
          <a:xfrm rot="2057503">
            <a:off x="-2832693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矩形 256" hidden="1"/>
          <p:cNvSpPr/>
          <p:nvPr/>
        </p:nvSpPr>
        <p:spPr>
          <a:xfrm rot="2057503">
            <a:off x="-2945639" y="705032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 hidden="1"/>
          <p:cNvSpPr/>
          <p:nvPr/>
        </p:nvSpPr>
        <p:spPr>
          <a:xfrm rot="2057503">
            <a:off x="9240374" y="7052893"/>
            <a:ext cx="80438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 hidden="1"/>
          <p:cNvSpPr/>
          <p:nvPr/>
        </p:nvSpPr>
        <p:spPr>
          <a:xfrm rot="2057503">
            <a:off x="9034362" y="7052010"/>
            <a:ext cx="83577" cy="6623026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直角三角形 168"/>
          <p:cNvSpPr/>
          <p:nvPr/>
        </p:nvSpPr>
        <p:spPr>
          <a:xfrm rot="10800000">
            <a:off x="-2" y="1423068"/>
            <a:ext cx="537011" cy="469616"/>
          </a:xfrm>
          <a:prstGeom prst="rtTriangl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442915" y="1423068"/>
            <a:ext cx="373011" cy="5556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任意多边形 170"/>
          <p:cNvSpPr/>
          <p:nvPr/>
        </p:nvSpPr>
        <p:spPr>
          <a:xfrm>
            <a:off x="5911" y="657225"/>
            <a:ext cx="9495281" cy="757238"/>
          </a:xfrm>
          <a:custGeom>
            <a:avLst/>
            <a:gdLst>
              <a:gd name="connsiteX0" fmla="*/ 249558 w 9495281"/>
              <a:gd name="connsiteY0" fmla="*/ 0 h 530509"/>
              <a:gd name="connsiteX1" fmla="*/ 9495281 w 9495281"/>
              <a:gd name="connsiteY1" fmla="*/ 0 h 530509"/>
              <a:gd name="connsiteX2" fmla="*/ 9495281 w 9495281"/>
              <a:gd name="connsiteY2" fmla="*/ 530509 h 530509"/>
              <a:gd name="connsiteX3" fmla="*/ 0 w 9495281"/>
              <a:gd name="connsiteY3" fmla="*/ 530509 h 530509"/>
              <a:gd name="connsiteX4" fmla="*/ 249558 w 9495281"/>
              <a:gd name="connsiteY4" fmla="*/ 0 h 53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5281" h="530509">
                <a:moveTo>
                  <a:pt x="249558" y="0"/>
                </a:moveTo>
                <a:lnTo>
                  <a:pt x="9495281" y="0"/>
                </a:lnTo>
                <a:lnTo>
                  <a:pt x="9495281" y="530509"/>
                </a:lnTo>
                <a:lnTo>
                  <a:pt x="0" y="530509"/>
                </a:lnTo>
                <a:lnTo>
                  <a:pt x="24955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89674" y="774234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</a:rPr>
              <a:t>岗位认知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58" name="组合 257" hidden="1"/>
          <p:cNvGrpSpPr/>
          <p:nvPr/>
        </p:nvGrpSpPr>
        <p:grpSpPr>
          <a:xfrm>
            <a:off x="1904259" y="3434355"/>
            <a:ext cx="6329141" cy="1079500"/>
            <a:chOff x="1405574" y="3583860"/>
            <a:chExt cx="2760026" cy="1079500"/>
          </a:xfrm>
        </p:grpSpPr>
        <p:sp>
          <p:nvSpPr>
            <p:cNvPr id="259" name="圆角矩形 258"/>
            <p:cNvSpPr/>
            <p:nvPr/>
          </p:nvSpPr>
          <p:spPr>
            <a:xfrm>
              <a:off x="1405574" y="3583860"/>
              <a:ext cx="2760026" cy="107950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文本框 259"/>
            <p:cNvSpPr txBox="1"/>
            <p:nvPr/>
          </p:nvSpPr>
          <p:spPr>
            <a:xfrm>
              <a:off x="1667988" y="3769667"/>
              <a:ext cx="2235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/>
                <a:t>此处填充竞选口号。</a:t>
              </a:r>
              <a:endParaRPr lang="zh-CN" alt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020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"/>
                            </p:stCondLst>
                            <p:childTnLst>
                              <p:par>
                                <p:cTn id="1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"/>
                            </p:stCondLst>
                            <p:childTnLst>
                              <p:par>
                                <p:cTn id="1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"/>
                            </p:stCondLst>
                            <p:childTnLst>
                              <p:par>
                                <p:cTn id="1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"/>
                            </p:stCondLst>
                            <p:childTnLst>
                              <p:par>
                                <p:cTn id="1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"/>
                            </p:stCondLst>
                            <p:childTnLst>
                              <p:par>
                                <p:cTn id="1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"/>
                            </p:stCondLst>
                            <p:childTnLst>
                              <p:par>
                                <p:cTn id="1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"/>
                            </p:stCondLst>
                            <p:childTnLst>
                              <p:par>
                                <p:cTn id="1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"/>
                            </p:stCondLst>
                            <p:childTnLst>
                              <p:par>
                                <p:cTn id="1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0"/>
                            </p:stCondLst>
                            <p:childTnLst>
                              <p:par>
                                <p:cTn id="1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30"/>
                            </p:stCondLst>
                            <p:childTnLst>
                              <p:par>
                                <p:cTn id="1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0"/>
                            </p:stCondLst>
                            <p:childTnLst>
                              <p:par>
                                <p:cTn id="1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"/>
                            </p:stCondLst>
                            <p:childTnLst>
                              <p:par>
                                <p:cTn id="1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60"/>
                            </p:stCondLst>
                            <p:childTnLst>
                              <p:par>
                                <p:cTn id="1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0"/>
                            </p:stCondLst>
                            <p:childTnLst>
                              <p:par>
                                <p:cTn id="1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80"/>
                            </p:stCondLst>
                            <p:childTnLst>
                              <p:par>
                                <p:cTn id="1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0"/>
                            </p:stCondLst>
                            <p:childTnLst>
                              <p:par>
                                <p:cTn id="1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"/>
                            </p:stCondLst>
                            <p:childTnLst>
                              <p:par>
                                <p:cTn id="1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10"/>
                            </p:stCondLst>
                            <p:childTnLst>
                              <p:par>
                                <p:cTn id="1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20"/>
                            </p:stCondLst>
                            <p:childTnLst>
                              <p:par>
                                <p:cTn id="2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30"/>
                            </p:stCondLst>
                            <p:childTnLst>
                              <p:par>
                                <p:cTn id="2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40"/>
                            </p:stCondLst>
                            <p:childTnLst>
                              <p:par>
                                <p:cTn id="2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"/>
                            </p:stCondLst>
                            <p:childTnLst>
                              <p:par>
                                <p:cTn id="2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60"/>
                            </p:stCondLst>
                            <p:childTnLst>
                              <p:par>
                                <p:cTn id="2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70"/>
                            </p:stCondLst>
                            <p:childTnLst>
                              <p:par>
                                <p:cTn id="2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80"/>
                            </p:stCondLst>
                            <p:childTnLst>
                              <p:par>
                                <p:cTn id="2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90"/>
                            </p:stCondLst>
                            <p:childTnLst>
                              <p:par>
                                <p:cTn id="2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"/>
                            </p:stCondLst>
                            <p:childTnLst>
                              <p:par>
                                <p:cTn id="2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10"/>
                            </p:stCondLst>
                            <p:childTnLst>
                              <p:par>
                                <p:cTn id="2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20"/>
                            </p:stCondLst>
                            <p:childTnLst>
                              <p:par>
                                <p:cTn id="2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30"/>
                            </p:stCondLst>
                            <p:childTnLst>
                              <p:par>
                                <p:cTn id="2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40"/>
                            </p:stCondLst>
                            <p:childTnLst>
                              <p:par>
                                <p:cTn id="2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50"/>
                            </p:stCondLst>
                            <p:childTnLst>
                              <p:par>
                                <p:cTn id="2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60"/>
                            </p:stCondLst>
                            <p:childTnLst>
                              <p:par>
                                <p:cTn id="2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70"/>
                            </p:stCondLst>
                            <p:childTnLst>
                              <p:par>
                                <p:cTn id="2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80"/>
                            </p:stCondLst>
                            <p:childTnLst>
                              <p:par>
                                <p:cTn id="2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90"/>
                            </p:stCondLst>
                            <p:childTnLst>
                              <p:par>
                                <p:cTn id="2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00"/>
                            </p:stCondLst>
                            <p:childTnLst>
                              <p:par>
                                <p:cTn id="2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10"/>
                            </p:stCondLst>
                            <p:childTnLst>
                              <p:par>
                                <p:cTn id="2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20"/>
                            </p:stCondLst>
                            <p:childTnLst>
                              <p:par>
                                <p:cTn id="3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30"/>
                            </p:stCondLst>
                            <p:childTnLst>
                              <p:par>
                                <p:cTn id="3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40"/>
                            </p:stCondLst>
                            <p:childTnLst>
                              <p:par>
                                <p:cTn id="3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50"/>
                            </p:stCondLst>
                            <p:childTnLst>
                              <p:par>
                                <p:cTn id="3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60"/>
                            </p:stCondLst>
                            <p:childTnLst>
                              <p:par>
                                <p:cTn id="3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70"/>
                            </p:stCondLst>
                            <p:childTnLst>
                              <p:par>
                                <p:cTn id="3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80"/>
                            </p:stCondLst>
                            <p:childTnLst>
                              <p:par>
                                <p:cTn id="3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90"/>
                            </p:stCondLst>
                            <p:childTnLst>
                              <p:par>
                                <p:cTn id="3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"/>
                            </p:stCondLst>
                            <p:childTnLst>
                              <p:par>
                                <p:cTn id="3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10"/>
                            </p:stCondLst>
                            <p:childTnLst>
                              <p:par>
                                <p:cTn id="3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20"/>
                            </p:stCondLst>
                            <p:childTnLst>
                              <p:par>
                                <p:cTn id="3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30"/>
                            </p:stCondLst>
                            <p:childTnLst>
                              <p:par>
                                <p:cTn id="3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40"/>
                            </p:stCondLst>
                            <p:childTnLst>
                              <p:par>
                                <p:cTn id="3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50"/>
                            </p:stCondLst>
                            <p:childTnLst>
                              <p:par>
                                <p:cTn id="3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60"/>
                            </p:stCondLst>
                            <p:childTnLst>
                              <p:par>
                                <p:cTn id="3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70"/>
                            </p:stCondLst>
                            <p:childTnLst>
                              <p:par>
                                <p:cTn id="3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580"/>
                            </p:stCondLst>
                            <p:childTnLst>
                              <p:par>
                                <p:cTn id="3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90"/>
                            </p:stCondLst>
                            <p:childTnLst>
                              <p:par>
                                <p:cTn id="3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600"/>
                            </p:stCondLst>
                            <p:childTnLst>
                              <p:par>
                                <p:cTn id="3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610"/>
                            </p:stCondLst>
                            <p:childTnLst>
                              <p:par>
                                <p:cTn id="3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620"/>
                            </p:stCondLst>
                            <p:childTnLst>
                              <p:par>
                                <p:cTn id="4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630"/>
                            </p:stCondLst>
                            <p:childTnLst>
                              <p:par>
                                <p:cTn id="4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640"/>
                            </p:stCondLst>
                            <p:childTnLst>
                              <p:par>
                                <p:cTn id="4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50"/>
                            </p:stCondLst>
                            <p:childTnLst>
                              <p:par>
                                <p:cTn id="4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660"/>
                            </p:stCondLst>
                            <p:childTnLst>
                              <p:par>
                                <p:cTn id="4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670"/>
                            </p:stCondLst>
                            <p:childTnLst>
                              <p:par>
                                <p:cTn id="4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680"/>
                            </p:stCondLst>
                            <p:childTnLst>
                              <p:par>
                                <p:cTn id="4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690"/>
                            </p:stCondLst>
                            <p:childTnLst>
                              <p:par>
                                <p:cTn id="4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1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2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700"/>
                            </p:stCondLst>
                            <p:childTnLst>
                              <p:par>
                                <p:cTn id="4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710"/>
                            </p:stCondLst>
                            <p:childTnLst>
                              <p:par>
                                <p:cTn id="4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720"/>
                            </p:stCondLst>
                            <p:childTnLst>
                              <p:par>
                                <p:cTn id="4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6" dur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7" dur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730"/>
                            </p:stCondLst>
                            <p:childTnLst>
                              <p:par>
                                <p:cTn id="4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740"/>
                            </p:stCondLst>
                            <p:childTnLst>
                              <p:par>
                                <p:cTn id="4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6" dur="1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1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750"/>
                            </p:stCondLst>
                            <p:childTnLst>
                              <p:par>
                                <p:cTn id="4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760"/>
                            </p:stCondLst>
                            <p:childTnLst>
                              <p:par>
                                <p:cTn id="4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6" dur="1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7" dur="1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770"/>
                            </p:stCondLst>
                            <p:childTnLst>
                              <p:par>
                                <p:cTn id="4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2" dur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780"/>
                            </p:stCondLst>
                            <p:childTnLst>
                              <p:par>
                                <p:cTn id="4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6" dur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7" dur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790"/>
                            </p:stCondLst>
                            <p:childTnLst>
                              <p:par>
                                <p:cTn id="4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800"/>
                            </p:stCondLst>
                            <p:childTnLst>
                              <p:par>
                                <p:cTn id="4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6" dur="1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7" dur="1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810"/>
                            </p:stCondLst>
                            <p:childTnLst>
                              <p:par>
                                <p:cTn id="4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1" dur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820"/>
                            </p:stCondLst>
                            <p:childTnLst>
                              <p:par>
                                <p:cTn id="5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6" dur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7" dur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830"/>
                            </p:stCondLst>
                            <p:childTnLst>
                              <p:par>
                                <p:cTn id="5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840"/>
                            </p:stCondLst>
                            <p:childTnLst>
                              <p:par>
                                <p:cTn id="5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6" dur="1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7" dur="1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850"/>
                            </p:stCondLst>
                            <p:childTnLst>
                              <p:par>
                                <p:cTn id="5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1" dur="1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2" dur="1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860"/>
                            </p:stCondLst>
                            <p:childTnLst>
                              <p:par>
                                <p:cTn id="5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6" dur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870"/>
                            </p:stCondLst>
                            <p:childTnLst>
                              <p:par>
                                <p:cTn id="5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1" dur="1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1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880"/>
                            </p:stCondLst>
                            <p:childTnLst>
                              <p:par>
                                <p:cTn id="5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6" dur="1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7" dur="1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890"/>
                            </p:stCondLst>
                            <p:childTnLst>
                              <p:par>
                                <p:cTn id="5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1" dur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2" dur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900"/>
                            </p:stCondLst>
                            <p:childTnLst>
                              <p:par>
                                <p:cTn id="5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6" dur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910"/>
                            </p:stCondLst>
                            <p:childTnLst>
                              <p:par>
                                <p:cTn id="5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1" dur="1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1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920"/>
                            </p:stCondLst>
                            <p:childTnLst>
                              <p:par>
                                <p:cTn id="5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6" dur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7" dur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930"/>
                            </p:stCondLst>
                            <p:childTnLst>
                              <p:par>
                                <p:cTn id="5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1" dur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2" dur="1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940"/>
                            </p:stCondLst>
                            <p:childTnLst>
                              <p:par>
                                <p:cTn id="5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6" dur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7" dur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950"/>
                            </p:stCondLst>
                            <p:childTnLst>
                              <p:par>
                                <p:cTn id="5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960"/>
                            </p:stCondLst>
                            <p:childTnLst>
                              <p:par>
                                <p:cTn id="5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6" dur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7" dur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970"/>
                            </p:stCondLst>
                            <p:childTnLst>
                              <p:par>
                                <p:cTn id="5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1" dur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2" dur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980"/>
                            </p:stCondLst>
                            <p:childTnLst>
                              <p:par>
                                <p:cTn id="5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6" dur="1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7" dur="1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990"/>
                            </p:stCondLst>
                            <p:childTnLst>
                              <p:par>
                                <p:cTn id="5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1" dur="1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2" dur="1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000"/>
                            </p:stCondLst>
                            <p:childTnLst>
                              <p:par>
                                <p:cTn id="5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6" dur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7" dur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010"/>
                            </p:stCondLst>
                            <p:childTnLst>
                              <p:par>
                                <p:cTn id="5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1" dur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2" dur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020"/>
                            </p:stCondLst>
                            <p:childTnLst>
                              <p:par>
                                <p:cTn id="6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6" dur="1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7" dur="1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030"/>
                            </p:stCondLst>
                            <p:childTnLst>
                              <p:par>
                                <p:cTn id="6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1" dur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2" dur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040"/>
                            </p:stCondLst>
                            <p:childTnLst>
                              <p:par>
                                <p:cTn id="6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6" dur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7" dur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050"/>
                            </p:stCondLst>
                            <p:childTnLst>
                              <p:par>
                                <p:cTn id="6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1" dur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2" dur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060"/>
                            </p:stCondLst>
                            <p:childTnLst>
                              <p:par>
                                <p:cTn id="6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6" dur="1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7" dur="1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70"/>
                            </p:stCondLst>
                            <p:childTnLst>
                              <p:par>
                                <p:cTn id="6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1" dur="1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2" dur="1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080"/>
                            </p:stCondLst>
                            <p:childTnLst>
                              <p:par>
                                <p:cTn id="6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2" grpId="0" animBg="1"/>
      <p:bldP spid="66" grpId="0" animBg="1"/>
      <p:bldP spid="169" grpId="0" animBg="1"/>
      <p:bldP spid="170" grpId="0" animBg="1"/>
      <p:bldP spid="171" grpId="0" animBg="1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7F7F7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Narrow"/>
        <a:ea typeface="微软简综艺"/>
        <a:cs typeface=""/>
      </a:majorFont>
      <a:minorFont>
        <a:latin typeface="Arial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A14F2DC-82F0-49FC-BF3E-47B89BC6DC84}">
  <we:reference id="wa104038830" version="1.0.0.3" store="zh-CN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409</Words>
  <Application>Microsoft Office PowerPoint</Application>
  <PresentationFormat>全屏显示(4:3)</PresentationFormat>
  <Paragraphs>162</Paragraphs>
  <Slides>18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82</cp:revision>
  <dcterms:created xsi:type="dcterms:W3CDTF">2015-06-02T03:28:25Z</dcterms:created>
  <dcterms:modified xsi:type="dcterms:W3CDTF">2015-06-13T06:39:37Z</dcterms:modified>
</cp:coreProperties>
</file>