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70" r:id="rId6"/>
    <p:sldId id="271" r:id="rId7"/>
    <p:sldId id="259" r:id="rId8"/>
    <p:sldId id="260" r:id="rId9"/>
    <p:sldId id="276" r:id="rId10"/>
    <p:sldId id="272" r:id="rId11"/>
    <p:sldId id="280" r:id="rId12"/>
    <p:sldId id="265" r:id="rId13"/>
    <p:sldId id="275" r:id="rId14"/>
    <p:sldId id="277" r:id="rId15"/>
    <p:sldId id="281" r:id="rId16"/>
    <p:sldId id="268" r:id="rId17"/>
    <p:sldId id="282" r:id="rId18"/>
  </p:sldIdLst>
  <p:sldSz cx="12192000" cy="6858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方正风雅宋简体" charset="-122"/>
      <p:regular r:id="rId24"/>
    </p:embeddedFont>
    <p:embeddedFont>
      <p:font typeface="方正苏新诗柳楷简体" charset="-122"/>
      <p:regular r:id="rId25"/>
    </p:embeddedFont>
    <p:embeddedFont>
      <p:font typeface="Batang" pitchFamily="18" charset="-127"/>
      <p:regular r:id="rId26"/>
    </p:embeddedFont>
    <p:embeddedFont>
      <p:font typeface="MS PGothic" pitchFamily="34" charset="-128"/>
      <p:regular r:id="rId27"/>
    </p:embeddedFont>
    <p:embeddedFont>
      <p:font typeface="黑体" pitchFamily="49" charset="-122"/>
      <p:regular r:id="rId28"/>
    </p:embeddedFont>
    <p:embeddedFont>
      <p:font typeface="Calibri Light" pitchFamily="34" charset="0"/>
      <p:regular r:id="rId29"/>
      <p:italic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242"/>
    <a:srgbClr val="1F4E79"/>
    <a:srgbClr val="96322E"/>
    <a:srgbClr val="F1F1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7" autoAdjust="0"/>
    <p:restoredTop sz="91961" autoAdjust="0"/>
  </p:normalViewPr>
  <p:slideViewPr>
    <p:cSldViewPr showGuides="1">
      <p:cViewPr>
        <p:scale>
          <a:sx n="33" d="100"/>
          <a:sy n="33" d="100"/>
        </p:scale>
        <p:origin x="-3096" y="-1542"/>
      </p:cViewPr>
      <p:guideLst>
        <p:guide orient="horz" pos="2160"/>
        <p:guide pos="3840"/>
      </p:guideLst>
    </p:cSldViewPr>
  </p:slideViewPr>
  <p:notesTextViewPr>
    <p:cViewPr>
      <p:scale>
        <a:sx n="25" d="100"/>
        <a:sy n="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6F5D0-BBF9-4E0A-9F20-B4B66D203CF5}" type="datetimeFigureOut">
              <a:rPr lang="zh-CN" altLang="en-US" smtClean="0"/>
              <a:pPr/>
              <a:t>2015/6/14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B1546-027C-4205-8957-E8B8D73D6E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0247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BB881-D496-4429-B53C-6BE5CBE85694}" type="slidenum">
              <a:rPr lang="zh-CN" altLang="en-US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E01-645A-4469-9E83-F545AEB5AF15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881083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0B41F-0F26-4C29-A1AA-7695ACC2D451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90736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E24BD-AA56-4DA4-9904-02F2B5C22886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63360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C375-A395-4BB3-AB16-D6965034957C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C9295-5F61-4034-B260-C9207BC8D27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01B0-F24F-4FD7-8C3E-DBA624EEC0C1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9C05C-A30A-4D6B-85CF-5A28974AC41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0EC1-9C6B-4654-BA57-FDB510F6B009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0FF4-A76E-4382-A813-6FFD63D3199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A8E0-8F68-4129-93A7-90464F11A4DE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D56AE-DDF6-4752-8EA4-7D7173D8FE9B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405B-1690-499B-80F3-DC1FC016510D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8D0F-EA6C-46DF-9AE3-9B3DDA128F6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C8B8-D17D-4398-9876-E7D500FE44A8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2BBF1-9216-4D2A-8DCF-85E38C739F6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C3BC-B8DB-44BE-9C6B-E66CBE1DDD0C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7D106-42BE-4134-83C4-ABA6298AF9D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B4D-6776-412F-931A-36A61A0F8CA1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BA2BC-CDBD-4CC3-B6F0-D999BD63A12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F58B5-284E-467B-A323-07B63D7AFEA9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259876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B0D5-F4B3-4160-A4CF-DD3A05F13B7F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753D-1E85-4966-8A3D-377661113C9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25E03-4276-4F2A-B63E-C75FD5337136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E7F4-5E4B-4E3E-AFF1-36D941BF3994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1348-1F31-49EA-A28B-D4533416EA66}" type="datetime1">
              <a:rPr lang="zh-CN" altLang="en-US"/>
              <a:pPr>
                <a:defRPr/>
              </a:pPr>
              <a:t>2015/6/14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8A532-1084-41A9-8CEB-C63C1112FCD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C371F-8A4D-446E-848B-FA8ED0F8C153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2936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595B3-F28A-4AB8-B0EB-842E0CC5472B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18761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A88D-AA4D-4A63-97CA-2E15342BFE82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9119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337ED-1B3A-453C-AF9F-739756FF2635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299398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11-6E07-4C41-8A12-23F69B43BDC6}" type="slidenum">
              <a:rPr lang="zh-CN" altLang="zh-CN" smtClean="0"/>
              <a:pPr/>
              <a:t>‹#›</a:t>
            </a:fld>
            <a:endParaRPr lang="zh-CN" altLang="zh-CN"/>
          </a:p>
        </p:txBody>
      </p:sp>
      <p:sp>
        <p:nvSpPr>
          <p:cNvPr id="5" name="矩形 4"/>
          <p:cNvSpPr/>
          <p:nvPr userDrawn="1"/>
        </p:nvSpPr>
        <p:spPr>
          <a:xfrm>
            <a:off x="335360" y="0"/>
            <a:ext cx="11521280" cy="6858000"/>
          </a:xfrm>
          <a:prstGeom prst="rect">
            <a:avLst/>
          </a:prstGeom>
          <a:solidFill>
            <a:srgbClr val="F1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5830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DE601-B19C-43F1-AE0A-D1AF32F50DE2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37606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E53BB-051D-465D-B2B4-64F2B8C862EA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168506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63E66-BCB1-46F0-A13C-F9507FD97635}" type="slidenum">
              <a:rPr lang="zh-CN" altLang="zh-CN" smtClean="0"/>
              <a:pPr/>
              <a:t>‹#›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xmlns="" val="32019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8867B93E-436C-4F9D-8BAD-2787B400DF95}" type="datetime1">
              <a:rPr lang="zh-CN" altLang="en-US"/>
              <a:pPr eaLnBrk="0" hangingPunct="0">
                <a:defRPr/>
              </a:pPr>
              <a:t>2015/6/14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hangingPunct="0">
              <a:defRPr/>
            </a:pPr>
            <a:fld id="{38BEF780-E4E8-4673-B1D2-71E6A6A57397}" type="slidenum">
              <a:rPr lang="zh-CN" altLang="en-US"/>
              <a:pPr eaLnBrk="0" hangingPunct="0"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png"/><Relationship Id="rId14" Type="http://schemas.openxmlformats.org/officeDocument/2006/relationships/hyperlink" Target="http://www.pptbz.com/kejian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108" b="1"/>
          <a:stretch/>
        </p:blipFill>
        <p:spPr>
          <a:xfrm>
            <a:off x="2132881" y="4845035"/>
            <a:ext cx="614879" cy="126311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991543" y="1138254"/>
            <a:ext cx="6083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8000" dirty="0"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给5年后</a:t>
            </a:r>
            <a:r>
              <a:rPr lang="zh-CN" altLang="en-US" sz="8000" dirty="0" smtClean="0">
                <a:solidFill>
                  <a:srgbClr val="E24242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自己</a:t>
            </a:r>
            <a:endParaRPr lang="en-US" altLang="zh-CN" sz="8000" dirty="0" smtClean="0">
              <a:solidFill>
                <a:srgbClr val="E24242"/>
              </a:solidFill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768086" y="2323530"/>
            <a:ext cx="42883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6000" dirty="0">
                <a:latin typeface="文鼎习字体" panose="020B0602010101010101" pitchFamily="33" charset="-122"/>
                <a:ea typeface="文鼎习字体" panose="020B0602010101010101" pitchFamily="33" charset="-122"/>
              </a:rPr>
              <a:t>的一份PPT</a:t>
            </a:r>
            <a:endParaRPr lang="en-US" altLang="zh-CN" sz="6000" dirty="0">
              <a:latin typeface="文鼎习字体" panose="020B0602010101010101" pitchFamily="33" charset="-122"/>
              <a:ea typeface="文鼎习字体" panose="020B0602010101010101" pitchFamily="33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38" b="55734"/>
          <a:stretch/>
        </p:blipFill>
        <p:spPr>
          <a:xfrm rot="10800000">
            <a:off x="945919" y="744464"/>
            <a:ext cx="10300161" cy="39378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38" b="55734"/>
          <a:stretch/>
        </p:blipFill>
        <p:spPr>
          <a:xfrm>
            <a:off x="945919" y="3339193"/>
            <a:ext cx="10300161" cy="393789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7705575" y="3535487"/>
            <a:ext cx="0" cy="227354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502937" y="5597526"/>
            <a:ext cx="393262" cy="393262"/>
          </a:xfrm>
          <a:prstGeom prst="rect">
            <a:avLst/>
          </a:prstGeom>
          <a:solidFill>
            <a:srgbClr val="E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rcRect t="5108" b="1"/>
          <a:stretch/>
        </p:blipFill>
        <p:spPr>
          <a:xfrm>
            <a:off x="4016560" y="4624561"/>
            <a:ext cx="731478" cy="150264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7760" y="5836692"/>
            <a:ext cx="257175" cy="2190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2094" y="5836692"/>
            <a:ext cx="257175" cy="21907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6428" y="5836692"/>
            <a:ext cx="257175" cy="2190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0762" y="5836692"/>
            <a:ext cx="257175" cy="21907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5095" y="5836692"/>
            <a:ext cx="257175" cy="21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27448" y="404664"/>
            <a:ext cx="10006545" cy="5262979"/>
            <a:chOff x="1127448" y="836712"/>
            <a:chExt cx="10006545" cy="5262979"/>
          </a:xfrm>
        </p:grpSpPr>
        <p:sp>
          <p:nvSpPr>
            <p:cNvPr id="2" name="矩形 1"/>
            <p:cNvSpPr/>
            <p:nvPr/>
          </p:nvSpPr>
          <p:spPr>
            <a:xfrm>
              <a:off x="3170092" y="836712"/>
              <a:ext cx="7963901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人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不能永远活在自己的世界，你要走出框架，用有限生命尽可能认识世界的美好。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每天闲置耽搁腐败聚会交际应酬度假旅游平摊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1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小时，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年一共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1826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个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； </a:t>
              </a:r>
              <a:endParaRPr lang="zh-CN" altLang="en-US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7448" y="836712"/>
              <a:ext cx="1463890" cy="1543020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3287688" y="3382516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823909" y="3554473"/>
            <a:ext cx="1857634" cy="1857634"/>
            <a:chOff x="823909" y="3554473"/>
            <a:chExt cx="1857634" cy="1857634"/>
          </a:xfrm>
        </p:grpSpPr>
        <p:sp>
          <p:nvSpPr>
            <p:cNvPr id="10" name="椭圆形标注 9"/>
            <p:cNvSpPr/>
            <p:nvPr/>
          </p:nvSpPr>
          <p:spPr>
            <a:xfrm flipH="1">
              <a:off x="823909" y="3554473"/>
              <a:ext cx="1857634" cy="1857634"/>
            </a:xfrm>
            <a:prstGeom prst="wedgeEllipseCallout">
              <a:avLst>
                <a:gd name="adj1" fmla="val -64907"/>
                <a:gd name="adj2" fmla="val 2482"/>
              </a:avLst>
            </a:prstGeom>
            <a:solidFill>
              <a:srgbClr val="E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250025" y="3944681"/>
              <a:ext cx="10054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花费</a:t>
              </a:r>
              <a:endParaRPr lang="en-US" altLang="zh-CN" sz="32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时间</a:t>
              </a:r>
              <a:endParaRPr lang="zh-CN" altLang="en-US" sz="32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5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1280723" y="464476"/>
            <a:ext cx="10219655" cy="3785652"/>
            <a:chOff x="1280723" y="1619043"/>
            <a:chExt cx="10219655" cy="37856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80723" y="1619043"/>
              <a:ext cx="1393902" cy="172323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3176436" y="1619043"/>
              <a:ext cx="8323942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明白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懂得一门新的语言，就像眼睛从另一个角度俯瞰世界。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每天学习语言</a:t>
              </a:r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2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小时，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年一共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3652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个小时； </a:t>
              </a:r>
              <a:endParaRPr lang="zh-CN" altLang="en-US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3287688" y="3445768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椭圆形标注 20"/>
          <p:cNvSpPr/>
          <p:nvPr/>
        </p:nvSpPr>
        <p:spPr>
          <a:xfrm flipH="1">
            <a:off x="823909" y="2441760"/>
            <a:ext cx="1857634" cy="1857634"/>
          </a:xfrm>
          <a:prstGeom prst="wedgeEllipseCallout">
            <a:avLst>
              <a:gd name="adj1" fmla="val -64907"/>
              <a:gd name="adj2" fmla="val 24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250024" y="2831968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defRPr>
            </a:lvl1pPr>
          </a:lstStyle>
          <a:p>
            <a:r>
              <a:rPr lang="zh-CN" altLang="en-US" dirty="0"/>
              <a:t>工作</a:t>
            </a:r>
            <a:endParaRPr lang="en-US" altLang="zh-CN" dirty="0"/>
          </a:p>
          <a:p>
            <a:r>
              <a:rPr lang="zh-CN" altLang="en-US" dirty="0"/>
              <a:t>时间</a:t>
            </a:r>
          </a:p>
        </p:txBody>
      </p:sp>
    </p:spTree>
    <p:extLst>
      <p:ext uri="{BB962C8B-B14F-4D97-AF65-F5344CB8AC3E}">
        <p14:creationId xmlns:p14="http://schemas.microsoft.com/office/powerpoint/2010/main" xmlns="" val="42841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形标注 18"/>
          <p:cNvSpPr/>
          <p:nvPr/>
        </p:nvSpPr>
        <p:spPr>
          <a:xfrm flipH="1">
            <a:off x="823909" y="3932077"/>
            <a:ext cx="1857634" cy="1857634"/>
          </a:xfrm>
          <a:prstGeom prst="wedgeEllipseCallout">
            <a:avLst>
              <a:gd name="adj1" fmla="val -64907"/>
              <a:gd name="adj2" fmla="val 248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197222" y="476672"/>
            <a:ext cx="10296812" cy="5262979"/>
            <a:chOff x="1197222" y="1273136"/>
            <a:chExt cx="10296812" cy="5262979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7222" y="1273136"/>
              <a:ext cx="1563315" cy="168056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3170092" y="1273136"/>
              <a:ext cx="8323942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身体是一切的根本，你千万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不要用健康换快乐的事情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；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知道要么读书，要么旅行，身体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和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心灵，必须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有一个在路上。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每天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运动健身阅读拓展</a:t>
              </a:r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1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小时，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一共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1826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；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287688" y="4581128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1250024" y="4322285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defRPr>
            </a:lvl1pPr>
          </a:lstStyle>
          <a:p>
            <a:r>
              <a:rPr lang="zh-CN" altLang="en-US" dirty="0"/>
              <a:t>工作</a:t>
            </a:r>
            <a:endParaRPr lang="en-US" altLang="zh-CN" dirty="0"/>
          </a:p>
          <a:p>
            <a:r>
              <a:rPr lang="zh-CN" altLang="en-US" dirty="0"/>
              <a:t>时间</a:t>
            </a:r>
          </a:p>
        </p:txBody>
      </p:sp>
    </p:spTree>
    <p:extLst>
      <p:ext uri="{BB962C8B-B14F-4D97-AF65-F5344CB8AC3E}">
        <p14:creationId xmlns:p14="http://schemas.microsoft.com/office/powerpoint/2010/main" xmlns="" val="2377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 rot="2700000">
            <a:off x="242779" y="948342"/>
            <a:ext cx="504056" cy="504056"/>
          </a:xfrm>
          <a:prstGeom prst="rect">
            <a:avLst/>
          </a:prstGeom>
          <a:solidFill>
            <a:srgbClr val="963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35360" y="-32100"/>
            <a:ext cx="11521280" cy="6858000"/>
          </a:xfrm>
          <a:prstGeom prst="rect">
            <a:avLst/>
          </a:prstGeom>
          <a:solidFill>
            <a:srgbClr val="F1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23909" y="1960553"/>
            <a:ext cx="10310084" cy="4060735"/>
            <a:chOff x="823909" y="372185"/>
            <a:chExt cx="10310084" cy="4060735"/>
          </a:xfrm>
        </p:grpSpPr>
        <p:sp>
          <p:nvSpPr>
            <p:cNvPr id="25" name="矩形 24"/>
            <p:cNvSpPr/>
            <p:nvPr/>
          </p:nvSpPr>
          <p:spPr>
            <a:xfrm>
              <a:off x="3813316" y="2712988"/>
              <a:ext cx="726352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9600" dirty="0" smtClean="0">
                  <a:solidFill>
                    <a:srgbClr val="E24242"/>
                  </a:solidFill>
                  <a:latin typeface="文鼎习字体" panose="020B0602010101010101" pitchFamily="33" charset="-122"/>
                  <a:ea typeface="文鼎习字体" panose="020B0602010101010101" pitchFamily="33" charset="-122"/>
                </a:rPr>
                <a:t>14608</a:t>
              </a:r>
              <a:r>
                <a:rPr lang="zh-CN" altLang="en-US" sz="9600" dirty="0" smtClean="0">
                  <a:solidFill>
                    <a:srgbClr val="E24242"/>
                  </a:solidFill>
                  <a:latin typeface="文鼎习字体" panose="020B0602010101010101" pitchFamily="33" charset="-122"/>
                  <a:ea typeface="文鼎习字体" panose="020B0602010101010101" pitchFamily="33" charset="-122"/>
                </a:rPr>
                <a:t>小时</a:t>
              </a:r>
              <a:endParaRPr lang="en-US" altLang="zh-CN" sz="9600" dirty="0">
                <a:solidFill>
                  <a:srgbClr val="E24242"/>
                </a:solidFill>
                <a:latin typeface="文鼎习字体" panose="020B0602010101010101" pitchFamily="33" charset="-122"/>
                <a:ea typeface="文鼎习字体" panose="020B0602010101010101" pitchFamily="33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170092" y="404664"/>
              <a:ext cx="7963901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年剩下工作时间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=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（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43824-14608-7304-1826-3652-1826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）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27" name="椭圆形标注 26"/>
            <p:cNvSpPr/>
            <p:nvPr/>
          </p:nvSpPr>
          <p:spPr>
            <a:xfrm flipH="1">
              <a:off x="823909" y="2425014"/>
              <a:ext cx="1857634" cy="1857634"/>
            </a:xfrm>
            <a:prstGeom prst="wedgeEllipseCallout">
              <a:avLst>
                <a:gd name="adj1" fmla="val -64907"/>
                <a:gd name="adj2" fmla="val 24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50024" y="2815222"/>
              <a:ext cx="10054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320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defRPr>
              </a:lvl1pPr>
            </a:lstStyle>
            <a:p>
              <a:r>
                <a:rPr lang="zh-CN" altLang="en-US" dirty="0"/>
                <a:t>工作</a:t>
              </a:r>
              <a:endParaRPr lang="en-US" altLang="zh-CN" dirty="0"/>
            </a:p>
            <a:p>
              <a:r>
                <a:rPr lang="zh-CN" altLang="en-US" dirty="0"/>
                <a:t>时间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170092" y="3025169"/>
              <a:ext cx="58862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=</a:t>
              </a:r>
              <a:endParaRPr lang="zh-CN" altLang="en-US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84790" y="372185"/>
              <a:ext cx="1968644" cy="1607056"/>
            </a:xfrm>
            <a:prstGeom prst="rect">
              <a:avLst/>
            </a:prstGeom>
          </p:spPr>
        </p:pic>
        <p:cxnSp>
          <p:nvCxnSpPr>
            <p:cNvPr id="31" name="直接连接符 30"/>
            <p:cNvCxnSpPr/>
            <p:nvPr/>
          </p:nvCxnSpPr>
          <p:spPr>
            <a:xfrm>
              <a:off x="3287688" y="4432920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"/>
          <p:cNvSpPr/>
          <p:nvPr/>
        </p:nvSpPr>
        <p:spPr>
          <a:xfrm>
            <a:off x="138384" y="29193"/>
            <a:ext cx="8572133" cy="1171178"/>
          </a:xfrm>
          <a:custGeom>
            <a:avLst/>
            <a:gdLst>
              <a:gd name="connsiteX0" fmla="*/ 0 w 7560840"/>
              <a:gd name="connsiteY0" fmla="*/ 0 h 1152128"/>
              <a:gd name="connsiteX1" fmla="*/ 7560840 w 7560840"/>
              <a:gd name="connsiteY1" fmla="*/ 0 h 1152128"/>
              <a:gd name="connsiteX2" fmla="*/ 7560840 w 7560840"/>
              <a:gd name="connsiteY2" fmla="*/ 1152128 h 1152128"/>
              <a:gd name="connsiteX3" fmla="*/ 0 w 7560840"/>
              <a:gd name="connsiteY3" fmla="*/ 1152128 h 1152128"/>
              <a:gd name="connsiteX4" fmla="*/ 0 w 7560840"/>
              <a:gd name="connsiteY4" fmla="*/ 0 h 1152128"/>
              <a:gd name="connsiteX0" fmla="*/ 0 w 8037090"/>
              <a:gd name="connsiteY0" fmla="*/ 19050 h 1171178"/>
              <a:gd name="connsiteX1" fmla="*/ 8037090 w 8037090"/>
              <a:gd name="connsiteY1" fmla="*/ 0 h 1171178"/>
              <a:gd name="connsiteX2" fmla="*/ 7560840 w 8037090"/>
              <a:gd name="connsiteY2" fmla="*/ 1171178 h 1171178"/>
              <a:gd name="connsiteX3" fmla="*/ 0 w 8037090"/>
              <a:gd name="connsiteY3" fmla="*/ 1171178 h 1171178"/>
              <a:gd name="connsiteX4" fmla="*/ 0 w 8037090"/>
              <a:gd name="connsiteY4" fmla="*/ 19050 h 11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090" h="1171178">
                <a:moveTo>
                  <a:pt x="0" y="19050"/>
                </a:moveTo>
                <a:lnTo>
                  <a:pt x="8037090" y="0"/>
                </a:lnTo>
                <a:lnTo>
                  <a:pt x="7560840" y="1171178"/>
                </a:lnTo>
                <a:lnTo>
                  <a:pt x="0" y="1171178"/>
                </a:lnTo>
                <a:lnTo>
                  <a:pt x="0" y="19050"/>
                </a:lnTo>
                <a:close/>
              </a:path>
            </a:pathLst>
          </a:custGeom>
          <a:solidFill>
            <a:srgbClr val="E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94807" y="155767"/>
            <a:ext cx="8215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我期待</a:t>
            </a:r>
            <a:r>
              <a:rPr lang="en-US" altLang="zh-CN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年内自己能记得：</a:t>
            </a:r>
            <a:endParaRPr lang="zh-CN" altLang="en-US" sz="54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1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043378" y="404664"/>
            <a:ext cx="10090615" cy="3046988"/>
            <a:chOff x="1043378" y="692696"/>
            <a:chExt cx="10090615" cy="3046988"/>
          </a:xfrm>
        </p:grpSpPr>
        <p:sp>
          <p:nvSpPr>
            <p:cNvPr id="15" name="矩形 14"/>
            <p:cNvSpPr/>
            <p:nvPr/>
          </p:nvSpPr>
          <p:spPr>
            <a:xfrm>
              <a:off x="3170092" y="692696"/>
              <a:ext cx="7963901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现在你没车没房，只有青春和对生活的不屈和愿景。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你要用自己的双手一笔一划改变自己的生活。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3378" y="692696"/>
              <a:ext cx="1689059" cy="1726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32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31504" y="1213783"/>
            <a:ext cx="94179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每个人都有自己默默不甘的</a:t>
            </a:r>
            <a:r>
              <a:rPr lang="zh-CN" altLang="en-US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梦想。</a:t>
            </a:r>
            <a:endParaRPr lang="zh-CN" altLang="en-US" sz="48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38" b="55734"/>
          <a:stretch/>
        </p:blipFill>
        <p:spPr>
          <a:xfrm rot="10800000">
            <a:off x="945920" y="721547"/>
            <a:ext cx="10300161" cy="3937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438" b="55734"/>
          <a:stretch/>
        </p:blipFill>
        <p:spPr>
          <a:xfrm>
            <a:off x="945920" y="4675140"/>
            <a:ext cx="10300161" cy="393789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7705576" y="4872034"/>
            <a:ext cx="0" cy="119377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7502938" y="5869174"/>
            <a:ext cx="393262" cy="393262"/>
          </a:xfrm>
          <a:prstGeom prst="rect">
            <a:avLst/>
          </a:prstGeom>
          <a:solidFill>
            <a:srgbClr val="E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053868" y="2181695"/>
            <a:ext cx="8084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latin typeface="文鼎习字体" panose="020B0602010101010101" pitchFamily="33" charset="-122"/>
                <a:ea typeface="文鼎习字体" panose="020B0602010101010101" pitchFamily="33" charset="-122"/>
              </a:rPr>
              <a:t>来到这世上就没想</a:t>
            </a:r>
            <a:r>
              <a:rPr lang="zh-CN" altLang="en-US" sz="4400" dirty="0" smtClean="0">
                <a:latin typeface="文鼎习字体" panose="020B0602010101010101" pitchFamily="33" charset="-122"/>
                <a:ea typeface="文鼎习字体" panose="020B0602010101010101" pitchFamily="33" charset="-122"/>
              </a:rPr>
              <a:t>过活着</a:t>
            </a:r>
            <a:r>
              <a:rPr lang="zh-CN" altLang="en-US" sz="4400" dirty="0">
                <a:latin typeface="文鼎习字体" panose="020B0602010101010101" pitchFamily="33" charset="-122"/>
                <a:ea typeface="文鼎习字体" panose="020B0602010101010101" pitchFamily="33" charset="-122"/>
              </a:rPr>
              <a:t>回去。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10911" y="3049583"/>
            <a:ext cx="69701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9600" dirty="0" smtClean="0">
                <a:solidFill>
                  <a:srgbClr val="E24242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你</a:t>
            </a:r>
            <a:r>
              <a:rPr lang="en-US" altLang="zh-CN" sz="9600" dirty="0" smtClean="0"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,</a:t>
            </a:r>
            <a:r>
              <a:rPr lang="zh-CN" altLang="en-US" sz="9600" dirty="0" smtClean="0"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觉得</a:t>
            </a:r>
            <a:r>
              <a:rPr lang="zh-CN" altLang="en-US" sz="9600" dirty="0"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呢</a:t>
            </a:r>
            <a:r>
              <a:rPr lang="zh-CN" altLang="en-US" sz="9600" dirty="0" smtClean="0">
                <a:latin typeface="方正风雅宋简体" panose="02000000000000000000" pitchFamily="2" charset="-122"/>
                <a:ea typeface="方正风雅宋简体" panose="02000000000000000000" pitchFamily="2" charset="-122"/>
              </a:rPr>
              <a:t>？</a:t>
            </a:r>
            <a:endParaRPr lang="zh-CN" altLang="en-US" sz="9600" dirty="0">
              <a:latin typeface="方正风雅宋简体" panose="02000000000000000000" pitchFamily="2" charset="-122"/>
              <a:ea typeface="方正风雅宋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3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8C0FB-737C-4BAA-ABAF-389A8C52FF6E}" type="slidenum">
              <a:rPr lang="zh-CN" altLang="en-US"/>
              <a:pPr>
                <a:defRPr/>
              </a:pPr>
              <a:t>16</a:t>
            </a:fld>
            <a:endParaRPr lang="zh-CN" altLang="en-US" sz="23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6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hangingPunct="0"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pPr eaLnBrk="0" hangingPunct="0"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模板下载 </a:t>
            </a: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6"/>
              </a:rPr>
              <a:t>http://www.pptbz.com/</a:t>
            </a:r>
            <a:endParaRPr lang="en-US" altLang="zh-CN" sz="2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12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latin typeface="Calibri" pitchFamily="34" charset="0"/>
                <a:hlinkClick r:id="rId12"/>
              </a:rPr>
              <a:t>素材下载  </a:t>
            </a: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12"/>
              </a:rPr>
              <a:t>http://www.pptbz.com/pptshucai/</a:t>
            </a:r>
            <a:endParaRPr lang="en-US" altLang="zh-CN" sz="2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13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latin typeface="Calibri" pitchFamily="34" charset="0"/>
                <a:hlinkClick r:id="rId13"/>
              </a:rPr>
              <a:t>背景图片 </a:t>
            </a: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13"/>
              </a:rPr>
              <a:t>http://www.pptbz.com/pptpic/</a:t>
            </a:r>
            <a:endParaRPr lang="en-US" altLang="zh-CN" sz="2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14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latin typeface="Calibri" pitchFamily="34" charset="0"/>
                <a:hlinkClick r:id="rId14"/>
              </a:rPr>
              <a:t>课件下载 </a:t>
            </a:r>
            <a:r>
              <a:rPr lang="en-US" altLang="zh-CN" sz="2100" dirty="0" smtClean="0">
                <a:solidFill>
                  <a:srgbClr val="000000"/>
                </a:solidFill>
                <a:latin typeface="Calibri" pitchFamily="34" charset="0"/>
                <a:hlinkClick r:id="rId14"/>
              </a:rPr>
              <a:t>http://www.pptbz.com/kejian/</a:t>
            </a:r>
            <a:endParaRPr lang="zh-CN" altLang="en-US" sz="21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>
              <a:buFont typeface="Arial" charset="0"/>
              <a:buNone/>
            </a:pPr>
            <a:r>
              <a:rPr lang="zh-CN" altLang="en-US" sz="3100" dirty="0" smtClean="0">
                <a:solidFill>
                  <a:srgbClr val="FF0000"/>
                </a:solidFill>
                <a:latin typeface="Calibri" pitchFamily="34" charset="0"/>
              </a:rPr>
              <a:t>更多精美</a:t>
            </a:r>
            <a:r>
              <a:rPr lang="en-US" altLang="zh-CN" sz="3100" dirty="0" err="1" smtClean="0">
                <a:solidFill>
                  <a:srgbClr val="FF0000"/>
                </a:solidFill>
                <a:latin typeface="Calibri" pitchFamily="34" charset="0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latin typeface="Calibri" pitchFamily="34" charset="0"/>
              </a:rPr>
              <a:t>下载请点击：</a:t>
            </a:r>
            <a:r>
              <a:rPr lang="en-US" altLang="zh-CN" sz="3100" dirty="0" err="1" smtClean="0">
                <a:solidFill>
                  <a:srgbClr val="FF0000"/>
                </a:solidFill>
                <a:latin typeface="Calibri" pitchFamily="34" charset="0"/>
                <a:hlinkClick r:id="rId6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latin typeface="Calibri" pitchFamily="34" charset="0"/>
                <a:hlinkClick r:id="rId6"/>
              </a:rPr>
              <a:t>宝藏</a:t>
            </a:r>
            <a:r>
              <a:rPr lang="en-US" altLang="zh-CN" sz="3100" dirty="0" smtClean="0">
                <a:solidFill>
                  <a:srgbClr val="FF0000"/>
                </a:solidFill>
                <a:latin typeface="Calibri" pitchFamily="34" charset="0"/>
                <a:hlinkClick r:id="rId6"/>
              </a:rPr>
              <a:t>-www.pptbz.com</a:t>
            </a:r>
            <a:endParaRPr lang="zh-CN" altLang="en-US" sz="3100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19936" y="-9783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90的一代，23岁的骚年，你有想象过5年后的自己是怎样的吗？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3048000" y="57480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CN" altLang="en-US" sz="8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90的</a:t>
            </a:r>
            <a:r>
              <a:rPr lang="zh-CN" altLang="en-US" sz="80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一代</a:t>
            </a:r>
            <a:endParaRPr lang="en-US" altLang="zh-CN" sz="8000" dirty="0" smtClean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23</a:t>
            </a:r>
            <a:r>
              <a:rPr lang="zh-CN" altLang="en-US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岁的骚</a:t>
            </a:r>
            <a:r>
              <a:rPr lang="zh-CN" altLang="en-US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</a:t>
            </a:r>
            <a:endParaRPr lang="en-US" altLang="zh-CN" sz="4800" dirty="0" smtClean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9415" y="2636912"/>
            <a:ext cx="105131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你有想象过</a:t>
            </a:r>
            <a:r>
              <a:rPr lang="zh-CN" altLang="en-US" sz="8000" dirty="0">
                <a:solidFill>
                  <a:srgbClr val="E24242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5年后</a:t>
            </a:r>
            <a:r>
              <a:rPr lang="zh-CN" altLang="en-US" sz="80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的</a:t>
            </a:r>
            <a:endParaRPr lang="en-US" altLang="zh-CN" sz="8000" dirty="0" smtClean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8000" dirty="0" smtClean="0">
                <a:solidFill>
                  <a:srgbClr val="E24242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自己</a:t>
            </a:r>
            <a:r>
              <a:rPr lang="zh-CN" altLang="en-US" sz="8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是怎样的吗？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2603" y="4796212"/>
            <a:ext cx="15049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8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2700000">
            <a:off x="242779" y="948342"/>
            <a:ext cx="504056" cy="504056"/>
          </a:xfrm>
          <a:prstGeom prst="rect">
            <a:avLst/>
          </a:prstGeom>
          <a:solidFill>
            <a:srgbClr val="963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35360" y="-32100"/>
            <a:ext cx="11521280" cy="6858000"/>
          </a:xfrm>
          <a:prstGeom prst="rect">
            <a:avLst/>
          </a:prstGeom>
          <a:solidFill>
            <a:srgbClr val="F1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3"/>
          <p:cNvSpPr/>
          <p:nvPr/>
        </p:nvSpPr>
        <p:spPr>
          <a:xfrm>
            <a:off x="138384" y="29193"/>
            <a:ext cx="8572133" cy="1171178"/>
          </a:xfrm>
          <a:custGeom>
            <a:avLst/>
            <a:gdLst>
              <a:gd name="connsiteX0" fmla="*/ 0 w 7560840"/>
              <a:gd name="connsiteY0" fmla="*/ 0 h 1152128"/>
              <a:gd name="connsiteX1" fmla="*/ 7560840 w 7560840"/>
              <a:gd name="connsiteY1" fmla="*/ 0 h 1152128"/>
              <a:gd name="connsiteX2" fmla="*/ 7560840 w 7560840"/>
              <a:gd name="connsiteY2" fmla="*/ 1152128 h 1152128"/>
              <a:gd name="connsiteX3" fmla="*/ 0 w 7560840"/>
              <a:gd name="connsiteY3" fmla="*/ 1152128 h 1152128"/>
              <a:gd name="connsiteX4" fmla="*/ 0 w 7560840"/>
              <a:gd name="connsiteY4" fmla="*/ 0 h 1152128"/>
              <a:gd name="connsiteX0" fmla="*/ 0 w 8037090"/>
              <a:gd name="connsiteY0" fmla="*/ 19050 h 1171178"/>
              <a:gd name="connsiteX1" fmla="*/ 8037090 w 8037090"/>
              <a:gd name="connsiteY1" fmla="*/ 0 h 1171178"/>
              <a:gd name="connsiteX2" fmla="*/ 7560840 w 8037090"/>
              <a:gd name="connsiteY2" fmla="*/ 1171178 h 1171178"/>
              <a:gd name="connsiteX3" fmla="*/ 0 w 8037090"/>
              <a:gd name="connsiteY3" fmla="*/ 1171178 h 1171178"/>
              <a:gd name="connsiteX4" fmla="*/ 0 w 8037090"/>
              <a:gd name="connsiteY4" fmla="*/ 19050 h 11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090" h="1171178">
                <a:moveTo>
                  <a:pt x="0" y="19050"/>
                </a:moveTo>
                <a:lnTo>
                  <a:pt x="8037090" y="0"/>
                </a:lnTo>
                <a:lnTo>
                  <a:pt x="7560840" y="1171178"/>
                </a:lnTo>
                <a:lnTo>
                  <a:pt x="0" y="1171178"/>
                </a:lnTo>
                <a:lnTo>
                  <a:pt x="0" y="19050"/>
                </a:lnTo>
                <a:close/>
              </a:path>
            </a:pathLst>
          </a:custGeom>
          <a:solidFill>
            <a:srgbClr val="E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4807" y="153117"/>
            <a:ext cx="8215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我期待</a:t>
            </a:r>
            <a:r>
              <a:rPr lang="en-US" altLang="zh-CN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年后自己能拥有：</a:t>
            </a:r>
            <a:endParaRPr lang="zh-CN" altLang="en-US" sz="54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28681" y="5085184"/>
            <a:ext cx="35702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月入2万</a:t>
            </a:r>
            <a:endParaRPr lang="en-US" altLang="zh-CN" sz="4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驾驶一辆轿车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6040" y="2298473"/>
            <a:ext cx="2160240" cy="2196854"/>
          </a:xfrm>
          <a:prstGeom prst="rect">
            <a:avLst/>
          </a:prstGeom>
        </p:spPr>
      </p:pic>
      <p:sp>
        <p:nvSpPr>
          <p:cNvPr id="22" name="椭圆形标注 21"/>
          <p:cNvSpPr/>
          <p:nvPr/>
        </p:nvSpPr>
        <p:spPr>
          <a:xfrm>
            <a:off x="9261229" y="2298473"/>
            <a:ext cx="1857634" cy="1857634"/>
          </a:xfrm>
          <a:prstGeom prst="wedgeEllipseCallout">
            <a:avLst>
              <a:gd name="adj1" fmla="val -67983"/>
              <a:gd name="adj2" fmla="val 966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8863" y="2298473"/>
            <a:ext cx="2159400" cy="2196000"/>
          </a:xfrm>
          <a:prstGeom prst="rect">
            <a:avLst/>
          </a:prstGeom>
        </p:spPr>
      </p:pic>
      <p:sp>
        <p:nvSpPr>
          <p:cNvPr id="25" name="椭圆形标注 24"/>
          <p:cNvSpPr/>
          <p:nvPr/>
        </p:nvSpPr>
        <p:spPr>
          <a:xfrm flipH="1">
            <a:off x="1056280" y="2298473"/>
            <a:ext cx="1857634" cy="1857634"/>
          </a:xfrm>
          <a:prstGeom prst="wedgeEllipseCallout">
            <a:avLst>
              <a:gd name="adj1" fmla="val -67983"/>
              <a:gd name="adj2" fmla="val 966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1328507" y="2826976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收益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533455" y="2826976"/>
            <a:ext cx="13131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资产</a:t>
            </a:r>
            <a:endParaRPr lang="zh-CN" altLang="en-US" sz="4400" dirty="0">
              <a:solidFill>
                <a:schemeClr val="bg1"/>
              </a:solidFill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2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80"/>
          <p:cNvSpPr/>
          <p:nvPr/>
        </p:nvSpPr>
        <p:spPr>
          <a:xfrm>
            <a:off x="3764424" y="5085184"/>
            <a:ext cx="46987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去过西藏和新疆，</a:t>
            </a:r>
            <a:endParaRPr lang="en-US" altLang="zh-CN" sz="4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出国三次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1631504" y="508242"/>
            <a:ext cx="8928992" cy="4432926"/>
            <a:chOff x="1065659" y="332656"/>
            <a:chExt cx="10060682" cy="4994770"/>
          </a:xfrm>
        </p:grpSpPr>
        <p:grpSp>
          <p:nvGrpSpPr>
            <p:cNvPr id="3" name="Group 433"/>
            <p:cNvGrpSpPr>
              <a:grpSpLocks/>
            </p:cNvGrpSpPr>
            <p:nvPr/>
          </p:nvGrpSpPr>
          <p:grpSpPr bwMode="auto">
            <a:xfrm>
              <a:off x="1065659" y="332656"/>
              <a:ext cx="10060682" cy="4994770"/>
              <a:chOff x="2359" y="2311"/>
              <a:chExt cx="3394" cy="1685"/>
            </a:xfrm>
            <a:solidFill>
              <a:schemeClr val="bg1">
                <a:lumMod val="75000"/>
              </a:schemeClr>
            </a:solidFill>
          </p:grpSpPr>
          <p:sp>
            <p:nvSpPr>
              <p:cNvPr id="4" name="Freeform 434"/>
              <p:cNvSpPr>
                <a:spLocks/>
              </p:cNvSpPr>
              <p:nvPr/>
            </p:nvSpPr>
            <p:spPr bwMode="auto">
              <a:xfrm>
                <a:off x="3401" y="2311"/>
                <a:ext cx="446" cy="239"/>
              </a:xfrm>
              <a:custGeom>
                <a:avLst/>
                <a:gdLst>
                  <a:gd name="T0" fmla="*/ 369 w 446"/>
                  <a:gd name="T1" fmla="*/ 3 h 239"/>
                  <a:gd name="T2" fmla="*/ 360 w 446"/>
                  <a:gd name="T3" fmla="*/ 7 h 239"/>
                  <a:gd name="T4" fmla="*/ 387 w 446"/>
                  <a:gd name="T5" fmla="*/ 10 h 239"/>
                  <a:gd name="T6" fmla="*/ 386 w 446"/>
                  <a:gd name="T7" fmla="*/ 13 h 239"/>
                  <a:gd name="T8" fmla="*/ 360 w 446"/>
                  <a:gd name="T9" fmla="*/ 16 h 239"/>
                  <a:gd name="T10" fmla="*/ 364 w 446"/>
                  <a:gd name="T11" fmla="*/ 20 h 239"/>
                  <a:gd name="T12" fmla="*/ 406 w 446"/>
                  <a:gd name="T13" fmla="*/ 13 h 239"/>
                  <a:gd name="T14" fmla="*/ 444 w 446"/>
                  <a:gd name="T15" fmla="*/ 14 h 239"/>
                  <a:gd name="T16" fmla="*/ 442 w 446"/>
                  <a:gd name="T17" fmla="*/ 22 h 239"/>
                  <a:gd name="T18" fmla="*/ 412 w 446"/>
                  <a:gd name="T19" fmla="*/ 24 h 239"/>
                  <a:gd name="T20" fmla="*/ 387 w 446"/>
                  <a:gd name="T21" fmla="*/ 34 h 239"/>
                  <a:gd name="T22" fmla="*/ 376 w 446"/>
                  <a:gd name="T23" fmla="*/ 46 h 239"/>
                  <a:gd name="T24" fmla="*/ 389 w 446"/>
                  <a:gd name="T25" fmla="*/ 54 h 239"/>
                  <a:gd name="T26" fmla="*/ 376 w 446"/>
                  <a:gd name="T27" fmla="*/ 57 h 239"/>
                  <a:gd name="T28" fmla="*/ 364 w 446"/>
                  <a:gd name="T29" fmla="*/ 63 h 239"/>
                  <a:gd name="T30" fmla="*/ 376 w 446"/>
                  <a:gd name="T31" fmla="*/ 67 h 239"/>
                  <a:gd name="T32" fmla="*/ 376 w 446"/>
                  <a:gd name="T33" fmla="*/ 73 h 239"/>
                  <a:gd name="T34" fmla="*/ 386 w 446"/>
                  <a:gd name="T35" fmla="*/ 76 h 239"/>
                  <a:gd name="T36" fmla="*/ 367 w 446"/>
                  <a:gd name="T37" fmla="*/ 79 h 239"/>
                  <a:gd name="T38" fmla="*/ 359 w 446"/>
                  <a:gd name="T39" fmla="*/ 89 h 239"/>
                  <a:gd name="T40" fmla="*/ 340 w 446"/>
                  <a:gd name="T41" fmla="*/ 96 h 239"/>
                  <a:gd name="T42" fmla="*/ 337 w 446"/>
                  <a:gd name="T43" fmla="*/ 107 h 239"/>
                  <a:gd name="T44" fmla="*/ 337 w 446"/>
                  <a:gd name="T45" fmla="*/ 110 h 239"/>
                  <a:gd name="T46" fmla="*/ 339 w 446"/>
                  <a:gd name="T47" fmla="*/ 120 h 239"/>
                  <a:gd name="T48" fmla="*/ 307 w 446"/>
                  <a:gd name="T49" fmla="*/ 113 h 239"/>
                  <a:gd name="T50" fmla="*/ 303 w 446"/>
                  <a:gd name="T51" fmla="*/ 119 h 239"/>
                  <a:gd name="T52" fmla="*/ 297 w 446"/>
                  <a:gd name="T53" fmla="*/ 124 h 239"/>
                  <a:gd name="T54" fmla="*/ 329 w 446"/>
                  <a:gd name="T55" fmla="*/ 127 h 239"/>
                  <a:gd name="T56" fmla="*/ 306 w 446"/>
                  <a:gd name="T57" fmla="*/ 140 h 239"/>
                  <a:gd name="T58" fmla="*/ 263 w 446"/>
                  <a:gd name="T59" fmla="*/ 149 h 239"/>
                  <a:gd name="T60" fmla="*/ 219 w 446"/>
                  <a:gd name="T61" fmla="*/ 171 h 239"/>
                  <a:gd name="T62" fmla="*/ 176 w 446"/>
                  <a:gd name="T63" fmla="*/ 179 h 239"/>
                  <a:gd name="T64" fmla="*/ 160 w 446"/>
                  <a:gd name="T65" fmla="*/ 197 h 239"/>
                  <a:gd name="T66" fmla="*/ 137 w 446"/>
                  <a:gd name="T67" fmla="*/ 216 h 239"/>
                  <a:gd name="T68" fmla="*/ 112 w 446"/>
                  <a:gd name="T69" fmla="*/ 239 h 239"/>
                  <a:gd name="T70" fmla="*/ 87 w 446"/>
                  <a:gd name="T71" fmla="*/ 230 h 239"/>
                  <a:gd name="T72" fmla="*/ 67 w 446"/>
                  <a:gd name="T73" fmla="*/ 196 h 239"/>
                  <a:gd name="T74" fmla="*/ 73 w 446"/>
                  <a:gd name="T75" fmla="*/ 187 h 239"/>
                  <a:gd name="T76" fmla="*/ 66 w 446"/>
                  <a:gd name="T77" fmla="*/ 190 h 239"/>
                  <a:gd name="T78" fmla="*/ 76 w 446"/>
                  <a:gd name="T79" fmla="*/ 149 h 239"/>
                  <a:gd name="T80" fmla="*/ 86 w 446"/>
                  <a:gd name="T81" fmla="*/ 151 h 239"/>
                  <a:gd name="T82" fmla="*/ 90 w 446"/>
                  <a:gd name="T83" fmla="*/ 147 h 239"/>
                  <a:gd name="T84" fmla="*/ 107 w 446"/>
                  <a:gd name="T85" fmla="*/ 133 h 239"/>
                  <a:gd name="T86" fmla="*/ 96 w 446"/>
                  <a:gd name="T87" fmla="*/ 110 h 239"/>
                  <a:gd name="T88" fmla="*/ 83 w 446"/>
                  <a:gd name="T89" fmla="*/ 103 h 239"/>
                  <a:gd name="T90" fmla="*/ 90 w 446"/>
                  <a:gd name="T91" fmla="*/ 89 h 239"/>
                  <a:gd name="T92" fmla="*/ 77 w 446"/>
                  <a:gd name="T93" fmla="*/ 67 h 239"/>
                  <a:gd name="T94" fmla="*/ 29 w 446"/>
                  <a:gd name="T95" fmla="*/ 64 h 239"/>
                  <a:gd name="T96" fmla="*/ 12 w 446"/>
                  <a:gd name="T97" fmla="*/ 59 h 239"/>
                  <a:gd name="T98" fmla="*/ 28 w 446"/>
                  <a:gd name="T99" fmla="*/ 56 h 239"/>
                  <a:gd name="T100" fmla="*/ 39 w 446"/>
                  <a:gd name="T101" fmla="*/ 56 h 239"/>
                  <a:gd name="T102" fmla="*/ 25 w 446"/>
                  <a:gd name="T103" fmla="*/ 52 h 239"/>
                  <a:gd name="T104" fmla="*/ 6 w 446"/>
                  <a:gd name="T105" fmla="*/ 50 h 239"/>
                  <a:gd name="T106" fmla="*/ 2 w 446"/>
                  <a:gd name="T107" fmla="*/ 44 h 239"/>
                  <a:gd name="T108" fmla="*/ 23 w 446"/>
                  <a:gd name="T109" fmla="*/ 37 h 239"/>
                  <a:gd name="T110" fmla="*/ 59 w 446"/>
                  <a:gd name="T111" fmla="*/ 36 h 239"/>
                  <a:gd name="T112" fmla="*/ 67 w 446"/>
                  <a:gd name="T113" fmla="*/ 24 h 239"/>
                  <a:gd name="T114" fmla="*/ 123 w 446"/>
                  <a:gd name="T115" fmla="*/ 17 h 239"/>
                  <a:gd name="T116" fmla="*/ 166 w 446"/>
                  <a:gd name="T117" fmla="*/ 14 h 239"/>
                  <a:gd name="T118" fmla="*/ 220 w 446"/>
                  <a:gd name="T119" fmla="*/ 10 h 239"/>
                  <a:gd name="T120" fmla="*/ 293 w 446"/>
                  <a:gd name="T121" fmla="*/ 4 h 239"/>
                  <a:gd name="T122" fmla="*/ 326 w 446"/>
                  <a:gd name="T123" fmla="*/ 2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6" h="239">
                    <a:moveTo>
                      <a:pt x="332" y="0"/>
                    </a:moveTo>
                    <a:lnTo>
                      <a:pt x="350" y="2"/>
                    </a:lnTo>
                    <a:lnTo>
                      <a:pt x="369" y="3"/>
                    </a:lnTo>
                    <a:lnTo>
                      <a:pt x="370" y="4"/>
                    </a:lnTo>
                    <a:lnTo>
                      <a:pt x="370" y="6"/>
                    </a:lnTo>
                    <a:lnTo>
                      <a:pt x="360" y="7"/>
                    </a:lnTo>
                    <a:lnTo>
                      <a:pt x="352" y="9"/>
                    </a:lnTo>
                    <a:lnTo>
                      <a:pt x="370" y="9"/>
                    </a:lnTo>
                    <a:lnTo>
                      <a:pt x="387" y="10"/>
                    </a:lnTo>
                    <a:lnTo>
                      <a:pt x="387" y="10"/>
                    </a:lnTo>
                    <a:lnTo>
                      <a:pt x="387" y="12"/>
                    </a:lnTo>
                    <a:lnTo>
                      <a:pt x="386" y="13"/>
                    </a:lnTo>
                    <a:lnTo>
                      <a:pt x="383" y="14"/>
                    </a:lnTo>
                    <a:lnTo>
                      <a:pt x="372" y="14"/>
                    </a:lnTo>
                    <a:lnTo>
                      <a:pt x="360" y="16"/>
                    </a:lnTo>
                    <a:lnTo>
                      <a:pt x="360" y="17"/>
                    </a:lnTo>
                    <a:lnTo>
                      <a:pt x="360" y="20"/>
                    </a:lnTo>
                    <a:lnTo>
                      <a:pt x="364" y="20"/>
                    </a:lnTo>
                    <a:lnTo>
                      <a:pt x="367" y="20"/>
                    </a:lnTo>
                    <a:lnTo>
                      <a:pt x="386" y="16"/>
                    </a:lnTo>
                    <a:lnTo>
                      <a:pt x="406" y="13"/>
                    </a:lnTo>
                    <a:lnTo>
                      <a:pt x="426" y="12"/>
                    </a:lnTo>
                    <a:lnTo>
                      <a:pt x="444" y="13"/>
                    </a:lnTo>
                    <a:lnTo>
                      <a:pt x="444" y="14"/>
                    </a:lnTo>
                    <a:lnTo>
                      <a:pt x="446" y="16"/>
                    </a:lnTo>
                    <a:lnTo>
                      <a:pt x="444" y="19"/>
                    </a:lnTo>
                    <a:lnTo>
                      <a:pt x="442" y="22"/>
                    </a:lnTo>
                    <a:lnTo>
                      <a:pt x="432" y="22"/>
                    </a:lnTo>
                    <a:lnTo>
                      <a:pt x="422" y="23"/>
                    </a:lnTo>
                    <a:lnTo>
                      <a:pt x="412" y="24"/>
                    </a:lnTo>
                    <a:lnTo>
                      <a:pt x="403" y="27"/>
                    </a:lnTo>
                    <a:lnTo>
                      <a:pt x="394" y="30"/>
                    </a:lnTo>
                    <a:lnTo>
                      <a:pt x="387" y="34"/>
                    </a:lnTo>
                    <a:lnTo>
                      <a:pt x="380" y="37"/>
                    </a:lnTo>
                    <a:lnTo>
                      <a:pt x="374" y="42"/>
                    </a:lnTo>
                    <a:lnTo>
                      <a:pt x="376" y="46"/>
                    </a:lnTo>
                    <a:lnTo>
                      <a:pt x="376" y="50"/>
                    </a:lnTo>
                    <a:lnTo>
                      <a:pt x="383" y="53"/>
                    </a:lnTo>
                    <a:lnTo>
                      <a:pt x="389" y="54"/>
                    </a:lnTo>
                    <a:lnTo>
                      <a:pt x="389" y="56"/>
                    </a:lnTo>
                    <a:lnTo>
                      <a:pt x="387" y="57"/>
                    </a:lnTo>
                    <a:lnTo>
                      <a:pt x="376" y="57"/>
                    </a:lnTo>
                    <a:lnTo>
                      <a:pt x="364" y="59"/>
                    </a:lnTo>
                    <a:lnTo>
                      <a:pt x="364" y="60"/>
                    </a:lnTo>
                    <a:lnTo>
                      <a:pt x="364" y="63"/>
                    </a:lnTo>
                    <a:lnTo>
                      <a:pt x="370" y="63"/>
                    </a:lnTo>
                    <a:lnTo>
                      <a:pt x="374" y="64"/>
                    </a:lnTo>
                    <a:lnTo>
                      <a:pt x="376" y="67"/>
                    </a:lnTo>
                    <a:lnTo>
                      <a:pt x="376" y="72"/>
                    </a:lnTo>
                    <a:lnTo>
                      <a:pt x="376" y="72"/>
                    </a:lnTo>
                    <a:lnTo>
                      <a:pt x="376" y="73"/>
                    </a:lnTo>
                    <a:lnTo>
                      <a:pt x="382" y="73"/>
                    </a:lnTo>
                    <a:lnTo>
                      <a:pt x="386" y="73"/>
                    </a:lnTo>
                    <a:lnTo>
                      <a:pt x="386" y="76"/>
                    </a:lnTo>
                    <a:lnTo>
                      <a:pt x="384" y="79"/>
                    </a:lnTo>
                    <a:lnTo>
                      <a:pt x="376" y="79"/>
                    </a:lnTo>
                    <a:lnTo>
                      <a:pt x="367" y="79"/>
                    </a:lnTo>
                    <a:lnTo>
                      <a:pt x="367" y="83"/>
                    </a:lnTo>
                    <a:lnTo>
                      <a:pt x="367" y="87"/>
                    </a:lnTo>
                    <a:lnTo>
                      <a:pt x="359" y="89"/>
                    </a:lnTo>
                    <a:lnTo>
                      <a:pt x="353" y="90"/>
                    </a:lnTo>
                    <a:lnTo>
                      <a:pt x="347" y="93"/>
                    </a:lnTo>
                    <a:lnTo>
                      <a:pt x="340" y="96"/>
                    </a:lnTo>
                    <a:lnTo>
                      <a:pt x="342" y="102"/>
                    </a:lnTo>
                    <a:lnTo>
                      <a:pt x="343" y="107"/>
                    </a:lnTo>
                    <a:lnTo>
                      <a:pt x="337" y="107"/>
                    </a:lnTo>
                    <a:lnTo>
                      <a:pt x="332" y="107"/>
                    </a:lnTo>
                    <a:lnTo>
                      <a:pt x="336" y="109"/>
                    </a:lnTo>
                    <a:lnTo>
                      <a:pt x="337" y="110"/>
                    </a:lnTo>
                    <a:lnTo>
                      <a:pt x="339" y="113"/>
                    </a:lnTo>
                    <a:lnTo>
                      <a:pt x="340" y="119"/>
                    </a:lnTo>
                    <a:lnTo>
                      <a:pt x="339" y="120"/>
                    </a:lnTo>
                    <a:lnTo>
                      <a:pt x="339" y="121"/>
                    </a:lnTo>
                    <a:lnTo>
                      <a:pt x="322" y="117"/>
                    </a:lnTo>
                    <a:lnTo>
                      <a:pt x="307" y="113"/>
                    </a:lnTo>
                    <a:lnTo>
                      <a:pt x="309" y="116"/>
                    </a:lnTo>
                    <a:lnTo>
                      <a:pt x="310" y="119"/>
                    </a:lnTo>
                    <a:lnTo>
                      <a:pt x="303" y="119"/>
                    </a:lnTo>
                    <a:lnTo>
                      <a:pt x="297" y="119"/>
                    </a:lnTo>
                    <a:lnTo>
                      <a:pt x="297" y="121"/>
                    </a:lnTo>
                    <a:lnTo>
                      <a:pt x="297" y="124"/>
                    </a:lnTo>
                    <a:lnTo>
                      <a:pt x="313" y="124"/>
                    </a:lnTo>
                    <a:lnTo>
                      <a:pt x="327" y="124"/>
                    </a:lnTo>
                    <a:lnTo>
                      <a:pt x="329" y="127"/>
                    </a:lnTo>
                    <a:lnTo>
                      <a:pt x="329" y="131"/>
                    </a:lnTo>
                    <a:lnTo>
                      <a:pt x="317" y="136"/>
                    </a:lnTo>
                    <a:lnTo>
                      <a:pt x="306" y="140"/>
                    </a:lnTo>
                    <a:lnTo>
                      <a:pt x="294" y="143"/>
                    </a:lnTo>
                    <a:lnTo>
                      <a:pt x="285" y="147"/>
                    </a:lnTo>
                    <a:lnTo>
                      <a:pt x="263" y="149"/>
                    </a:lnTo>
                    <a:lnTo>
                      <a:pt x="243" y="150"/>
                    </a:lnTo>
                    <a:lnTo>
                      <a:pt x="232" y="161"/>
                    </a:lnTo>
                    <a:lnTo>
                      <a:pt x="219" y="171"/>
                    </a:lnTo>
                    <a:lnTo>
                      <a:pt x="207" y="174"/>
                    </a:lnTo>
                    <a:lnTo>
                      <a:pt x="192" y="177"/>
                    </a:lnTo>
                    <a:lnTo>
                      <a:pt x="176" y="179"/>
                    </a:lnTo>
                    <a:lnTo>
                      <a:pt x="163" y="181"/>
                    </a:lnTo>
                    <a:lnTo>
                      <a:pt x="162" y="190"/>
                    </a:lnTo>
                    <a:lnTo>
                      <a:pt x="160" y="197"/>
                    </a:lnTo>
                    <a:lnTo>
                      <a:pt x="149" y="204"/>
                    </a:lnTo>
                    <a:lnTo>
                      <a:pt x="139" y="210"/>
                    </a:lnTo>
                    <a:lnTo>
                      <a:pt x="137" y="216"/>
                    </a:lnTo>
                    <a:lnTo>
                      <a:pt x="136" y="221"/>
                    </a:lnTo>
                    <a:lnTo>
                      <a:pt x="125" y="230"/>
                    </a:lnTo>
                    <a:lnTo>
                      <a:pt x="112" y="239"/>
                    </a:lnTo>
                    <a:lnTo>
                      <a:pt x="105" y="233"/>
                    </a:lnTo>
                    <a:lnTo>
                      <a:pt x="95" y="229"/>
                    </a:lnTo>
                    <a:lnTo>
                      <a:pt x="87" y="230"/>
                    </a:lnTo>
                    <a:lnTo>
                      <a:pt x="80" y="230"/>
                    </a:lnTo>
                    <a:lnTo>
                      <a:pt x="75" y="213"/>
                    </a:lnTo>
                    <a:lnTo>
                      <a:pt x="67" y="196"/>
                    </a:lnTo>
                    <a:lnTo>
                      <a:pt x="72" y="191"/>
                    </a:lnTo>
                    <a:lnTo>
                      <a:pt x="76" y="187"/>
                    </a:lnTo>
                    <a:lnTo>
                      <a:pt x="73" y="187"/>
                    </a:lnTo>
                    <a:lnTo>
                      <a:pt x="70" y="187"/>
                    </a:lnTo>
                    <a:lnTo>
                      <a:pt x="69" y="189"/>
                    </a:lnTo>
                    <a:lnTo>
                      <a:pt x="66" y="190"/>
                    </a:lnTo>
                    <a:lnTo>
                      <a:pt x="70" y="170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7" y="149"/>
                    </a:lnTo>
                    <a:lnTo>
                      <a:pt x="82" y="150"/>
                    </a:lnTo>
                    <a:lnTo>
                      <a:pt x="86" y="151"/>
                    </a:lnTo>
                    <a:lnTo>
                      <a:pt x="89" y="151"/>
                    </a:lnTo>
                    <a:lnTo>
                      <a:pt x="93" y="150"/>
                    </a:lnTo>
                    <a:lnTo>
                      <a:pt x="90" y="147"/>
                    </a:lnTo>
                    <a:lnTo>
                      <a:pt x="89" y="144"/>
                    </a:lnTo>
                    <a:lnTo>
                      <a:pt x="99" y="139"/>
                    </a:lnTo>
                    <a:lnTo>
                      <a:pt x="107" y="133"/>
                    </a:lnTo>
                    <a:lnTo>
                      <a:pt x="106" y="121"/>
                    </a:lnTo>
                    <a:lnTo>
                      <a:pt x="103" y="110"/>
                    </a:lnTo>
                    <a:lnTo>
                      <a:pt x="96" y="110"/>
                    </a:lnTo>
                    <a:lnTo>
                      <a:pt x="90" y="109"/>
                    </a:lnTo>
                    <a:lnTo>
                      <a:pt x="86" y="107"/>
                    </a:lnTo>
                    <a:lnTo>
                      <a:pt x="83" y="103"/>
                    </a:lnTo>
                    <a:lnTo>
                      <a:pt x="86" y="99"/>
                    </a:lnTo>
                    <a:lnTo>
                      <a:pt x="89" y="94"/>
                    </a:lnTo>
                    <a:lnTo>
                      <a:pt x="90" y="89"/>
                    </a:lnTo>
                    <a:lnTo>
                      <a:pt x="92" y="82"/>
                    </a:lnTo>
                    <a:lnTo>
                      <a:pt x="83" y="76"/>
                    </a:lnTo>
                    <a:lnTo>
                      <a:pt x="77" y="67"/>
                    </a:lnTo>
                    <a:lnTo>
                      <a:pt x="60" y="66"/>
                    </a:lnTo>
                    <a:lnTo>
                      <a:pt x="45" y="66"/>
                    </a:lnTo>
                    <a:lnTo>
                      <a:pt x="29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13" y="57"/>
                    </a:lnTo>
                    <a:lnTo>
                      <a:pt x="15" y="56"/>
                    </a:lnTo>
                    <a:lnTo>
                      <a:pt x="28" y="56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8" y="53"/>
                    </a:lnTo>
                    <a:lnTo>
                      <a:pt x="36" y="50"/>
                    </a:lnTo>
                    <a:lnTo>
                      <a:pt x="25" y="52"/>
                    </a:lnTo>
                    <a:lnTo>
                      <a:pt x="15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3" y="49"/>
                    </a:lnTo>
                    <a:lnTo>
                      <a:pt x="0" y="46"/>
                    </a:lnTo>
                    <a:lnTo>
                      <a:pt x="2" y="44"/>
                    </a:lnTo>
                    <a:lnTo>
                      <a:pt x="5" y="42"/>
                    </a:lnTo>
                    <a:lnTo>
                      <a:pt x="15" y="39"/>
                    </a:lnTo>
                    <a:lnTo>
                      <a:pt x="23" y="37"/>
                    </a:lnTo>
                    <a:lnTo>
                      <a:pt x="32" y="36"/>
                    </a:lnTo>
                    <a:lnTo>
                      <a:pt x="42" y="36"/>
                    </a:lnTo>
                    <a:lnTo>
                      <a:pt x="59" y="36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67" y="24"/>
                    </a:lnTo>
                    <a:lnTo>
                      <a:pt x="87" y="23"/>
                    </a:lnTo>
                    <a:lnTo>
                      <a:pt x="106" y="22"/>
                    </a:lnTo>
                    <a:lnTo>
                      <a:pt x="123" y="17"/>
                    </a:lnTo>
                    <a:lnTo>
                      <a:pt x="140" y="12"/>
                    </a:lnTo>
                    <a:lnTo>
                      <a:pt x="153" y="13"/>
                    </a:lnTo>
                    <a:lnTo>
                      <a:pt x="166" y="14"/>
                    </a:lnTo>
                    <a:lnTo>
                      <a:pt x="180" y="14"/>
                    </a:lnTo>
                    <a:lnTo>
                      <a:pt x="193" y="13"/>
                    </a:lnTo>
                    <a:lnTo>
                      <a:pt x="220" y="10"/>
                    </a:lnTo>
                    <a:lnTo>
                      <a:pt x="249" y="6"/>
                    </a:lnTo>
                    <a:lnTo>
                      <a:pt x="267" y="4"/>
                    </a:lnTo>
                    <a:lnTo>
                      <a:pt x="293" y="4"/>
                    </a:lnTo>
                    <a:lnTo>
                      <a:pt x="306" y="3"/>
                    </a:lnTo>
                    <a:lnTo>
                      <a:pt x="317" y="3"/>
                    </a:lnTo>
                    <a:lnTo>
                      <a:pt x="326" y="2"/>
                    </a:lnTo>
                    <a:lnTo>
                      <a:pt x="3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" name="Freeform 435"/>
              <p:cNvSpPr>
                <a:spLocks/>
              </p:cNvSpPr>
              <p:nvPr/>
            </p:nvSpPr>
            <p:spPr bwMode="auto">
              <a:xfrm>
                <a:off x="3276" y="2315"/>
                <a:ext cx="234" cy="63"/>
              </a:xfrm>
              <a:custGeom>
                <a:avLst/>
                <a:gdLst>
                  <a:gd name="T0" fmla="*/ 175 w 234"/>
                  <a:gd name="T1" fmla="*/ 2 h 63"/>
                  <a:gd name="T2" fmla="*/ 214 w 234"/>
                  <a:gd name="T3" fmla="*/ 5 h 63"/>
                  <a:gd name="T4" fmla="*/ 234 w 234"/>
                  <a:gd name="T5" fmla="*/ 8 h 63"/>
                  <a:gd name="T6" fmla="*/ 211 w 234"/>
                  <a:gd name="T7" fmla="*/ 12 h 63"/>
                  <a:gd name="T8" fmla="*/ 180 w 234"/>
                  <a:gd name="T9" fmla="*/ 20 h 63"/>
                  <a:gd name="T10" fmla="*/ 145 w 234"/>
                  <a:gd name="T11" fmla="*/ 28 h 63"/>
                  <a:gd name="T12" fmla="*/ 114 w 234"/>
                  <a:gd name="T13" fmla="*/ 30 h 63"/>
                  <a:gd name="T14" fmla="*/ 100 w 234"/>
                  <a:gd name="T15" fmla="*/ 33 h 63"/>
                  <a:gd name="T16" fmla="*/ 104 w 234"/>
                  <a:gd name="T17" fmla="*/ 35 h 63"/>
                  <a:gd name="T18" fmla="*/ 108 w 234"/>
                  <a:gd name="T19" fmla="*/ 39 h 63"/>
                  <a:gd name="T20" fmla="*/ 107 w 234"/>
                  <a:gd name="T21" fmla="*/ 42 h 63"/>
                  <a:gd name="T22" fmla="*/ 93 w 234"/>
                  <a:gd name="T23" fmla="*/ 45 h 63"/>
                  <a:gd name="T24" fmla="*/ 71 w 234"/>
                  <a:gd name="T25" fmla="*/ 56 h 63"/>
                  <a:gd name="T26" fmla="*/ 53 w 234"/>
                  <a:gd name="T27" fmla="*/ 63 h 63"/>
                  <a:gd name="T28" fmla="*/ 13 w 234"/>
                  <a:gd name="T29" fmla="*/ 59 h 63"/>
                  <a:gd name="T30" fmla="*/ 0 w 234"/>
                  <a:gd name="T31" fmla="*/ 56 h 63"/>
                  <a:gd name="T32" fmla="*/ 0 w 234"/>
                  <a:gd name="T33" fmla="*/ 53 h 63"/>
                  <a:gd name="T34" fmla="*/ 11 w 234"/>
                  <a:gd name="T35" fmla="*/ 53 h 63"/>
                  <a:gd name="T36" fmla="*/ 30 w 234"/>
                  <a:gd name="T37" fmla="*/ 50 h 63"/>
                  <a:gd name="T38" fmla="*/ 38 w 234"/>
                  <a:gd name="T39" fmla="*/ 46 h 63"/>
                  <a:gd name="T40" fmla="*/ 40 w 234"/>
                  <a:gd name="T41" fmla="*/ 43 h 63"/>
                  <a:gd name="T42" fmla="*/ 47 w 234"/>
                  <a:gd name="T43" fmla="*/ 40 h 63"/>
                  <a:gd name="T44" fmla="*/ 51 w 234"/>
                  <a:gd name="T45" fmla="*/ 38 h 63"/>
                  <a:gd name="T46" fmla="*/ 53 w 234"/>
                  <a:gd name="T47" fmla="*/ 38 h 63"/>
                  <a:gd name="T48" fmla="*/ 61 w 234"/>
                  <a:gd name="T49" fmla="*/ 38 h 63"/>
                  <a:gd name="T50" fmla="*/ 60 w 234"/>
                  <a:gd name="T51" fmla="*/ 33 h 63"/>
                  <a:gd name="T52" fmla="*/ 57 w 234"/>
                  <a:gd name="T53" fmla="*/ 26 h 63"/>
                  <a:gd name="T54" fmla="*/ 73 w 234"/>
                  <a:gd name="T55" fmla="*/ 26 h 63"/>
                  <a:gd name="T56" fmla="*/ 88 w 234"/>
                  <a:gd name="T57" fmla="*/ 26 h 63"/>
                  <a:gd name="T58" fmla="*/ 98 w 234"/>
                  <a:gd name="T59" fmla="*/ 22 h 63"/>
                  <a:gd name="T60" fmla="*/ 110 w 234"/>
                  <a:gd name="T61" fmla="*/ 20 h 63"/>
                  <a:gd name="T62" fmla="*/ 120 w 234"/>
                  <a:gd name="T63" fmla="*/ 18 h 63"/>
                  <a:gd name="T64" fmla="*/ 107 w 234"/>
                  <a:gd name="T65" fmla="*/ 18 h 63"/>
                  <a:gd name="T66" fmla="*/ 80 w 234"/>
                  <a:gd name="T67" fmla="*/ 16 h 63"/>
                  <a:gd name="T68" fmla="*/ 64 w 234"/>
                  <a:gd name="T69" fmla="*/ 13 h 63"/>
                  <a:gd name="T70" fmla="*/ 57 w 234"/>
                  <a:gd name="T71" fmla="*/ 9 h 63"/>
                  <a:gd name="T72" fmla="*/ 83 w 234"/>
                  <a:gd name="T73" fmla="*/ 6 h 63"/>
                  <a:gd name="T74" fmla="*/ 123 w 234"/>
                  <a:gd name="T75" fmla="*/ 6 h 63"/>
                  <a:gd name="T76" fmla="*/ 145 w 234"/>
                  <a:gd name="T77" fmla="*/ 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4" h="63">
                    <a:moveTo>
                      <a:pt x="155" y="0"/>
                    </a:moveTo>
                    <a:lnTo>
                      <a:pt x="175" y="2"/>
                    </a:lnTo>
                    <a:lnTo>
                      <a:pt x="194" y="3"/>
                    </a:lnTo>
                    <a:lnTo>
                      <a:pt x="214" y="5"/>
                    </a:lnTo>
                    <a:lnTo>
                      <a:pt x="234" y="6"/>
                    </a:lnTo>
                    <a:lnTo>
                      <a:pt x="234" y="8"/>
                    </a:lnTo>
                    <a:lnTo>
                      <a:pt x="232" y="9"/>
                    </a:lnTo>
                    <a:lnTo>
                      <a:pt x="211" y="12"/>
                    </a:lnTo>
                    <a:lnTo>
                      <a:pt x="194" y="16"/>
                    </a:lnTo>
                    <a:lnTo>
                      <a:pt x="180" y="20"/>
                    </a:lnTo>
                    <a:lnTo>
                      <a:pt x="161" y="26"/>
                    </a:lnTo>
                    <a:lnTo>
                      <a:pt x="145" y="28"/>
                    </a:lnTo>
                    <a:lnTo>
                      <a:pt x="130" y="29"/>
                    </a:lnTo>
                    <a:lnTo>
                      <a:pt x="114" y="30"/>
                    </a:lnTo>
                    <a:lnTo>
                      <a:pt x="100" y="32"/>
                    </a:lnTo>
                    <a:lnTo>
                      <a:pt x="100" y="33"/>
                    </a:lnTo>
                    <a:lnTo>
                      <a:pt x="100" y="33"/>
                    </a:lnTo>
                    <a:lnTo>
                      <a:pt x="104" y="35"/>
                    </a:lnTo>
                    <a:lnTo>
                      <a:pt x="108" y="35"/>
                    </a:lnTo>
                    <a:lnTo>
                      <a:pt x="108" y="39"/>
                    </a:lnTo>
                    <a:lnTo>
                      <a:pt x="108" y="42"/>
                    </a:lnTo>
                    <a:lnTo>
                      <a:pt x="107" y="42"/>
                    </a:lnTo>
                    <a:lnTo>
                      <a:pt x="105" y="42"/>
                    </a:lnTo>
                    <a:lnTo>
                      <a:pt x="93" y="45"/>
                    </a:lnTo>
                    <a:lnTo>
                      <a:pt x="78" y="48"/>
                    </a:lnTo>
                    <a:lnTo>
                      <a:pt x="71" y="56"/>
                    </a:lnTo>
                    <a:lnTo>
                      <a:pt x="63" y="63"/>
                    </a:lnTo>
                    <a:lnTo>
                      <a:pt x="53" y="63"/>
                    </a:lnTo>
                    <a:lnTo>
                      <a:pt x="33" y="60"/>
                    </a:lnTo>
                    <a:lnTo>
                      <a:pt x="13" y="59"/>
                    </a:lnTo>
                    <a:lnTo>
                      <a:pt x="1" y="58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11" y="53"/>
                    </a:lnTo>
                    <a:lnTo>
                      <a:pt x="24" y="52"/>
                    </a:lnTo>
                    <a:lnTo>
                      <a:pt x="30" y="50"/>
                    </a:lnTo>
                    <a:lnTo>
                      <a:pt x="35" y="49"/>
                    </a:lnTo>
                    <a:lnTo>
                      <a:pt x="38" y="46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7" y="40"/>
                    </a:lnTo>
                    <a:lnTo>
                      <a:pt x="55" y="39"/>
                    </a:lnTo>
                    <a:lnTo>
                      <a:pt x="51" y="38"/>
                    </a:lnTo>
                    <a:lnTo>
                      <a:pt x="47" y="36"/>
                    </a:lnTo>
                    <a:lnTo>
                      <a:pt x="53" y="38"/>
                    </a:lnTo>
                    <a:lnTo>
                      <a:pt x="57" y="38"/>
                    </a:lnTo>
                    <a:lnTo>
                      <a:pt x="61" y="38"/>
                    </a:lnTo>
                    <a:lnTo>
                      <a:pt x="64" y="36"/>
                    </a:lnTo>
                    <a:lnTo>
                      <a:pt x="60" y="33"/>
                    </a:lnTo>
                    <a:lnTo>
                      <a:pt x="57" y="29"/>
                    </a:lnTo>
                    <a:lnTo>
                      <a:pt x="57" y="26"/>
                    </a:lnTo>
                    <a:lnTo>
                      <a:pt x="58" y="23"/>
                    </a:lnTo>
                    <a:lnTo>
                      <a:pt x="73" y="26"/>
                    </a:lnTo>
                    <a:lnTo>
                      <a:pt x="85" y="30"/>
                    </a:lnTo>
                    <a:lnTo>
                      <a:pt x="88" y="26"/>
                    </a:lnTo>
                    <a:lnTo>
                      <a:pt x="93" y="25"/>
                    </a:lnTo>
                    <a:lnTo>
                      <a:pt x="98" y="22"/>
                    </a:lnTo>
                    <a:lnTo>
                      <a:pt x="104" y="22"/>
                    </a:lnTo>
                    <a:lnTo>
                      <a:pt x="110" y="20"/>
                    </a:lnTo>
                    <a:lnTo>
                      <a:pt x="115" y="19"/>
                    </a:lnTo>
                    <a:lnTo>
                      <a:pt x="120" y="18"/>
                    </a:lnTo>
                    <a:lnTo>
                      <a:pt x="124" y="15"/>
                    </a:lnTo>
                    <a:lnTo>
                      <a:pt x="107" y="18"/>
                    </a:lnTo>
                    <a:lnTo>
                      <a:pt x="90" y="18"/>
                    </a:lnTo>
                    <a:lnTo>
                      <a:pt x="80" y="16"/>
                    </a:lnTo>
                    <a:lnTo>
                      <a:pt x="73" y="15"/>
                    </a:lnTo>
                    <a:lnTo>
                      <a:pt x="64" y="13"/>
                    </a:lnTo>
                    <a:lnTo>
                      <a:pt x="57" y="10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83" y="6"/>
                    </a:lnTo>
                    <a:lnTo>
                      <a:pt x="110" y="6"/>
                    </a:lnTo>
                    <a:lnTo>
                      <a:pt x="123" y="6"/>
                    </a:lnTo>
                    <a:lnTo>
                      <a:pt x="134" y="6"/>
                    </a:lnTo>
                    <a:lnTo>
                      <a:pt x="145" y="3"/>
                    </a:lnTo>
                    <a:lnTo>
                      <a:pt x="15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" name="Freeform 436"/>
              <p:cNvSpPr>
                <a:spLocks/>
              </p:cNvSpPr>
              <p:nvPr/>
            </p:nvSpPr>
            <p:spPr bwMode="auto">
              <a:xfrm>
                <a:off x="4565" y="2328"/>
                <a:ext cx="64" cy="23"/>
              </a:xfrm>
              <a:custGeom>
                <a:avLst/>
                <a:gdLst>
                  <a:gd name="T0" fmla="*/ 0 w 64"/>
                  <a:gd name="T1" fmla="*/ 12 h 23"/>
                  <a:gd name="T2" fmla="*/ 0 w 64"/>
                  <a:gd name="T3" fmla="*/ 6 h 23"/>
                  <a:gd name="T4" fmla="*/ 0 w 64"/>
                  <a:gd name="T5" fmla="*/ 0 h 23"/>
                  <a:gd name="T6" fmla="*/ 16 w 64"/>
                  <a:gd name="T7" fmla="*/ 0 h 23"/>
                  <a:gd name="T8" fmla="*/ 34 w 64"/>
                  <a:gd name="T9" fmla="*/ 2 h 23"/>
                  <a:gd name="T10" fmla="*/ 49 w 64"/>
                  <a:gd name="T11" fmla="*/ 10 h 23"/>
                  <a:gd name="T12" fmla="*/ 64 w 64"/>
                  <a:gd name="T13" fmla="*/ 17 h 23"/>
                  <a:gd name="T14" fmla="*/ 64 w 64"/>
                  <a:gd name="T15" fmla="*/ 20 h 23"/>
                  <a:gd name="T16" fmla="*/ 64 w 64"/>
                  <a:gd name="T17" fmla="*/ 23 h 23"/>
                  <a:gd name="T18" fmla="*/ 61 w 64"/>
                  <a:gd name="T19" fmla="*/ 23 h 23"/>
                  <a:gd name="T20" fmla="*/ 57 w 64"/>
                  <a:gd name="T21" fmla="*/ 23 h 23"/>
                  <a:gd name="T22" fmla="*/ 44 w 64"/>
                  <a:gd name="T23" fmla="*/ 20 h 23"/>
                  <a:gd name="T24" fmla="*/ 29 w 64"/>
                  <a:gd name="T25" fmla="*/ 16 h 23"/>
                  <a:gd name="T26" fmla="*/ 11 w 64"/>
                  <a:gd name="T27" fmla="*/ 13 h 23"/>
                  <a:gd name="T28" fmla="*/ 0 w 64"/>
                  <a:gd name="T29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" h="23">
                    <a:moveTo>
                      <a:pt x="0" y="12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34" y="2"/>
                    </a:lnTo>
                    <a:lnTo>
                      <a:pt x="49" y="10"/>
                    </a:lnTo>
                    <a:lnTo>
                      <a:pt x="64" y="17"/>
                    </a:lnTo>
                    <a:lnTo>
                      <a:pt x="64" y="20"/>
                    </a:lnTo>
                    <a:lnTo>
                      <a:pt x="64" y="23"/>
                    </a:lnTo>
                    <a:lnTo>
                      <a:pt x="61" y="23"/>
                    </a:lnTo>
                    <a:lnTo>
                      <a:pt x="57" y="23"/>
                    </a:lnTo>
                    <a:lnTo>
                      <a:pt x="44" y="20"/>
                    </a:lnTo>
                    <a:lnTo>
                      <a:pt x="29" y="16"/>
                    </a:lnTo>
                    <a:lnTo>
                      <a:pt x="11" y="13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" name="Freeform 437"/>
              <p:cNvSpPr>
                <a:spLocks/>
              </p:cNvSpPr>
              <p:nvPr/>
            </p:nvSpPr>
            <p:spPr bwMode="auto">
              <a:xfrm>
                <a:off x="3250" y="2330"/>
                <a:ext cx="70" cy="27"/>
              </a:xfrm>
              <a:custGeom>
                <a:avLst/>
                <a:gdLst>
                  <a:gd name="T0" fmla="*/ 33 w 70"/>
                  <a:gd name="T1" fmla="*/ 0 h 27"/>
                  <a:gd name="T2" fmla="*/ 39 w 70"/>
                  <a:gd name="T3" fmla="*/ 0 h 27"/>
                  <a:gd name="T4" fmla="*/ 46 w 70"/>
                  <a:gd name="T5" fmla="*/ 1 h 27"/>
                  <a:gd name="T6" fmla="*/ 51 w 70"/>
                  <a:gd name="T7" fmla="*/ 3 h 27"/>
                  <a:gd name="T8" fmla="*/ 56 w 70"/>
                  <a:gd name="T9" fmla="*/ 5 h 27"/>
                  <a:gd name="T10" fmla="*/ 61 w 70"/>
                  <a:gd name="T11" fmla="*/ 8 h 27"/>
                  <a:gd name="T12" fmla="*/ 64 w 70"/>
                  <a:gd name="T13" fmla="*/ 11 h 27"/>
                  <a:gd name="T14" fmla="*/ 67 w 70"/>
                  <a:gd name="T15" fmla="*/ 15 h 27"/>
                  <a:gd name="T16" fmla="*/ 70 w 70"/>
                  <a:gd name="T17" fmla="*/ 20 h 27"/>
                  <a:gd name="T18" fmla="*/ 69 w 70"/>
                  <a:gd name="T19" fmla="*/ 20 h 27"/>
                  <a:gd name="T20" fmla="*/ 67 w 70"/>
                  <a:gd name="T21" fmla="*/ 20 h 27"/>
                  <a:gd name="T22" fmla="*/ 56 w 70"/>
                  <a:gd name="T23" fmla="*/ 24 h 27"/>
                  <a:gd name="T24" fmla="*/ 43 w 70"/>
                  <a:gd name="T25" fmla="*/ 25 h 27"/>
                  <a:gd name="T26" fmla="*/ 31 w 70"/>
                  <a:gd name="T27" fmla="*/ 27 h 27"/>
                  <a:gd name="T28" fmla="*/ 24 w 70"/>
                  <a:gd name="T29" fmla="*/ 27 h 27"/>
                  <a:gd name="T30" fmla="*/ 17 w 70"/>
                  <a:gd name="T31" fmla="*/ 25 h 27"/>
                  <a:gd name="T32" fmla="*/ 10 w 70"/>
                  <a:gd name="T33" fmla="*/ 21 h 27"/>
                  <a:gd name="T34" fmla="*/ 4 w 70"/>
                  <a:gd name="T35" fmla="*/ 17 h 27"/>
                  <a:gd name="T36" fmla="*/ 0 w 70"/>
                  <a:gd name="T37" fmla="*/ 11 h 27"/>
                  <a:gd name="T38" fmla="*/ 9 w 70"/>
                  <a:gd name="T39" fmla="*/ 11 h 27"/>
                  <a:gd name="T40" fmla="*/ 17 w 70"/>
                  <a:gd name="T41" fmla="*/ 8 h 27"/>
                  <a:gd name="T42" fmla="*/ 26 w 70"/>
                  <a:gd name="T43" fmla="*/ 4 h 27"/>
                  <a:gd name="T44" fmla="*/ 33 w 70"/>
                  <a:gd name="T4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0" h="27">
                    <a:moveTo>
                      <a:pt x="33" y="0"/>
                    </a:moveTo>
                    <a:lnTo>
                      <a:pt x="39" y="0"/>
                    </a:lnTo>
                    <a:lnTo>
                      <a:pt x="46" y="1"/>
                    </a:lnTo>
                    <a:lnTo>
                      <a:pt x="51" y="3"/>
                    </a:lnTo>
                    <a:lnTo>
                      <a:pt x="56" y="5"/>
                    </a:lnTo>
                    <a:lnTo>
                      <a:pt x="61" y="8"/>
                    </a:lnTo>
                    <a:lnTo>
                      <a:pt x="64" y="11"/>
                    </a:lnTo>
                    <a:lnTo>
                      <a:pt x="67" y="15"/>
                    </a:lnTo>
                    <a:lnTo>
                      <a:pt x="70" y="20"/>
                    </a:lnTo>
                    <a:lnTo>
                      <a:pt x="69" y="20"/>
                    </a:lnTo>
                    <a:lnTo>
                      <a:pt x="67" y="20"/>
                    </a:lnTo>
                    <a:lnTo>
                      <a:pt x="56" y="24"/>
                    </a:lnTo>
                    <a:lnTo>
                      <a:pt x="43" y="25"/>
                    </a:lnTo>
                    <a:lnTo>
                      <a:pt x="31" y="27"/>
                    </a:lnTo>
                    <a:lnTo>
                      <a:pt x="24" y="27"/>
                    </a:lnTo>
                    <a:lnTo>
                      <a:pt x="17" y="25"/>
                    </a:lnTo>
                    <a:lnTo>
                      <a:pt x="10" y="21"/>
                    </a:lnTo>
                    <a:lnTo>
                      <a:pt x="4" y="17"/>
                    </a:lnTo>
                    <a:lnTo>
                      <a:pt x="0" y="11"/>
                    </a:lnTo>
                    <a:lnTo>
                      <a:pt x="9" y="11"/>
                    </a:lnTo>
                    <a:lnTo>
                      <a:pt x="17" y="8"/>
                    </a:lnTo>
                    <a:lnTo>
                      <a:pt x="26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" name="Freeform 438"/>
              <p:cNvSpPr>
                <a:spLocks/>
              </p:cNvSpPr>
              <p:nvPr/>
            </p:nvSpPr>
            <p:spPr bwMode="auto">
              <a:xfrm>
                <a:off x="4062" y="2338"/>
                <a:ext cx="3" cy="1"/>
              </a:xfrm>
              <a:custGeom>
                <a:avLst/>
                <a:gdLst>
                  <a:gd name="T0" fmla="*/ 0 w 3"/>
                  <a:gd name="T1" fmla="*/ 2 w 3"/>
                  <a:gd name="T2" fmla="*/ 3 w 3"/>
                  <a:gd name="T3" fmla="*/ 2 w 3"/>
                  <a:gd name="T4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439"/>
              <p:cNvSpPr>
                <a:spLocks/>
              </p:cNvSpPr>
              <p:nvPr/>
            </p:nvSpPr>
            <p:spPr bwMode="auto">
              <a:xfrm>
                <a:off x="4070" y="2338"/>
                <a:ext cx="48" cy="12"/>
              </a:xfrm>
              <a:custGeom>
                <a:avLst/>
                <a:gdLst>
                  <a:gd name="T0" fmla="*/ 0 w 48"/>
                  <a:gd name="T1" fmla="*/ 0 h 12"/>
                  <a:gd name="T2" fmla="*/ 11 w 48"/>
                  <a:gd name="T3" fmla="*/ 0 h 12"/>
                  <a:gd name="T4" fmla="*/ 24 w 48"/>
                  <a:gd name="T5" fmla="*/ 2 h 12"/>
                  <a:gd name="T6" fmla="*/ 35 w 48"/>
                  <a:gd name="T7" fmla="*/ 2 h 12"/>
                  <a:gd name="T8" fmla="*/ 48 w 48"/>
                  <a:gd name="T9" fmla="*/ 2 h 12"/>
                  <a:gd name="T10" fmla="*/ 48 w 48"/>
                  <a:gd name="T11" fmla="*/ 3 h 12"/>
                  <a:gd name="T12" fmla="*/ 48 w 48"/>
                  <a:gd name="T13" fmla="*/ 3 h 12"/>
                  <a:gd name="T14" fmla="*/ 48 w 48"/>
                  <a:gd name="T15" fmla="*/ 5 h 12"/>
                  <a:gd name="T16" fmla="*/ 48 w 48"/>
                  <a:gd name="T17" fmla="*/ 6 h 12"/>
                  <a:gd name="T18" fmla="*/ 40 w 48"/>
                  <a:gd name="T19" fmla="*/ 9 h 12"/>
                  <a:gd name="T20" fmla="*/ 30 w 48"/>
                  <a:gd name="T21" fmla="*/ 12 h 12"/>
                  <a:gd name="T22" fmla="*/ 20 w 48"/>
                  <a:gd name="T23" fmla="*/ 12 h 12"/>
                  <a:gd name="T24" fmla="*/ 8 w 48"/>
                  <a:gd name="T25" fmla="*/ 10 h 12"/>
                  <a:gd name="T26" fmla="*/ 4 w 48"/>
                  <a:gd name="T27" fmla="*/ 6 h 12"/>
                  <a:gd name="T28" fmla="*/ 0 w 4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12">
                    <a:moveTo>
                      <a:pt x="0" y="0"/>
                    </a:moveTo>
                    <a:lnTo>
                      <a:pt x="11" y="0"/>
                    </a:lnTo>
                    <a:lnTo>
                      <a:pt x="24" y="2"/>
                    </a:lnTo>
                    <a:lnTo>
                      <a:pt x="35" y="2"/>
                    </a:lnTo>
                    <a:lnTo>
                      <a:pt x="48" y="2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0" y="9"/>
                    </a:lnTo>
                    <a:lnTo>
                      <a:pt x="30" y="12"/>
                    </a:lnTo>
                    <a:lnTo>
                      <a:pt x="20" y="12"/>
                    </a:lnTo>
                    <a:lnTo>
                      <a:pt x="8" y="10"/>
                    </a:lnTo>
                    <a:lnTo>
                      <a:pt x="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" name="Freeform 440"/>
              <p:cNvSpPr>
                <a:spLocks/>
              </p:cNvSpPr>
              <p:nvPr/>
            </p:nvSpPr>
            <p:spPr bwMode="auto">
              <a:xfrm>
                <a:off x="3177" y="2344"/>
                <a:ext cx="36" cy="14"/>
              </a:xfrm>
              <a:custGeom>
                <a:avLst/>
                <a:gdLst>
                  <a:gd name="T0" fmla="*/ 19 w 36"/>
                  <a:gd name="T1" fmla="*/ 0 h 14"/>
                  <a:gd name="T2" fmla="*/ 27 w 36"/>
                  <a:gd name="T3" fmla="*/ 3 h 14"/>
                  <a:gd name="T4" fmla="*/ 36 w 36"/>
                  <a:gd name="T5" fmla="*/ 4 h 14"/>
                  <a:gd name="T6" fmla="*/ 36 w 36"/>
                  <a:gd name="T7" fmla="*/ 6 h 14"/>
                  <a:gd name="T8" fmla="*/ 36 w 36"/>
                  <a:gd name="T9" fmla="*/ 6 h 14"/>
                  <a:gd name="T10" fmla="*/ 34 w 36"/>
                  <a:gd name="T11" fmla="*/ 9 h 14"/>
                  <a:gd name="T12" fmla="*/ 34 w 36"/>
                  <a:gd name="T13" fmla="*/ 11 h 14"/>
                  <a:gd name="T14" fmla="*/ 30 w 36"/>
                  <a:gd name="T15" fmla="*/ 13 h 14"/>
                  <a:gd name="T16" fmla="*/ 26 w 36"/>
                  <a:gd name="T17" fmla="*/ 14 h 14"/>
                  <a:gd name="T18" fmla="*/ 13 w 36"/>
                  <a:gd name="T19" fmla="*/ 11 h 14"/>
                  <a:gd name="T20" fmla="*/ 0 w 36"/>
                  <a:gd name="T21" fmla="*/ 9 h 14"/>
                  <a:gd name="T22" fmla="*/ 9 w 36"/>
                  <a:gd name="T23" fmla="*/ 4 h 14"/>
                  <a:gd name="T24" fmla="*/ 19 w 36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14">
                    <a:moveTo>
                      <a:pt x="19" y="0"/>
                    </a:moveTo>
                    <a:lnTo>
                      <a:pt x="27" y="3"/>
                    </a:lnTo>
                    <a:lnTo>
                      <a:pt x="36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9"/>
                    </a:lnTo>
                    <a:lnTo>
                      <a:pt x="34" y="11"/>
                    </a:lnTo>
                    <a:lnTo>
                      <a:pt x="30" y="13"/>
                    </a:lnTo>
                    <a:lnTo>
                      <a:pt x="26" y="14"/>
                    </a:lnTo>
                    <a:lnTo>
                      <a:pt x="13" y="11"/>
                    </a:lnTo>
                    <a:lnTo>
                      <a:pt x="0" y="9"/>
                    </a:lnTo>
                    <a:lnTo>
                      <a:pt x="9" y="4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" name="Freeform 441"/>
              <p:cNvSpPr>
                <a:spLocks/>
              </p:cNvSpPr>
              <p:nvPr/>
            </p:nvSpPr>
            <p:spPr bwMode="auto">
              <a:xfrm>
                <a:off x="4005" y="2344"/>
                <a:ext cx="63" cy="31"/>
              </a:xfrm>
              <a:custGeom>
                <a:avLst/>
                <a:gdLst>
                  <a:gd name="T0" fmla="*/ 0 w 63"/>
                  <a:gd name="T1" fmla="*/ 0 h 31"/>
                  <a:gd name="T2" fmla="*/ 13 w 63"/>
                  <a:gd name="T3" fmla="*/ 1 h 31"/>
                  <a:gd name="T4" fmla="*/ 30 w 63"/>
                  <a:gd name="T5" fmla="*/ 1 h 31"/>
                  <a:gd name="T6" fmla="*/ 47 w 63"/>
                  <a:gd name="T7" fmla="*/ 3 h 31"/>
                  <a:gd name="T8" fmla="*/ 59 w 63"/>
                  <a:gd name="T9" fmla="*/ 4 h 31"/>
                  <a:gd name="T10" fmla="*/ 60 w 63"/>
                  <a:gd name="T11" fmla="*/ 6 h 31"/>
                  <a:gd name="T12" fmla="*/ 63 w 63"/>
                  <a:gd name="T13" fmla="*/ 7 h 31"/>
                  <a:gd name="T14" fmla="*/ 63 w 63"/>
                  <a:gd name="T15" fmla="*/ 9 h 31"/>
                  <a:gd name="T16" fmla="*/ 63 w 63"/>
                  <a:gd name="T17" fmla="*/ 10 h 31"/>
                  <a:gd name="T18" fmla="*/ 52 w 63"/>
                  <a:gd name="T19" fmla="*/ 21 h 31"/>
                  <a:gd name="T20" fmla="*/ 40 w 63"/>
                  <a:gd name="T21" fmla="*/ 31 h 31"/>
                  <a:gd name="T22" fmla="*/ 36 w 63"/>
                  <a:gd name="T23" fmla="*/ 30 h 31"/>
                  <a:gd name="T24" fmla="*/ 32 w 63"/>
                  <a:gd name="T25" fmla="*/ 30 h 31"/>
                  <a:gd name="T26" fmla="*/ 25 w 63"/>
                  <a:gd name="T27" fmla="*/ 24 h 31"/>
                  <a:gd name="T28" fmla="*/ 15 w 63"/>
                  <a:gd name="T29" fmla="*/ 17 h 31"/>
                  <a:gd name="T30" fmla="*/ 5 w 63"/>
                  <a:gd name="T31" fmla="*/ 7 h 31"/>
                  <a:gd name="T32" fmla="*/ 0 w 63"/>
                  <a:gd name="T3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31">
                    <a:moveTo>
                      <a:pt x="0" y="0"/>
                    </a:moveTo>
                    <a:lnTo>
                      <a:pt x="13" y="1"/>
                    </a:lnTo>
                    <a:lnTo>
                      <a:pt x="30" y="1"/>
                    </a:lnTo>
                    <a:lnTo>
                      <a:pt x="47" y="3"/>
                    </a:lnTo>
                    <a:lnTo>
                      <a:pt x="59" y="4"/>
                    </a:lnTo>
                    <a:lnTo>
                      <a:pt x="60" y="6"/>
                    </a:lnTo>
                    <a:lnTo>
                      <a:pt x="63" y="7"/>
                    </a:lnTo>
                    <a:lnTo>
                      <a:pt x="63" y="9"/>
                    </a:lnTo>
                    <a:lnTo>
                      <a:pt x="63" y="10"/>
                    </a:lnTo>
                    <a:lnTo>
                      <a:pt x="52" y="21"/>
                    </a:lnTo>
                    <a:lnTo>
                      <a:pt x="40" y="31"/>
                    </a:lnTo>
                    <a:lnTo>
                      <a:pt x="36" y="30"/>
                    </a:lnTo>
                    <a:lnTo>
                      <a:pt x="32" y="30"/>
                    </a:lnTo>
                    <a:lnTo>
                      <a:pt x="25" y="24"/>
                    </a:lnTo>
                    <a:lnTo>
                      <a:pt x="15" y="17"/>
                    </a:lnTo>
                    <a:lnTo>
                      <a:pt x="5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" name="Freeform 442"/>
              <p:cNvSpPr>
                <a:spLocks/>
              </p:cNvSpPr>
              <p:nvPr/>
            </p:nvSpPr>
            <p:spPr bwMode="auto">
              <a:xfrm>
                <a:off x="3224" y="2347"/>
                <a:ext cx="20" cy="16"/>
              </a:xfrm>
              <a:custGeom>
                <a:avLst/>
                <a:gdLst>
                  <a:gd name="T0" fmla="*/ 6 w 20"/>
                  <a:gd name="T1" fmla="*/ 0 h 16"/>
                  <a:gd name="T2" fmla="*/ 7 w 20"/>
                  <a:gd name="T3" fmla="*/ 0 h 16"/>
                  <a:gd name="T4" fmla="*/ 10 w 20"/>
                  <a:gd name="T5" fmla="*/ 0 h 16"/>
                  <a:gd name="T6" fmla="*/ 16 w 20"/>
                  <a:gd name="T7" fmla="*/ 7 h 16"/>
                  <a:gd name="T8" fmla="*/ 20 w 20"/>
                  <a:gd name="T9" fmla="*/ 13 h 16"/>
                  <a:gd name="T10" fmla="*/ 20 w 20"/>
                  <a:gd name="T11" fmla="*/ 14 h 16"/>
                  <a:gd name="T12" fmla="*/ 19 w 20"/>
                  <a:gd name="T13" fmla="*/ 16 h 16"/>
                  <a:gd name="T14" fmla="*/ 12 w 20"/>
                  <a:gd name="T15" fmla="*/ 16 h 16"/>
                  <a:gd name="T16" fmla="*/ 6 w 20"/>
                  <a:gd name="T17" fmla="*/ 14 h 16"/>
                  <a:gd name="T18" fmla="*/ 2 w 20"/>
                  <a:gd name="T19" fmla="*/ 11 h 16"/>
                  <a:gd name="T20" fmla="*/ 0 w 20"/>
                  <a:gd name="T21" fmla="*/ 4 h 16"/>
                  <a:gd name="T22" fmla="*/ 3 w 20"/>
                  <a:gd name="T23" fmla="*/ 3 h 16"/>
                  <a:gd name="T24" fmla="*/ 6 w 20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16">
                    <a:moveTo>
                      <a:pt x="6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6" y="7"/>
                    </a:lnTo>
                    <a:lnTo>
                      <a:pt x="20" y="13"/>
                    </a:lnTo>
                    <a:lnTo>
                      <a:pt x="20" y="14"/>
                    </a:lnTo>
                    <a:lnTo>
                      <a:pt x="19" y="16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3" name="Freeform 443"/>
              <p:cNvSpPr>
                <a:spLocks/>
              </p:cNvSpPr>
              <p:nvPr/>
            </p:nvSpPr>
            <p:spPr bwMode="auto">
              <a:xfrm>
                <a:off x="3104" y="2350"/>
                <a:ext cx="36" cy="17"/>
              </a:xfrm>
              <a:custGeom>
                <a:avLst/>
                <a:gdLst>
                  <a:gd name="T0" fmla="*/ 19 w 36"/>
                  <a:gd name="T1" fmla="*/ 0 h 17"/>
                  <a:gd name="T2" fmla="*/ 28 w 36"/>
                  <a:gd name="T3" fmla="*/ 1 h 17"/>
                  <a:gd name="T4" fmla="*/ 36 w 36"/>
                  <a:gd name="T5" fmla="*/ 1 h 17"/>
                  <a:gd name="T6" fmla="*/ 36 w 36"/>
                  <a:gd name="T7" fmla="*/ 3 h 17"/>
                  <a:gd name="T8" fmla="*/ 36 w 36"/>
                  <a:gd name="T9" fmla="*/ 3 h 17"/>
                  <a:gd name="T10" fmla="*/ 36 w 36"/>
                  <a:gd name="T11" fmla="*/ 4 h 17"/>
                  <a:gd name="T12" fmla="*/ 36 w 36"/>
                  <a:gd name="T13" fmla="*/ 4 h 17"/>
                  <a:gd name="T14" fmla="*/ 29 w 36"/>
                  <a:gd name="T15" fmla="*/ 10 h 17"/>
                  <a:gd name="T16" fmla="*/ 19 w 36"/>
                  <a:gd name="T17" fmla="*/ 14 h 17"/>
                  <a:gd name="T18" fmla="*/ 15 w 36"/>
                  <a:gd name="T19" fmla="*/ 17 h 17"/>
                  <a:gd name="T20" fmla="*/ 9 w 36"/>
                  <a:gd name="T21" fmla="*/ 17 h 17"/>
                  <a:gd name="T22" fmla="*/ 5 w 36"/>
                  <a:gd name="T23" fmla="*/ 15 h 17"/>
                  <a:gd name="T24" fmla="*/ 0 w 36"/>
                  <a:gd name="T25" fmla="*/ 11 h 17"/>
                  <a:gd name="T26" fmla="*/ 9 w 36"/>
                  <a:gd name="T27" fmla="*/ 5 h 17"/>
                  <a:gd name="T28" fmla="*/ 19 w 36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7">
                    <a:moveTo>
                      <a:pt x="19" y="0"/>
                    </a:moveTo>
                    <a:lnTo>
                      <a:pt x="28" y="1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29" y="10"/>
                    </a:lnTo>
                    <a:lnTo>
                      <a:pt x="19" y="14"/>
                    </a:lnTo>
                    <a:lnTo>
                      <a:pt x="15" y="17"/>
                    </a:lnTo>
                    <a:lnTo>
                      <a:pt x="9" y="17"/>
                    </a:lnTo>
                    <a:lnTo>
                      <a:pt x="5" y="15"/>
                    </a:lnTo>
                    <a:lnTo>
                      <a:pt x="0" y="11"/>
                    </a:lnTo>
                    <a:lnTo>
                      <a:pt x="9" y="5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" name="Freeform 444"/>
              <p:cNvSpPr>
                <a:spLocks/>
              </p:cNvSpPr>
              <p:nvPr/>
            </p:nvSpPr>
            <p:spPr bwMode="auto">
              <a:xfrm>
                <a:off x="4638" y="2350"/>
                <a:ext cx="34" cy="10"/>
              </a:xfrm>
              <a:custGeom>
                <a:avLst/>
                <a:gdLst>
                  <a:gd name="T0" fmla="*/ 34 w 34"/>
                  <a:gd name="T1" fmla="*/ 8 h 10"/>
                  <a:gd name="T2" fmla="*/ 23 w 34"/>
                  <a:gd name="T3" fmla="*/ 10 h 10"/>
                  <a:gd name="T4" fmla="*/ 14 w 34"/>
                  <a:gd name="T5" fmla="*/ 8 h 10"/>
                  <a:gd name="T6" fmla="*/ 7 w 34"/>
                  <a:gd name="T7" fmla="*/ 7 h 10"/>
                  <a:gd name="T8" fmla="*/ 0 w 34"/>
                  <a:gd name="T9" fmla="*/ 1 h 10"/>
                  <a:gd name="T10" fmla="*/ 0 w 34"/>
                  <a:gd name="T11" fmla="*/ 1 h 10"/>
                  <a:gd name="T12" fmla="*/ 0 w 34"/>
                  <a:gd name="T13" fmla="*/ 0 h 10"/>
                  <a:gd name="T14" fmla="*/ 17 w 34"/>
                  <a:gd name="T15" fmla="*/ 1 h 10"/>
                  <a:gd name="T16" fmla="*/ 34 w 34"/>
                  <a:gd name="T17" fmla="*/ 1 h 10"/>
                  <a:gd name="T18" fmla="*/ 34 w 34"/>
                  <a:gd name="T19" fmla="*/ 5 h 10"/>
                  <a:gd name="T20" fmla="*/ 34 w 34"/>
                  <a:gd name="T2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10">
                    <a:moveTo>
                      <a:pt x="34" y="8"/>
                    </a:moveTo>
                    <a:lnTo>
                      <a:pt x="23" y="10"/>
                    </a:lnTo>
                    <a:lnTo>
                      <a:pt x="14" y="8"/>
                    </a:lnTo>
                    <a:lnTo>
                      <a:pt x="7" y="7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7" y="1"/>
                    </a:lnTo>
                    <a:lnTo>
                      <a:pt x="34" y="1"/>
                    </a:lnTo>
                    <a:lnTo>
                      <a:pt x="34" y="5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5" name="Freeform 445"/>
              <p:cNvSpPr>
                <a:spLocks/>
              </p:cNvSpPr>
              <p:nvPr/>
            </p:nvSpPr>
            <p:spPr bwMode="auto">
              <a:xfrm>
                <a:off x="3010" y="2358"/>
                <a:ext cx="130" cy="30"/>
              </a:xfrm>
              <a:custGeom>
                <a:avLst/>
                <a:gdLst>
                  <a:gd name="T0" fmla="*/ 64 w 130"/>
                  <a:gd name="T1" fmla="*/ 0 h 30"/>
                  <a:gd name="T2" fmla="*/ 70 w 130"/>
                  <a:gd name="T3" fmla="*/ 2 h 30"/>
                  <a:gd name="T4" fmla="*/ 74 w 130"/>
                  <a:gd name="T5" fmla="*/ 3 h 30"/>
                  <a:gd name="T6" fmla="*/ 76 w 130"/>
                  <a:gd name="T7" fmla="*/ 12 h 30"/>
                  <a:gd name="T8" fmla="*/ 77 w 130"/>
                  <a:gd name="T9" fmla="*/ 20 h 30"/>
                  <a:gd name="T10" fmla="*/ 79 w 130"/>
                  <a:gd name="T11" fmla="*/ 20 h 30"/>
                  <a:gd name="T12" fmla="*/ 80 w 130"/>
                  <a:gd name="T13" fmla="*/ 22 h 30"/>
                  <a:gd name="T14" fmla="*/ 94 w 130"/>
                  <a:gd name="T15" fmla="*/ 19 h 30"/>
                  <a:gd name="T16" fmla="*/ 104 w 130"/>
                  <a:gd name="T17" fmla="*/ 15 h 30"/>
                  <a:gd name="T18" fmla="*/ 112 w 130"/>
                  <a:gd name="T19" fmla="*/ 15 h 30"/>
                  <a:gd name="T20" fmla="*/ 119 w 130"/>
                  <a:gd name="T21" fmla="*/ 17 h 30"/>
                  <a:gd name="T22" fmla="*/ 124 w 130"/>
                  <a:gd name="T23" fmla="*/ 20 h 30"/>
                  <a:gd name="T24" fmla="*/ 130 w 130"/>
                  <a:gd name="T25" fmla="*/ 23 h 30"/>
                  <a:gd name="T26" fmla="*/ 130 w 130"/>
                  <a:gd name="T27" fmla="*/ 26 h 30"/>
                  <a:gd name="T28" fmla="*/ 129 w 130"/>
                  <a:gd name="T29" fmla="*/ 29 h 30"/>
                  <a:gd name="T30" fmla="*/ 113 w 130"/>
                  <a:gd name="T31" fmla="*/ 29 h 30"/>
                  <a:gd name="T32" fmla="*/ 96 w 130"/>
                  <a:gd name="T33" fmla="*/ 30 h 30"/>
                  <a:gd name="T34" fmla="*/ 94 w 130"/>
                  <a:gd name="T35" fmla="*/ 27 h 30"/>
                  <a:gd name="T36" fmla="*/ 94 w 130"/>
                  <a:gd name="T37" fmla="*/ 26 h 30"/>
                  <a:gd name="T38" fmla="*/ 93 w 130"/>
                  <a:gd name="T39" fmla="*/ 26 h 30"/>
                  <a:gd name="T40" fmla="*/ 90 w 130"/>
                  <a:gd name="T41" fmla="*/ 25 h 30"/>
                  <a:gd name="T42" fmla="*/ 84 w 130"/>
                  <a:gd name="T43" fmla="*/ 27 h 30"/>
                  <a:gd name="T44" fmla="*/ 77 w 130"/>
                  <a:gd name="T45" fmla="*/ 29 h 30"/>
                  <a:gd name="T46" fmla="*/ 70 w 130"/>
                  <a:gd name="T47" fmla="*/ 27 h 30"/>
                  <a:gd name="T48" fmla="*/ 64 w 130"/>
                  <a:gd name="T49" fmla="*/ 26 h 30"/>
                  <a:gd name="T50" fmla="*/ 59 w 130"/>
                  <a:gd name="T51" fmla="*/ 23 h 30"/>
                  <a:gd name="T52" fmla="*/ 53 w 130"/>
                  <a:gd name="T53" fmla="*/ 20 h 30"/>
                  <a:gd name="T54" fmla="*/ 47 w 130"/>
                  <a:gd name="T55" fmla="*/ 19 h 30"/>
                  <a:gd name="T56" fmla="*/ 43 w 130"/>
                  <a:gd name="T57" fmla="*/ 19 h 30"/>
                  <a:gd name="T58" fmla="*/ 42 w 130"/>
                  <a:gd name="T59" fmla="*/ 22 h 30"/>
                  <a:gd name="T60" fmla="*/ 39 w 130"/>
                  <a:gd name="T61" fmla="*/ 25 h 30"/>
                  <a:gd name="T62" fmla="*/ 37 w 130"/>
                  <a:gd name="T63" fmla="*/ 25 h 30"/>
                  <a:gd name="T64" fmla="*/ 32 w 130"/>
                  <a:gd name="T65" fmla="*/ 26 h 30"/>
                  <a:gd name="T66" fmla="*/ 16 w 130"/>
                  <a:gd name="T67" fmla="*/ 22 h 30"/>
                  <a:gd name="T68" fmla="*/ 0 w 130"/>
                  <a:gd name="T69" fmla="*/ 16 h 30"/>
                  <a:gd name="T70" fmla="*/ 12 w 130"/>
                  <a:gd name="T71" fmla="*/ 15 h 30"/>
                  <a:gd name="T72" fmla="*/ 30 w 130"/>
                  <a:gd name="T73" fmla="*/ 10 h 30"/>
                  <a:gd name="T74" fmla="*/ 52 w 130"/>
                  <a:gd name="T75" fmla="*/ 6 h 30"/>
                  <a:gd name="T76" fmla="*/ 64 w 130"/>
                  <a:gd name="T7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30" h="30">
                    <a:moveTo>
                      <a:pt x="64" y="0"/>
                    </a:moveTo>
                    <a:lnTo>
                      <a:pt x="70" y="2"/>
                    </a:lnTo>
                    <a:lnTo>
                      <a:pt x="74" y="3"/>
                    </a:lnTo>
                    <a:lnTo>
                      <a:pt x="76" y="12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80" y="22"/>
                    </a:lnTo>
                    <a:lnTo>
                      <a:pt x="94" y="19"/>
                    </a:lnTo>
                    <a:lnTo>
                      <a:pt x="104" y="15"/>
                    </a:lnTo>
                    <a:lnTo>
                      <a:pt x="112" y="15"/>
                    </a:lnTo>
                    <a:lnTo>
                      <a:pt x="119" y="17"/>
                    </a:lnTo>
                    <a:lnTo>
                      <a:pt x="124" y="20"/>
                    </a:lnTo>
                    <a:lnTo>
                      <a:pt x="130" y="23"/>
                    </a:lnTo>
                    <a:lnTo>
                      <a:pt x="130" y="26"/>
                    </a:lnTo>
                    <a:lnTo>
                      <a:pt x="129" y="29"/>
                    </a:lnTo>
                    <a:lnTo>
                      <a:pt x="113" y="29"/>
                    </a:lnTo>
                    <a:lnTo>
                      <a:pt x="96" y="30"/>
                    </a:lnTo>
                    <a:lnTo>
                      <a:pt x="94" y="27"/>
                    </a:lnTo>
                    <a:lnTo>
                      <a:pt x="94" y="26"/>
                    </a:lnTo>
                    <a:lnTo>
                      <a:pt x="93" y="26"/>
                    </a:lnTo>
                    <a:lnTo>
                      <a:pt x="90" y="25"/>
                    </a:lnTo>
                    <a:lnTo>
                      <a:pt x="84" y="27"/>
                    </a:lnTo>
                    <a:lnTo>
                      <a:pt x="77" y="29"/>
                    </a:lnTo>
                    <a:lnTo>
                      <a:pt x="70" y="27"/>
                    </a:lnTo>
                    <a:lnTo>
                      <a:pt x="64" y="26"/>
                    </a:lnTo>
                    <a:lnTo>
                      <a:pt x="59" y="23"/>
                    </a:lnTo>
                    <a:lnTo>
                      <a:pt x="53" y="20"/>
                    </a:lnTo>
                    <a:lnTo>
                      <a:pt x="47" y="19"/>
                    </a:lnTo>
                    <a:lnTo>
                      <a:pt x="43" y="19"/>
                    </a:lnTo>
                    <a:lnTo>
                      <a:pt x="42" y="22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2" y="26"/>
                    </a:lnTo>
                    <a:lnTo>
                      <a:pt x="16" y="22"/>
                    </a:lnTo>
                    <a:lnTo>
                      <a:pt x="0" y="16"/>
                    </a:lnTo>
                    <a:lnTo>
                      <a:pt x="12" y="15"/>
                    </a:lnTo>
                    <a:lnTo>
                      <a:pt x="30" y="10"/>
                    </a:lnTo>
                    <a:lnTo>
                      <a:pt x="52" y="6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" name="Freeform 446"/>
              <p:cNvSpPr>
                <a:spLocks/>
              </p:cNvSpPr>
              <p:nvPr/>
            </p:nvSpPr>
            <p:spPr bwMode="auto">
              <a:xfrm>
                <a:off x="3693" y="2365"/>
                <a:ext cx="1819" cy="1375"/>
              </a:xfrm>
              <a:custGeom>
                <a:avLst/>
                <a:gdLst>
                  <a:gd name="T0" fmla="*/ 1369 w 1819"/>
                  <a:gd name="T1" fmla="*/ 59 h 1375"/>
                  <a:gd name="T2" fmla="*/ 1617 w 1819"/>
                  <a:gd name="T3" fmla="*/ 89 h 1375"/>
                  <a:gd name="T4" fmla="*/ 1819 w 1819"/>
                  <a:gd name="T5" fmla="*/ 136 h 1375"/>
                  <a:gd name="T6" fmla="*/ 1784 w 1819"/>
                  <a:gd name="T7" fmla="*/ 156 h 1375"/>
                  <a:gd name="T8" fmla="*/ 1689 w 1819"/>
                  <a:gd name="T9" fmla="*/ 205 h 1375"/>
                  <a:gd name="T10" fmla="*/ 1664 w 1819"/>
                  <a:gd name="T11" fmla="*/ 247 h 1375"/>
                  <a:gd name="T12" fmla="*/ 1624 w 1819"/>
                  <a:gd name="T13" fmla="*/ 166 h 1375"/>
                  <a:gd name="T14" fmla="*/ 1494 w 1819"/>
                  <a:gd name="T15" fmla="*/ 213 h 1375"/>
                  <a:gd name="T16" fmla="*/ 1606 w 1819"/>
                  <a:gd name="T17" fmla="*/ 316 h 1375"/>
                  <a:gd name="T18" fmla="*/ 1573 w 1819"/>
                  <a:gd name="T19" fmla="*/ 306 h 1375"/>
                  <a:gd name="T20" fmla="*/ 1530 w 1819"/>
                  <a:gd name="T21" fmla="*/ 427 h 1375"/>
                  <a:gd name="T22" fmla="*/ 1530 w 1819"/>
                  <a:gd name="T23" fmla="*/ 473 h 1375"/>
                  <a:gd name="T24" fmla="*/ 1436 w 1819"/>
                  <a:gd name="T25" fmla="*/ 434 h 1375"/>
                  <a:gd name="T26" fmla="*/ 1474 w 1819"/>
                  <a:gd name="T27" fmla="*/ 472 h 1375"/>
                  <a:gd name="T28" fmla="*/ 1492 w 1819"/>
                  <a:gd name="T29" fmla="*/ 556 h 1375"/>
                  <a:gd name="T30" fmla="*/ 1433 w 1819"/>
                  <a:gd name="T31" fmla="*/ 654 h 1375"/>
                  <a:gd name="T32" fmla="*/ 1383 w 1819"/>
                  <a:gd name="T33" fmla="*/ 730 h 1375"/>
                  <a:gd name="T34" fmla="*/ 1323 w 1819"/>
                  <a:gd name="T35" fmla="*/ 774 h 1375"/>
                  <a:gd name="T36" fmla="*/ 1333 w 1819"/>
                  <a:gd name="T37" fmla="*/ 856 h 1375"/>
                  <a:gd name="T38" fmla="*/ 1297 w 1819"/>
                  <a:gd name="T39" fmla="*/ 844 h 1375"/>
                  <a:gd name="T40" fmla="*/ 1273 w 1819"/>
                  <a:gd name="T41" fmla="*/ 737 h 1375"/>
                  <a:gd name="T42" fmla="*/ 1198 w 1819"/>
                  <a:gd name="T43" fmla="*/ 650 h 1375"/>
                  <a:gd name="T44" fmla="*/ 1090 w 1819"/>
                  <a:gd name="T45" fmla="*/ 734 h 1375"/>
                  <a:gd name="T46" fmla="*/ 993 w 1819"/>
                  <a:gd name="T47" fmla="*/ 674 h 1375"/>
                  <a:gd name="T48" fmla="*/ 968 w 1819"/>
                  <a:gd name="T49" fmla="*/ 646 h 1375"/>
                  <a:gd name="T50" fmla="*/ 765 w 1819"/>
                  <a:gd name="T51" fmla="*/ 593 h 1375"/>
                  <a:gd name="T52" fmla="*/ 791 w 1819"/>
                  <a:gd name="T53" fmla="*/ 629 h 1375"/>
                  <a:gd name="T54" fmla="*/ 748 w 1819"/>
                  <a:gd name="T55" fmla="*/ 751 h 1375"/>
                  <a:gd name="T56" fmla="*/ 624 w 1819"/>
                  <a:gd name="T57" fmla="*/ 669 h 1375"/>
                  <a:gd name="T58" fmla="*/ 551 w 1819"/>
                  <a:gd name="T59" fmla="*/ 567 h 1375"/>
                  <a:gd name="T60" fmla="*/ 641 w 1819"/>
                  <a:gd name="T61" fmla="*/ 744 h 1375"/>
                  <a:gd name="T62" fmla="*/ 719 w 1819"/>
                  <a:gd name="T63" fmla="*/ 891 h 1375"/>
                  <a:gd name="T64" fmla="*/ 641 w 1819"/>
                  <a:gd name="T65" fmla="*/ 1095 h 1375"/>
                  <a:gd name="T66" fmla="*/ 576 w 1819"/>
                  <a:gd name="T67" fmla="*/ 1227 h 1375"/>
                  <a:gd name="T68" fmla="*/ 491 w 1819"/>
                  <a:gd name="T69" fmla="*/ 1355 h 1375"/>
                  <a:gd name="T70" fmla="*/ 332 w 1819"/>
                  <a:gd name="T71" fmla="*/ 1183 h 1375"/>
                  <a:gd name="T72" fmla="*/ 289 w 1819"/>
                  <a:gd name="T73" fmla="*/ 937 h 1375"/>
                  <a:gd name="T74" fmla="*/ 162 w 1819"/>
                  <a:gd name="T75" fmla="*/ 876 h 1375"/>
                  <a:gd name="T76" fmla="*/ 10 w 1819"/>
                  <a:gd name="T77" fmla="*/ 763 h 1375"/>
                  <a:gd name="T78" fmla="*/ 42 w 1819"/>
                  <a:gd name="T79" fmla="*/ 597 h 1375"/>
                  <a:gd name="T80" fmla="*/ 135 w 1819"/>
                  <a:gd name="T81" fmla="*/ 483 h 1375"/>
                  <a:gd name="T82" fmla="*/ 181 w 1819"/>
                  <a:gd name="T83" fmla="*/ 382 h 1375"/>
                  <a:gd name="T84" fmla="*/ 184 w 1819"/>
                  <a:gd name="T85" fmla="*/ 310 h 1375"/>
                  <a:gd name="T86" fmla="*/ 311 w 1819"/>
                  <a:gd name="T87" fmla="*/ 226 h 1375"/>
                  <a:gd name="T88" fmla="*/ 399 w 1819"/>
                  <a:gd name="T89" fmla="*/ 245 h 1375"/>
                  <a:gd name="T90" fmla="*/ 471 w 1819"/>
                  <a:gd name="T91" fmla="*/ 182 h 1375"/>
                  <a:gd name="T92" fmla="*/ 428 w 1819"/>
                  <a:gd name="T93" fmla="*/ 119 h 1375"/>
                  <a:gd name="T94" fmla="*/ 361 w 1819"/>
                  <a:gd name="T95" fmla="*/ 223 h 1375"/>
                  <a:gd name="T96" fmla="*/ 285 w 1819"/>
                  <a:gd name="T97" fmla="*/ 205 h 1375"/>
                  <a:gd name="T98" fmla="*/ 374 w 1819"/>
                  <a:gd name="T99" fmla="*/ 79 h 1375"/>
                  <a:gd name="T100" fmla="*/ 562 w 1819"/>
                  <a:gd name="T101" fmla="*/ 116 h 1375"/>
                  <a:gd name="T102" fmla="*/ 549 w 1819"/>
                  <a:gd name="T103" fmla="*/ 132 h 1375"/>
                  <a:gd name="T104" fmla="*/ 599 w 1819"/>
                  <a:gd name="T105" fmla="*/ 110 h 1375"/>
                  <a:gd name="T106" fmla="*/ 696 w 1819"/>
                  <a:gd name="T107" fmla="*/ 70 h 1375"/>
                  <a:gd name="T108" fmla="*/ 799 w 1819"/>
                  <a:gd name="T109" fmla="*/ 63 h 1375"/>
                  <a:gd name="T110" fmla="*/ 846 w 1819"/>
                  <a:gd name="T111" fmla="*/ 90 h 1375"/>
                  <a:gd name="T112" fmla="*/ 836 w 1819"/>
                  <a:gd name="T113" fmla="*/ 65 h 1375"/>
                  <a:gd name="T114" fmla="*/ 849 w 1819"/>
                  <a:gd name="T115" fmla="*/ 36 h 1375"/>
                  <a:gd name="T116" fmla="*/ 978 w 1819"/>
                  <a:gd name="T117" fmla="*/ 0 h 1375"/>
                  <a:gd name="T118" fmla="*/ 1052 w 1819"/>
                  <a:gd name="T119" fmla="*/ 43 h 1375"/>
                  <a:gd name="T120" fmla="*/ 1242 w 1819"/>
                  <a:gd name="T121" fmla="*/ 56 h 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19" h="1375">
                    <a:moveTo>
                      <a:pt x="1272" y="66"/>
                    </a:moveTo>
                    <a:lnTo>
                      <a:pt x="1272" y="62"/>
                    </a:lnTo>
                    <a:lnTo>
                      <a:pt x="1272" y="59"/>
                    </a:lnTo>
                    <a:lnTo>
                      <a:pt x="1286" y="60"/>
                    </a:lnTo>
                    <a:lnTo>
                      <a:pt x="1302" y="62"/>
                    </a:lnTo>
                    <a:lnTo>
                      <a:pt x="1317" y="63"/>
                    </a:lnTo>
                    <a:lnTo>
                      <a:pt x="1333" y="65"/>
                    </a:lnTo>
                    <a:lnTo>
                      <a:pt x="1333" y="63"/>
                    </a:lnTo>
                    <a:lnTo>
                      <a:pt x="1335" y="62"/>
                    </a:lnTo>
                    <a:lnTo>
                      <a:pt x="1330" y="59"/>
                    </a:lnTo>
                    <a:lnTo>
                      <a:pt x="1327" y="56"/>
                    </a:lnTo>
                    <a:lnTo>
                      <a:pt x="1325" y="53"/>
                    </a:lnTo>
                    <a:lnTo>
                      <a:pt x="1323" y="48"/>
                    </a:lnTo>
                    <a:lnTo>
                      <a:pt x="1337" y="48"/>
                    </a:lnTo>
                    <a:lnTo>
                      <a:pt x="1350" y="49"/>
                    </a:lnTo>
                    <a:lnTo>
                      <a:pt x="1356" y="50"/>
                    </a:lnTo>
                    <a:lnTo>
                      <a:pt x="1362" y="52"/>
                    </a:lnTo>
                    <a:lnTo>
                      <a:pt x="1366" y="55"/>
                    </a:lnTo>
                    <a:lnTo>
                      <a:pt x="1369" y="59"/>
                    </a:lnTo>
                    <a:lnTo>
                      <a:pt x="1377" y="55"/>
                    </a:lnTo>
                    <a:lnTo>
                      <a:pt x="1385" y="53"/>
                    </a:lnTo>
                    <a:lnTo>
                      <a:pt x="1390" y="53"/>
                    </a:lnTo>
                    <a:lnTo>
                      <a:pt x="1396" y="53"/>
                    </a:lnTo>
                    <a:lnTo>
                      <a:pt x="1406" y="58"/>
                    </a:lnTo>
                    <a:lnTo>
                      <a:pt x="1417" y="65"/>
                    </a:lnTo>
                    <a:lnTo>
                      <a:pt x="1435" y="65"/>
                    </a:lnTo>
                    <a:lnTo>
                      <a:pt x="1452" y="65"/>
                    </a:lnTo>
                    <a:lnTo>
                      <a:pt x="1467" y="66"/>
                    </a:lnTo>
                    <a:lnTo>
                      <a:pt x="1484" y="66"/>
                    </a:lnTo>
                    <a:lnTo>
                      <a:pt x="1504" y="72"/>
                    </a:lnTo>
                    <a:lnTo>
                      <a:pt x="1524" y="79"/>
                    </a:lnTo>
                    <a:lnTo>
                      <a:pt x="1542" y="79"/>
                    </a:lnTo>
                    <a:lnTo>
                      <a:pt x="1557" y="80"/>
                    </a:lnTo>
                    <a:lnTo>
                      <a:pt x="1573" y="80"/>
                    </a:lnTo>
                    <a:lnTo>
                      <a:pt x="1590" y="80"/>
                    </a:lnTo>
                    <a:lnTo>
                      <a:pt x="1602" y="86"/>
                    </a:lnTo>
                    <a:lnTo>
                      <a:pt x="1617" y="89"/>
                    </a:lnTo>
                    <a:lnTo>
                      <a:pt x="1617" y="89"/>
                    </a:lnTo>
                    <a:lnTo>
                      <a:pt x="1617" y="87"/>
                    </a:lnTo>
                    <a:lnTo>
                      <a:pt x="1616" y="85"/>
                    </a:lnTo>
                    <a:lnTo>
                      <a:pt x="1613" y="82"/>
                    </a:lnTo>
                    <a:lnTo>
                      <a:pt x="1606" y="80"/>
                    </a:lnTo>
                    <a:lnTo>
                      <a:pt x="1600" y="77"/>
                    </a:lnTo>
                    <a:lnTo>
                      <a:pt x="1600" y="76"/>
                    </a:lnTo>
                    <a:lnTo>
                      <a:pt x="1600" y="75"/>
                    </a:lnTo>
                    <a:lnTo>
                      <a:pt x="1600" y="73"/>
                    </a:lnTo>
                    <a:lnTo>
                      <a:pt x="1602" y="72"/>
                    </a:lnTo>
                    <a:lnTo>
                      <a:pt x="1623" y="72"/>
                    </a:lnTo>
                    <a:lnTo>
                      <a:pt x="1646" y="76"/>
                    </a:lnTo>
                    <a:lnTo>
                      <a:pt x="1667" y="80"/>
                    </a:lnTo>
                    <a:lnTo>
                      <a:pt x="1687" y="86"/>
                    </a:lnTo>
                    <a:lnTo>
                      <a:pt x="1727" y="99"/>
                    </a:lnTo>
                    <a:lnTo>
                      <a:pt x="1764" y="112"/>
                    </a:lnTo>
                    <a:lnTo>
                      <a:pt x="1787" y="113"/>
                    </a:lnTo>
                    <a:lnTo>
                      <a:pt x="1807" y="117"/>
                    </a:lnTo>
                    <a:lnTo>
                      <a:pt x="1813" y="126"/>
                    </a:lnTo>
                    <a:lnTo>
                      <a:pt x="1819" y="136"/>
                    </a:lnTo>
                    <a:lnTo>
                      <a:pt x="1800" y="133"/>
                    </a:lnTo>
                    <a:lnTo>
                      <a:pt x="1776" y="127"/>
                    </a:lnTo>
                    <a:lnTo>
                      <a:pt x="1763" y="125"/>
                    </a:lnTo>
                    <a:lnTo>
                      <a:pt x="1753" y="123"/>
                    </a:lnTo>
                    <a:lnTo>
                      <a:pt x="1744" y="122"/>
                    </a:lnTo>
                    <a:lnTo>
                      <a:pt x="1740" y="123"/>
                    </a:lnTo>
                    <a:lnTo>
                      <a:pt x="1743" y="126"/>
                    </a:lnTo>
                    <a:lnTo>
                      <a:pt x="1746" y="130"/>
                    </a:lnTo>
                    <a:lnTo>
                      <a:pt x="1737" y="130"/>
                    </a:lnTo>
                    <a:lnTo>
                      <a:pt x="1729" y="132"/>
                    </a:lnTo>
                    <a:lnTo>
                      <a:pt x="1729" y="133"/>
                    </a:lnTo>
                    <a:lnTo>
                      <a:pt x="1729" y="133"/>
                    </a:lnTo>
                    <a:lnTo>
                      <a:pt x="1737" y="133"/>
                    </a:lnTo>
                    <a:lnTo>
                      <a:pt x="1744" y="136"/>
                    </a:lnTo>
                    <a:lnTo>
                      <a:pt x="1750" y="137"/>
                    </a:lnTo>
                    <a:lnTo>
                      <a:pt x="1757" y="140"/>
                    </a:lnTo>
                    <a:lnTo>
                      <a:pt x="1770" y="146"/>
                    </a:lnTo>
                    <a:lnTo>
                      <a:pt x="1784" y="152"/>
                    </a:lnTo>
                    <a:lnTo>
                      <a:pt x="1784" y="156"/>
                    </a:lnTo>
                    <a:lnTo>
                      <a:pt x="1784" y="160"/>
                    </a:lnTo>
                    <a:lnTo>
                      <a:pt x="1783" y="162"/>
                    </a:lnTo>
                    <a:lnTo>
                      <a:pt x="1781" y="163"/>
                    </a:lnTo>
                    <a:lnTo>
                      <a:pt x="1767" y="162"/>
                    </a:lnTo>
                    <a:lnTo>
                      <a:pt x="1753" y="165"/>
                    </a:lnTo>
                    <a:lnTo>
                      <a:pt x="1749" y="166"/>
                    </a:lnTo>
                    <a:lnTo>
                      <a:pt x="1744" y="170"/>
                    </a:lnTo>
                    <a:lnTo>
                      <a:pt x="1740" y="176"/>
                    </a:lnTo>
                    <a:lnTo>
                      <a:pt x="1739" y="185"/>
                    </a:lnTo>
                    <a:lnTo>
                      <a:pt x="1731" y="186"/>
                    </a:lnTo>
                    <a:lnTo>
                      <a:pt x="1724" y="186"/>
                    </a:lnTo>
                    <a:lnTo>
                      <a:pt x="1723" y="182"/>
                    </a:lnTo>
                    <a:lnTo>
                      <a:pt x="1720" y="179"/>
                    </a:lnTo>
                    <a:lnTo>
                      <a:pt x="1710" y="180"/>
                    </a:lnTo>
                    <a:lnTo>
                      <a:pt x="1700" y="183"/>
                    </a:lnTo>
                    <a:lnTo>
                      <a:pt x="1690" y="187"/>
                    </a:lnTo>
                    <a:lnTo>
                      <a:pt x="1683" y="193"/>
                    </a:lnTo>
                    <a:lnTo>
                      <a:pt x="1686" y="200"/>
                    </a:lnTo>
                    <a:lnTo>
                      <a:pt x="1689" y="205"/>
                    </a:lnTo>
                    <a:lnTo>
                      <a:pt x="1692" y="207"/>
                    </a:lnTo>
                    <a:lnTo>
                      <a:pt x="1694" y="210"/>
                    </a:lnTo>
                    <a:lnTo>
                      <a:pt x="1702" y="213"/>
                    </a:lnTo>
                    <a:lnTo>
                      <a:pt x="1713" y="219"/>
                    </a:lnTo>
                    <a:lnTo>
                      <a:pt x="1714" y="226"/>
                    </a:lnTo>
                    <a:lnTo>
                      <a:pt x="1716" y="235"/>
                    </a:lnTo>
                    <a:lnTo>
                      <a:pt x="1720" y="235"/>
                    </a:lnTo>
                    <a:lnTo>
                      <a:pt x="1723" y="237"/>
                    </a:lnTo>
                    <a:lnTo>
                      <a:pt x="1726" y="245"/>
                    </a:lnTo>
                    <a:lnTo>
                      <a:pt x="1727" y="252"/>
                    </a:lnTo>
                    <a:lnTo>
                      <a:pt x="1727" y="259"/>
                    </a:lnTo>
                    <a:lnTo>
                      <a:pt x="1727" y="266"/>
                    </a:lnTo>
                    <a:lnTo>
                      <a:pt x="1727" y="277"/>
                    </a:lnTo>
                    <a:lnTo>
                      <a:pt x="1727" y="290"/>
                    </a:lnTo>
                    <a:lnTo>
                      <a:pt x="1723" y="290"/>
                    </a:lnTo>
                    <a:lnTo>
                      <a:pt x="1717" y="290"/>
                    </a:lnTo>
                    <a:lnTo>
                      <a:pt x="1700" y="277"/>
                    </a:lnTo>
                    <a:lnTo>
                      <a:pt x="1682" y="263"/>
                    </a:lnTo>
                    <a:lnTo>
                      <a:pt x="1664" y="247"/>
                    </a:lnTo>
                    <a:lnTo>
                      <a:pt x="1650" y="232"/>
                    </a:lnTo>
                    <a:lnTo>
                      <a:pt x="1652" y="222"/>
                    </a:lnTo>
                    <a:lnTo>
                      <a:pt x="1653" y="212"/>
                    </a:lnTo>
                    <a:lnTo>
                      <a:pt x="1657" y="202"/>
                    </a:lnTo>
                    <a:lnTo>
                      <a:pt x="1660" y="193"/>
                    </a:lnTo>
                    <a:lnTo>
                      <a:pt x="1663" y="185"/>
                    </a:lnTo>
                    <a:lnTo>
                      <a:pt x="1664" y="176"/>
                    </a:lnTo>
                    <a:lnTo>
                      <a:pt x="1664" y="167"/>
                    </a:lnTo>
                    <a:lnTo>
                      <a:pt x="1662" y="160"/>
                    </a:lnTo>
                    <a:lnTo>
                      <a:pt x="1656" y="160"/>
                    </a:lnTo>
                    <a:lnTo>
                      <a:pt x="1650" y="160"/>
                    </a:lnTo>
                    <a:lnTo>
                      <a:pt x="1649" y="166"/>
                    </a:lnTo>
                    <a:lnTo>
                      <a:pt x="1649" y="173"/>
                    </a:lnTo>
                    <a:lnTo>
                      <a:pt x="1646" y="173"/>
                    </a:lnTo>
                    <a:lnTo>
                      <a:pt x="1644" y="175"/>
                    </a:lnTo>
                    <a:lnTo>
                      <a:pt x="1639" y="175"/>
                    </a:lnTo>
                    <a:lnTo>
                      <a:pt x="1633" y="176"/>
                    </a:lnTo>
                    <a:lnTo>
                      <a:pt x="1629" y="170"/>
                    </a:lnTo>
                    <a:lnTo>
                      <a:pt x="1624" y="166"/>
                    </a:lnTo>
                    <a:lnTo>
                      <a:pt x="1619" y="166"/>
                    </a:lnTo>
                    <a:lnTo>
                      <a:pt x="1614" y="166"/>
                    </a:lnTo>
                    <a:lnTo>
                      <a:pt x="1609" y="166"/>
                    </a:lnTo>
                    <a:lnTo>
                      <a:pt x="1606" y="169"/>
                    </a:lnTo>
                    <a:lnTo>
                      <a:pt x="1603" y="170"/>
                    </a:lnTo>
                    <a:lnTo>
                      <a:pt x="1600" y="173"/>
                    </a:lnTo>
                    <a:lnTo>
                      <a:pt x="1600" y="180"/>
                    </a:lnTo>
                    <a:lnTo>
                      <a:pt x="1600" y="187"/>
                    </a:lnTo>
                    <a:lnTo>
                      <a:pt x="1603" y="190"/>
                    </a:lnTo>
                    <a:lnTo>
                      <a:pt x="1607" y="192"/>
                    </a:lnTo>
                    <a:lnTo>
                      <a:pt x="1606" y="193"/>
                    </a:lnTo>
                    <a:lnTo>
                      <a:pt x="1606" y="195"/>
                    </a:lnTo>
                    <a:lnTo>
                      <a:pt x="1582" y="196"/>
                    </a:lnTo>
                    <a:lnTo>
                      <a:pt x="1553" y="196"/>
                    </a:lnTo>
                    <a:lnTo>
                      <a:pt x="1539" y="195"/>
                    </a:lnTo>
                    <a:lnTo>
                      <a:pt x="1524" y="196"/>
                    </a:lnTo>
                    <a:lnTo>
                      <a:pt x="1512" y="197"/>
                    </a:lnTo>
                    <a:lnTo>
                      <a:pt x="1499" y="200"/>
                    </a:lnTo>
                    <a:lnTo>
                      <a:pt x="1494" y="213"/>
                    </a:lnTo>
                    <a:lnTo>
                      <a:pt x="1490" y="227"/>
                    </a:lnTo>
                    <a:lnTo>
                      <a:pt x="1484" y="239"/>
                    </a:lnTo>
                    <a:lnTo>
                      <a:pt x="1480" y="250"/>
                    </a:lnTo>
                    <a:lnTo>
                      <a:pt x="1496" y="257"/>
                    </a:lnTo>
                    <a:lnTo>
                      <a:pt x="1510" y="262"/>
                    </a:lnTo>
                    <a:lnTo>
                      <a:pt x="1520" y="259"/>
                    </a:lnTo>
                    <a:lnTo>
                      <a:pt x="1534" y="256"/>
                    </a:lnTo>
                    <a:lnTo>
                      <a:pt x="1539" y="263"/>
                    </a:lnTo>
                    <a:lnTo>
                      <a:pt x="1544" y="267"/>
                    </a:lnTo>
                    <a:lnTo>
                      <a:pt x="1552" y="273"/>
                    </a:lnTo>
                    <a:lnTo>
                      <a:pt x="1559" y="277"/>
                    </a:lnTo>
                    <a:lnTo>
                      <a:pt x="1557" y="266"/>
                    </a:lnTo>
                    <a:lnTo>
                      <a:pt x="1556" y="256"/>
                    </a:lnTo>
                    <a:lnTo>
                      <a:pt x="1569" y="267"/>
                    </a:lnTo>
                    <a:lnTo>
                      <a:pt x="1590" y="287"/>
                    </a:lnTo>
                    <a:lnTo>
                      <a:pt x="1612" y="307"/>
                    </a:lnTo>
                    <a:lnTo>
                      <a:pt x="1623" y="322"/>
                    </a:lnTo>
                    <a:lnTo>
                      <a:pt x="1614" y="319"/>
                    </a:lnTo>
                    <a:lnTo>
                      <a:pt x="1606" y="316"/>
                    </a:lnTo>
                    <a:lnTo>
                      <a:pt x="1606" y="317"/>
                    </a:lnTo>
                    <a:lnTo>
                      <a:pt x="1606" y="319"/>
                    </a:lnTo>
                    <a:lnTo>
                      <a:pt x="1620" y="334"/>
                    </a:lnTo>
                    <a:lnTo>
                      <a:pt x="1632" y="352"/>
                    </a:lnTo>
                    <a:lnTo>
                      <a:pt x="1632" y="353"/>
                    </a:lnTo>
                    <a:lnTo>
                      <a:pt x="1630" y="353"/>
                    </a:lnTo>
                    <a:lnTo>
                      <a:pt x="1623" y="353"/>
                    </a:lnTo>
                    <a:lnTo>
                      <a:pt x="1616" y="352"/>
                    </a:lnTo>
                    <a:lnTo>
                      <a:pt x="1613" y="343"/>
                    </a:lnTo>
                    <a:lnTo>
                      <a:pt x="1607" y="333"/>
                    </a:lnTo>
                    <a:lnTo>
                      <a:pt x="1602" y="323"/>
                    </a:lnTo>
                    <a:lnTo>
                      <a:pt x="1593" y="312"/>
                    </a:lnTo>
                    <a:lnTo>
                      <a:pt x="1586" y="300"/>
                    </a:lnTo>
                    <a:lnTo>
                      <a:pt x="1577" y="290"/>
                    </a:lnTo>
                    <a:lnTo>
                      <a:pt x="1570" y="283"/>
                    </a:lnTo>
                    <a:lnTo>
                      <a:pt x="1563" y="279"/>
                    </a:lnTo>
                    <a:lnTo>
                      <a:pt x="1563" y="280"/>
                    </a:lnTo>
                    <a:lnTo>
                      <a:pt x="1563" y="283"/>
                    </a:lnTo>
                    <a:lnTo>
                      <a:pt x="1573" y="306"/>
                    </a:lnTo>
                    <a:lnTo>
                      <a:pt x="1579" y="326"/>
                    </a:lnTo>
                    <a:lnTo>
                      <a:pt x="1580" y="334"/>
                    </a:lnTo>
                    <a:lnTo>
                      <a:pt x="1579" y="346"/>
                    </a:lnTo>
                    <a:lnTo>
                      <a:pt x="1576" y="359"/>
                    </a:lnTo>
                    <a:lnTo>
                      <a:pt x="1572" y="374"/>
                    </a:lnTo>
                    <a:lnTo>
                      <a:pt x="1570" y="380"/>
                    </a:lnTo>
                    <a:lnTo>
                      <a:pt x="1570" y="386"/>
                    </a:lnTo>
                    <a:lnTo>
                      <a:pt x="1570" y="389"/>
                    </a:lnTo>
                    <a:lnTo>
                      <a:pt x="1566" y="393"/>
                    </a:lnTo>
                    <a:lnTo>
                      <a:pt x="1559" y="396"/>
                    </a:lnTo>
                    <a:lnTo>
                      <a:pt x="1552" y="396"/>
                    </a:lnTo>
                    <a:lnTo>
                      <a:pt x="1544" y="396"/>
                    </a:lnTo>
                    <a:lnTo>
                      <a:pt x="1536" y="394"/>
                    </a:lnTo>
                    <a:lnTo>
                      <a:pt x="1532" y="399"/>
                    </a:lnTo>
                    <a:lnTo>
                      <a:pt x="1527" y="403"/>
                    </a:lnTo>
                    <a:lnTo>
                      <a:pt x="1532" y="412"/>
                    </a:lnTo>
                    <a:lnTo>
                      <a:pt x="1536" y="420"/>
                    </a:lnTo>
                    <a:lnTo>
                      <a:pt x="1533" y="424"/>
                    </a:lnTo>
                    <a:lnTo>
                      <a:pt x="1530" y="427"/>
                    </a:lnTo>
                    <a:lnTo>
                      <a:pt x="1527" y="429"/>
                    </a:lnTo>
                    <a:lnTo>
                      <a:pt x="1523" y="432"/>
                    </a:lnTo>
                    <a:lnTo>
                      <a:pt x="1523" y="437"/>
                    </a:lnTo>
                    <a:lnTo>
                      <a:pt x="1523" y="443"/>
                    </a:lnTo>
                    <a:lnTo>
                      <a:pt x="1529" y="444"/>
                    </a:lnTo>
                    <a:lnTo>
                      <a:pt x="1536" y="449"/>
                    </a:lnTo>
                    <a:lnTo>
                      <a:pt x="1542" y="453"/>
                    </a:lnTo>
                    <a:lnTo>
                      <a:pt x="1547" y="459"/>
                    </a:lnTo>
                    <a:lnTo>
                      <a:pt x="1552" y="464"/>
                    </a:lnTo>
                    <a:lnTo>
                      <a:pt x="1556" y="472"/>
                    </a:lnTo>
                    <a:lnTo>
                      <a:pt x="1559" y="477"/>
                    </a:lnTo>
                    <a:lnTo>
                      <a:pt x="1560" y="484"/>
                    </a:lnTo>
                    <a:lnTo>
                      <a:pt x="1552" y="494"/>
                    </a:lnTo>
                    <a:lnTo>
                      <a:pt x="1543" y="503"/>
                    </a:lnTo>
                    <a:lnTo>
                      <a:pt x="1537" y="503"/>
                    </a:lnTo>
                    <a:lnTo>
                      <a:pt x="1533" y="500"/>
                    </a:lnTo>
                    <a:lnTo>
                      <a:pt x="1533" y="487"/>
                    </a:lnTo>
                    <a:lnTo>
                      <a:pt x="1532" y="477"/>
                    </a:lnTo>
                    <a:lnTo>
                      <a:pt x="1530" y="473"/>
                    </a:lnTo>
                    <a:lnTo>
                      <a:pt x="1527" y="469"/>
                    </a:lnTo>
                    <a:lnTo>
                      <a:pt x="1526" y="464"/>
                    </a:lnTo>
                    <a:lnTo>
                      <a:pt x="1522" y="462"/>
                    </a:lnTo>
                    <a:lnTo>
                      <a:pt x="1510" y="459"/>
                    </a:lnTo>
                    <a:lnTo>
                      <a:pt x="1500" y="456"/>
                    </a:lnTo>
                    <a:lnTo>
                      <a:pt x="1500" y="447"/>
                    </a:lnTo>
                    <a:lnTo>
                      <a:pt x="1500" y="443"/>
                    </a:lnTo>
                    <a:lnTo>
                      <a:pt x="1499" y="439"/>
                    </a:lnTo>
                    <a:lnTo>
                      <a:pt x="1496" y="434"/>
                    </a:lnTo>
                    <a:lnTo>
                      <a:pt x="1484" y="434"/>
                    </a:lnTo>
                    <a:lnTo>
                      <a:pt x="1476" y="437"/>
                    </a:lnTo>
                    <a:lnTo>
                      <a:pt x="1469" y="440"/>
                    </a:lnTo>
                    <a:lnTo>
                      <a:pt x="1460" y="444"/>
                    </a:lnTo>
                    <a:lnTo>
                      <a:pt x="1460" y="433"/>
                    </a:lnTo>
                    <a:lnTo>
                      <a:pt x="1457" y="424"/>
                    </a:lnTo>
                    <a:lnTo>
                      <a:pt x="1452" y="423"/>
                    </a:lnTo>
                    <a:lnTo>
                      <a:pt x="1445" y="422"/>
                    </a:lnTo>
                    <a:lnTo>
                      <a:pt x="1442" y="429"/>
                    </a:lnTo>
                    <a:lnTo>
                      <a:pt x="1436" y="434"/>
                    </a:lnTo>
                    <a:lnTo>
                      <a:pt x="1430" y="439"/>
                    </a:lnTo>
                    <a:lnTo>
                      <a:pt x="1423" y="442"/>
                    </a:lnTo>
                    <a:lnTo>
                      <a:pt x="1425" y="447"/>
                    </a:lnTo>
                    <a:lnTo>
                      <a:pt x="1426" y="454"/>
                    </a:lnTo>
                    <a:lnTo>
                      <a:pt x="1432" y="456"/>
                    </a:lnTo>
                    <a:lnTo>
                      <a:pt x="1436" y="456"/>
                    </a:lnTo>
                    <a:lnTo>
                      <a:pt x="1439" y="459"/>
                    </a:lnTo>
                    <a:lnTo>
                      <a:pt x="1442" y="460"/>
                    </a:lnTo>
                    <a:lnTo>
                      <a:pt x="1445" y="462"/>
                    </a:lnTo>
                    <a:lnTo>
                      <a:pt x="1447" y="464"/>
                    </a:lnTo>
                    <a:lnTo>
                      <a:pt x="1450" y="466"/>
                    </a:lnTo>
                    <a:lnTo>
                      <a:pt x="1456" y="466"/>
                    </a:lnTo>
                    <a:lnTo>
                      <a:pt x="1459" y="463"/>
                    </a:lnTo>
                    <a:lnTo>
                      <a:pt x="1460" y="462"/>
                    </a:lnTo>
                    <a:lnTo>
                      <a:pt x="1464" y="460"/>
                    </a:lnTo>
                    <a:lnTo>
                      <a:pt x="1467" y="460"/>
                    </a:lnTo>
                    <a:lnTo>
                      <a:pt x="1476" y="463"/>
                    </a:lnTo>
                    <a:lnTo>
                      <a:pt x="1482" y="466"/>
                    </a:lnTo>
                    <a:lnTo>
                      <a:pt x="1474" y="472"/>
                    </a:lnTo>
                    <a:lnTo>
                      <a:pt x="1469" y="477"/>
                    </a:lnTo>
                    <a:lnTo>
                      <a:pt x="1466" y="480"/>
                    </a:lnTo>
                    <a:lnTo>
                      <a:pt x="1463" y="483"/>
                    </a:lnTo>
                    <a:lnTo>
                      <a:pt x="1462" y="487"/>
                    </a:lnTo>
                    <a:lnTo>
                      <a:pt x="1460" y="493"/>
                    </a:lnTo>
                    <a:lnTo>
                      <a:pt x="1464" y="500"/>
                    </a:lnTo>
                    <a:lnTo>
                      <a:pt x="1469" y="506"/>
                    </a:lnTo>
                    <a:lnTo>
                      <a:pt x="1473" y="510"/>
                    </a:lnTo>
                    <a:lnTo>
                      <a:pt x="1479" y="516"/>
                    </a:lnTo>
                    <a:lnTo>
                      <a:pt x="1489" y="524"/>
                    </a:lnTo>
                    <a:lnTo>
                      <a:pt x="1499" y="534"/>
                    </a:lnTo>
                    <a:lnTo>
                      <a:pt x="1496" y="536"/>
                    </a:lnTo>
                    <a:lnTo>
                      <a:pt x="1494" y="536"/>
                    </a:lnTo>
                    <a:lnTo>
                      <a:pt x="1494" y="537"/>
                    </a:lnTo>
                    <a:lnTo>
                      <a:pt x="1494" y="540"/>
                    </a:lnTo>
                    <a:lnTo>
                      <a:pt x="1499" y="542"/>
                    </a:lnTo>
                    <a:lnTo>
                      <a:pt x="1503" y="544"/>
                    </a:lnTo>
                    <a:lnTo>
                      <a:pt x="1497" y="550"/>
                    </a:lnTo>
                    <a:lnTo>
                      <a:pt x="1492" y="556"/>
                    </a:lnTo>
                    <a:lnTo>
                      <a:pt x="1493" y="556"/>
                    </a:lnTo>
                    <a:lnTo>
                      <a:pt x="1494" y="556"/>
                    </a:lnTo>
                    <a:lnTo>
                      <a:pt x="1503" y="557"/>
                    </a:lnTo>
                    <a:lnTo>
                      <a:pt x="1509" y="561"/>
                    </a:lnTo>
                    <a:lnTo>
                      <a:pt x="1510" y="566"/>
                    </a:lnTo>
                    <a:lnTo>
                      <a:pt x="1509" y="569"/>
                    </a:lnTo>
                    <a:lnTo>
                      <a:pt x="1509" y="571"/>
                    </a:lnTo>
                    <a:lnTo>
                      <a:pt x="1507" y="574"/>
                    </a:lnTo>
                    <a:lnTo>
                      <a:pt x="1503" y="580"/>
                    </a:lnTo>
                    <a:lnTo>
                      <a:pt x="1500" y="586"/>
                    </a:lnTo>
                    <a:lnTo>
                      <a:pt x="1492" y="607"/>
                    </a:lnTo>
                    <a:lnTo>
                      <a:pt x="1484" y="626"/>
                    </a:lnTo>
                    <a:lnTo>
                      <a:pt x="1480" y="634"/>
                    </a:lnTo>
                    <a:lnTo>
                      <a:pt x="1473" y="641"/>
                    </a:lnTo>
                    <a:lnTo>
                      <a:pt x="1466" y="647"/>
                    </a:lnTo>
                    <a:lnTo>
                      <a:pt x="1455" y="653"/>
                    </a:lnTo>
                    <a:lnTo>
                      <a:pt x="1442" y="653"/>
                    </a:lnTo>
                    <a:lnTo>
                      <a:pt x="1433" y="651"/>
                    </a:lnTo>
                    <a:lnTo>
                      <a:pt x="1433" y="654"/>
                    </a:lnTo>
                    <a:lnTo>
                      <a:pt x="1433" y="659"/>
                    </a:lnTo>
                    <a:lnTo>
                      <a:pt x="1423" y="661"/>
                    </a:lnTo>
                    <a:lnTo>
                      <a:pt x="1415" y="666"/>
                    </a:lnTo>
                    <a:lnTo>
                      <a:pt x="1409" y="671"/>
                    </a:lnTo>
                    <a:lnTo>
                      <a:pt x="1403" y="677"/>
                    </a:lnTo>
                    <a:lnTo>
                      <a:pt x="1400" y="673"/>
                    </a:lnTo>
                    <a:lnTo>
                      <a:pt x="1396" y="667"/>
                    </a:lnTo>
                    <a:lnTo>
                      <a:pt x="1395" y="666"/>
                    </a:lnTo>
                    <a:lnTo>
                      <a:pt x="1390" y="664"/>
                    </a:lnTo>
                    <a:lnTo>
                      <a:pt x="1386" y="663"/>
                    </a:lnTo>
                    <a:lnTo>
                      <a:pt x="1380" y="661"/>
                    </a:lnTo>
                    <a:lnTo>
                      <a:pt x="1370" y="670"/>
                    </a:lnTo>
                    <a:lnTo>
                      <a:pt x="1363" y="679"/>
                    </a:lnTo>
                    <a:lnTo>
                      <a:pt x="1360" y="684"/>
                    </a:lnTo>
                    <a:lnTo>
                      <a:pt x="1359" y="691"/>
                    </a:lnTo>
                    <a:lnTo>
                      <a:pt x="1357" y="699"/>
                    </a:lnTo>
                    <a:lnTo>
                      <a:pt x="1357" y="709"/>
                    </a:lnTo>
                    <a:lnTo>
                      <a:pt x="1370" y="719"/>
                    </a:lnTo>
                    <a:lnTo>
                      <a:pt x="1383" y="730"/>
                    </a:lnTo>
                    <a:lnTo>
                      <a:pt x="1390" y="736"/>
                    </a:lnTo>
                    <a:lnTo>
                      <a:pt x="1396" y="741"/>
                    </a:lnTo>
                    <a:lnTo>
                      <a:pt x="1400" y="749"/>
                    </a:lnTo>
                    <a:lnTo>
                      <a:pt x="1405" y="756"/>
                    </a:lnTo>
                    <a:lnTo>
                      <a:pt x="1407" y="774"/>
                    </a:lnTo>
                    <a:lnTo>
                      <a:pt x="1409" y="791"/>
                    </a:lnTo>
                    <a:lnTo>
                      <a:pt x="1392" y="810"/>
                    </a:lnTo>
                    <a:lnTo>
                      <a:pt x="1373" y="828"/>
                    </a:lnTo>
                    <a:lnTo>
                      <a:pt x="1366" y="828"/>
                    </a:lnTo>
                    <a:lnTo>
                      <a:pt x="1360" y="826"/>
                    </a:lnTo>
                    <a:lnTo>
                      <a:pt x="1362" y="818"/>
                    </a:lnTo>
                    <a:lnTo>
                      <a:pt x="1365" y="814"/>
                    </a:lnTo>
                    <a:lnTo>
                      <a:pt x="1363" y="813"/>
                    </a:lnTo>
                    <a:lnTo>
                      <a:pt x="1362" y="813"/>
                    </a:lnTo>
                    <a:lnTo>
                      <a:pt x="1352" y="807"/>
                    </a:lnTo>
                    <a:lnTo>
                      <a:pt x="1340" y="803"/>
                    </a:lnTo>
                    <a:lnTo>
                      <a:pt x="1337" y="793"/>
                    </a:lnTo>
                    <a:lnTo>
                      <a:pt x="1336" y="784"/>
                    </a:lnTo>
                    <a:lnTo>
                      <a:pt x="1323" y="774"/>
                    </a:lnTo>
                    <a:lnTo>
                      <a:pt x="1309" y="767"/>
                    </a:lnTo>
                    <a:lnTo>
                      <a:pt x="1307" y="767"/>
                    </a:lnTo>
                    <a:lnTo>
                      <a:pt x="1305" y="769"/>
                    </a:lnTo>
                    <a:lnTo>
                      <a:pt x="1303" y="771"/>
                    </a:lnTo>
                    <a:lnTo>
                      <a:pt x="1302" y="774"/>
                    </a:lnTo>
                    <a:lnTo>
                      <a:pt x="1303" y="780"/>
                    </a:lnTo>
                    <a:lnTo>
                      <a:pt x="1303" y="786"/>
                    </a:lnTo>
                    <a:lnTo>
                      <a:pt x="1302" y="791"/>
                    </a:lnTo>
                    <a:lnTo>
                      <a:pt x="1300" y="797"/>
                    </a:lnTo>
                    <a:lnTo>
                      <a:pt x="1299" y="808"/>
                    </a:lnTo>
                    <a:lnTo>
                      <a:pt x="1299" y="820"/>
                    </a:lnTo>
                    <a:lnTo>
                      <a:pt x="1305" y="824"/>
                    </a:lnTo>
                    <a:lnTo>
                      <a:pt x="1309" y="827"/>
                    </a:lnTo>
                    <a:lnTo>
                      <a:pt x="1310" y="836"/>
                    </a:lnTo>
                    <a:lnTo>
                      <a:pt x="1312" y="844"/>
                    </a:lnTo>
                    <a:lnTo>
                      <a:pt x="1316" y="846"/>
                    </a:lnTo>
                    <a:lnTo>
                      <a:pt x="1322" y="846"/>
                    </a:lnTo>
                    <a:lnTo>
                      <a:pt x="1327" y="851"/>
                    </a:lnTo>
                    <a:lnTo>
                      <a:pt x="1333" y="856"/>
                    </a:lnTo>
                    <a:lnTo>
                      <a:pt x="1337" y="861"/>
                    </a:lnTo>
                    <a:lnTo>
                      <a:pt x="1342" y="867"/>
                    </a:lnTo>
                    <a:lnTo>
                      <a:pt x="1345" y="874"/>
                    </a:lnTo>
                    <a:lnTo>
                      <a:pt x="1346" y="881"/>
                    </a:lnTo>
                    <a:lnTo>
                      <a:pt x="1347" y="891"/>
                    </a:lnTo>
                    <a:lnTo>
                      <a:pt x="1347" y="900"/>
                    </a:lnTo>
                    <a:lnTo>
                      <a:pt x="1352" y="898"/>
                    </a:lnTo>
                    <a:lnTo>
                      <a:pt x="1356" y="897"/>
                    </a:lnTo>
                    <a:lnTo>
                      <a:pt x="1356" y="901"/>
                    </a:lnTo>
                    <a:lnTo>
                      <a:pt x="1356" y="906"/>
                    </a:lnTo>
                    <a:lnTo>
                      <a:pt x="1353" y="913"/>
                    </a:lnTo>
                    <a:lnTo>
                      <a:pt x="1350" y="921"/>
                    </a:lnTo>
                    <a:lnTo>
                      <a:pt x="1340" y="913"/>
                    </a:lnTo>
                    <a:lnTo>
                      <a:pt x="1332" y="903"/>
                    </a:lnTo>
                    <a:lnTo>
                      <a:pt x="1325" y="891"/>
                    </a:lnTo>
                    <a:lnTo>
                      <a:pt x="1317" y="880"/>
                    </a:lnTo>
                    <a:lnTo>
                      <a:pt x="1310" y="867"/>
                    </a:lnTo>
                    <a:lnTo>
                      <a:pt x="1305" y="856"/>
                    </a:lnTo>
                    <a:lnTo>
                      <a:pt x="1297" y="844"/>
                    </a:lnTo>
                    <a:lnTo>
                      <a:pt x="1289" y="833"/>
                    </a:lnTo>
                    <a:lnTo>
                      <a:pt x="1290" y="807"/>
                    </a:lnTo>
                    <a:lnTo>
                      <a:pt x="1290" y="784"/>
                    </a:lnTo>
                    <a:lnTo>
                      <a:pt x="1289" y="774"/>
                    </a:lnTo>
                    <a:lnTo>
                      <a:pt x="1286" y="764"/>
                    </a:lnTo>
                    <a:lnTo>
                      <a:pt x="1280" y="756"/>
                    </a:lnTo>
                    <a:lnTo>
                      <a:pt x="1273" y="749"/>
                    </a:lnTo>
                    <a:lnTo>
                      <a:pt x="1269" y="750"/>
                    </a:lnTo>
                    <a:lnTo>
                      <a:pt x="1266" y="750"/>
                    </a:lnTo>
                    <a:lnTo>
                      <a:pt x="1263" y="750"/>
                    </a:lnTo>
                    <a:lnTo>
                      <a:pt x="1259" y="749"/>
                    </a:lnTo>
                    <a:lnTo>
                      <a:pt x="1259" y="747"/>
                    </a:lnTo>
                    <a:lnTo>
                      <a:pt x="1259" y="747"/>
                    </a:lnTo>
                    <a:lnTo>
                      <a:pt x="1260" y="744"/>
                    </a:lnTo>
                    <a:lnTo>
                      <a:pt x="1260" y="740"/>
                    </a:lnTo>
                    <a:lnTo>
                      <a:pt x="1266" y="741"/>
                    </a:lnTo>
                    <a:lnTo>
                      <a:pt x="1269" y="741"/>
                    </a:lnTo>
                    <a:lnTo>
                      <a:pt x="1270" y="741"/>
                    </a:lnTo>
                    <a:lnTo>
                      <a:pt x="1273" y="737"/>
                    </a:lnTo>
                    <a:lnTo>
                      <a:pt x="1273" y="736"/>
                    </a:lnTo>
                    <a:lnTo>
                      <a:pt x="1275" y="733"/>
                    </a:lnTo>
                    <a:lnTo>
                      <a:pt x="1270" y="726"/>
                    </a:lnTo>
                    <a:lnTo>
                      <a:pt x="1266" y="719"/>
                    </a:lnTo>
                    <a:lnTo>
                      <a:pt x="1257" y="729"/>
                    </a:lnTo>
                    <a:lnTo>
                      <a:pt x="1247" y="737"/>
                    </a:lnTo>
                    <a:lnTo>
                      <a:pt x="1242" y="734"/>
                    </a:lnTo>
                    <a:lnTo>
                      <a:pt x="1235" y="731"/>
                    </a:lnTo>
                    <a:lnTo>
                      <a:pt x="1236" y="721"/>
                    </a:lnTo>
                    <a:lnTo>
                      <a:pt x="1236" y="713"/>
                    </a:lnTo>
                    <a:lnTo>
                      <a:pt x="1233" y="707"/>
                    </a:lnTo>
                    <a:lnTo>
                      <a:pt x="1230" y="701"/>
                    </a:lnTo>
                    <a:lnTo>
                      <a:pt x="1220" y="690"/>
                    </a:lnTo>
                    <a:lnTo>
                      <a:pt x="1209" y="677"/>
                    </a:lnTo>
                    <a:lnTo>
                      <a:pt x="1206" y="669"/>
                    </a:lnTo>
                    <a:lnTo>
                      <a:pt x="1203" y="660"/>
                    </a:lnTo>
                    <a:lnTo>
                      <a:pt x="1202" y="657"/>
                    </a:lnTo>
                    <a:lnTo>
                      <a:pt x="1200" y="653"/>
                    </a:lnTo>
                    <a:lnTo>
                      <a:pt x="1198" y="650"/>
                    </a:lnTo>
                    <a:lnTo>
                      <a:pt x="1193" y="647"/>
                    </a:lnTo>
                    <a:lnTo>
                      <a:pt x="1190" y="650"/>
                    </a:lnTo>
                    <a:lnTo>
                      <a:pt x="1186" y="653"/>
                    </a:lnTo>
                    <a:lnTo>
                      <a:pt x="1185" y="649"/>
                    </a:lnTo>
                    <a:lnTo>
                      <a:pt x="1183" y="644"/>
                    </a:lnTo>
                    <a:lnTo>
                      <a:pt x="1182" y="641"/>
                    </a:lnTo>
                    <a:lnTo>
                      <a:pt x="1179" y="640"/>
                    </a:lnTo>
                    <a:lnTo>
                      <a:pt x="1178" y="650"/>
                    </a:lnTo>
                    <a:lnTo>
                      <a:pt x="1176" y="657"/>
                    </a:lnTo>
                    <a:lnTo>
                      <a:pt x="1168" y="659"/>
                    </a:lnTo>
                    <a:lnTo>
                      <a:pt x="1160" y="660"/>
                    </a:lnTo>
                    <a:lnTo>
                      <a:pt x="1155" y="663"/>
                    </a:lnTo>
                    <a:lnTo>
                      <a:pt x="1149" y="666"/>
                    </a:lnTo>
                    <a:lnTo>
                      <a:pt x="1145" y="677"/>
                    </a:lnTo>
                    <a:lnTo>
                      <a:pt x="1140" y="687"/>
                    </a:lnTo>
                    <a:lnTo>
                      <a:pt x="1126" y="700"/>
                    </a:lnTo>
                    <a:lnTo>
                      <a:pt x="1108" y="717"/>
                    </a:lnTo>
                    <a:lnTo>
                      <a:pt x="1099" y="726"/>
                    </a:lnTo>
                    <a:lnTo>
                      <a:pt x="1090" y="734"/>
                    </a:lnTo>
                    <a:lnTo>
                      <a:pt x="1085" y="743"/>
                    </a:lnTo>
                    <a:lnTo>
                      <a:pt x="1082" y="750"/>
                    </a:lnTo>
                    <a:lnTo>
                      <a:pt x="1085" y="761"/>
                    </a:lnTo>
                    <a:lnTo>
                      <a:pt x="1086" y="774"/>
                    </a:lnTo>
                    <a:lnTo>
                      <a:pt x="1085" y="787"/>
                    </a:lnTo>
                    <a:lnTo>
                      <a:pt x="1082" y="798"/>
                    </a:lnTo>
                    <a:lnTo>
                      <a:pt x="1073" y="820"/>
                    </a:lnTo>
                    <a:lnTo>
                      <a:pt x="1068" y="837"/>
                    </a:lnTo>
                    <a:lnTo>
                      <a:pt x="1062" y="836"/>
                    </a:lnTo>
                    <a:lnTo>
                      <a:pt x="1058" y="833"/>
                    </a:lnTo>
                    <a:lnTo>
                      <a:pt x="1052" y="827"/>
                    </a:lnTo>
                    <a:lnTo>
                      <a:pt x="1046" y="820"/>
                    </a:lnTo>
                    <a:lnTo>
                      <a:pt x="1036" y="803"/>
                    </a:lnTo>
                    <a:lnTo>
                      <a:pt x="1025" y="781"/>
                    </a:lnTo>
                    <a:lnTo>
                      <a:pt x="1006" y="739"/>
                    </a:lnTo>
                    <a:lnTo>
                      <a:pt x="995" y="707"/>
                    </a:lnTo>
                    <a:lnTo>
                      <a:pt x="993" y="694"/>
                    </a:lnTo>
                    <a:lnTo>
                      <a:pt x="993" y="681"/>
                    </a:lnTo>
                    <a:lnTo>
                      <a:pt x="993" y="674"/>
                    </a:lnTo>
                    <a:lnTo>
                      <a:pt x="993" y="669"/>
                    </a:lnTo>
                    <a:lnTo>
                      <a:pt x="992" y="663"/>
                    </a:lnTo>
                    <a:lnTo>
                      <a:pt x="989" y="659"/>
                    </a:lnTo>
                    <a:lnTo>
                      <a:pt x="986" y="660"/>
                    </a:lnTo>
                    <a:lnTo>
                      <a:pt x="983" y="663"/>
                    </a:lnTo>
                    <a:lnTo>
                      <a:pt x="983" y="670"/>
                    </a:lnTo>
                    <a:lnTo>
                      <a:pt x="982" y="674"/>
                    </a:lnTo>
                    <a:lnTo>
                      <a:pt x="980" y="676"/>
                    </a:lnTo>
                    <a:lnTo>
                      <a:pt x="979" y="676"/>
                    </a:lnTo>
                    <a:lnTo>
                      <a:pt x="975" y="676"/>
                    </a:lnTo>
                    <a:lnTo>
                      <a:pt x="969" y="674"/>
                    </a:lnTo>
                    <a:lnTo>
                      <a:pt x="963" y="671"/>
                    </a:lnTo>
                    <a:lnTo>
                      <a:pt x="959" y="667"/>
                    </a:lnTo>
                    <a:lnTo>
                      <a:pt x="955" y="663"/>
                    </a:lnTo>
                    <a:lnTo>
                      <a:pt x="952" y="657"/>
                    </a:lnTo>
                    <a:lnTo>
                      <a:pt x="961" y="653"/>
                    </a:lnTo>
                    <a:lnTo>
                      <a:pt x="968" y="647"/>
                    </a:lnTo>
                    <a:lnTo>
                      <a:pt x="968" y="646"/>
                    </a:lnTo>
                    <a:lnTo>
                      <a:pt x="968" y="646"/>
                    </a:lnTo>
                    <a:lnTo>
                      <a:pt x="956" y="647"/>
                    </a:lnTo>
                    <a:lnTo>
                      <a:pt x="945" y="647"/>
                    </a:lnTo>
                    <a:lnTo>
                      <a:pt x="941" y="639"/>
                    </a:lnTo>
                    <a:lnTo>
                      <a:pt x="932" y="630"/>
                    </a:lnTo>
                    <a:lnTo>
                      <a:pt x="923" y="621"/>
                    </a:lnTo>
                    <a:lnTo>
                      <a:pt x="916" y="616"/>
                    </a:lnTo>
                    <a:lnTo>
                      <a:pt x="883" y="619"/>
                    </a:lnTo>
                    <a:lnTo>
                      <a:pt x="853" y="621"/>
                    </a:lnTo>
                    <a:lnTo>
                      <a:pt x="846" y="621"/>
                    </a:lnTo>
                    <a:lnTo>
                      <a:pt x="839" y="620"/>
                    </a:lnTo>
                    <a:lnTo>
                      <a:pt x="833" y="619"/>
                    </a:lnTo>
                    <a:lnTo>
                      <a:pt x="828" y="616"/>
                    </a:lnTo>
                    <a:lnTo>
                      <a:pt x="823" y="613"/>
                    </a:lnTo>
                    <a:lnTo>
                      <a:pt x="819" y="609"/>
                    </a:lnTo>
                    <a:lnTo>
                      <a:pt x="815" y="603"/>
                    </a:lnTo>
                    <a:lnTo>
                      <a:pt x="812" y="596"/>
                    </a:lnTo>
                    <a:lnTo>
                      <a:pt x="792" y="596"/>
                    </a:lnTo>
                    <a:lnTo>
                      <a:pt x="773" y="596"/>
                    </a:lnTo>
                    <a:lnTo>
                      <a:pt x="765" y="593"/>
                    </a:lnTo>
                    <a:lnTo>
                      <a:pt x="758" y="590"/>
                    </a:lnTo>
                    <a:lnTo>
                      <a:pt x="751" y="584"/>
                    </a:lnTo>
                    <a:lnTo>
                      <a:pt x="745" y="576"/>
                    </a:lnTo>
                    <a:lnTo>
                      <a:pt x="741" y="569"/>
                    </a:lnTo>
                    <a:lnTo>
                      <a:pt x="738" y="563"/>
                    </a:lnTo>
                    <a:lnTo>
                      <a:pt x="735" y="559"/>
                    </a:lnTo>
                    <a:lnTo>
                      <a:pt x="729" y="553"/>
                    </a:lnTo>
                    <a:lnTo>
                      <a:pt x="722" y="553"/>
                    </a:lnTo>
                    <a:lnTo>
                      <a:pt x="715" y="554"/>
                    </a:lnTo>
                    <a:lnTo>
                      <a:pt x="716" y="564"/>
                    </a:lnTo>
                    <a:lnTo>
                      <a:pt x="721" y="576"/>
                    </a:lnTo>
                    <a:lnTo>
                      <a:pt x="728" y="587"/>
                    </a:lnTo>
                    <a:lnTo>
                      <a:pt x="735" y="599"/>
                    </a:lnTo>
                    <a:lnTo>
                      <a:pt x="751" y="620"/>
                    </a:lnTo>
                    <a:lnTo>
                      <a:pt x="765" y="634"/>
                    </a:lnTo>
                    <a:lnTo>
                      <a:pt x="773" y="634"/>
                    </a:lnTo>
                    <a:lnTo>
                      <a:pt x="779" y="634"/>
                    </a:lnTo>
                    <a:lnTo>
                      <a:pt x="785" y="631"/>
                    </a:lnTo>
                    <a:lnTo>
                      <a:pt x="791" y="629"/>
                    </a:lnTo>
                    <a:lnTo>
                      <a:pt x="792" y="621"/>
                    </a:lnTo>
                    <a:lnTo>
                      <a:pt x="793" y="613"/>
                    </a:lnTo>
                    <a:lnTo>
                      <a:pt x="798" y="607"/>
                    </a:lnTo>
                    <a:lnTo>
                      <a:pt x="803" y="603"/>
                    </a:lnTo>
                    <a:lnTo>
                      <a:pt x="805" y="611"/>
                    </a:lnTo>
                    <a:lnTo>
                      <a:pt x="809" y="619"/>
                    </a:lnTo>
                    <a:lnTo>
                      <a:pt x="815" y="626"/>
                    </a:lnTo>
                    <a:lnTo>
                      <a:pt x="821" y="631"/>
                    </a:lnTo>
                    <a:lnTo>
                      <a:pt x="835" y="641"/>
                    </a:lnTo>
                    <a:lnTo>
                      <a:pt x="848" y="651"/>
                    </a:lnTo>
                    <a:lnTo>
                      <a:pt x="846" y="659"/>
                    </a:lnTo>
                    <a:lnTo>
                      <a:pt x="842" y="669"/>
                    </a:lnTo>
                    <a:lnTo>
                      <a:pt x="836" y="679"/>
                    </a:lnTo>
                    <a:lnTo>
                      <a:pt x="829" y="690"/>
                    </a:lnTo>
                    <a:lnTo>
                      <a:pt x="816" y="710"/>
                    </a:lnTo>
                    <a:lnTo>
                      <a:pt x="806" y="721"/>
                    </a:lnTo>
                    <a:lnTo>
                      <a:pt x="785" y="731"/>
                    </a:lnTo>
                    <a:lnTo>
                      <a:pt x="765" y="741"/>
                    </a:lnTo>
                    <a:lnTo>
                      <a:pt x="748" y="751"/>
                    </a:lnTo>
                    <a:lnTo>
                      <a:pt x="728" y="763"/>
                    </a:lnTo>
                    <a:lnTo>
                      <a:pt x="721" y="767"/>
                    </a:lnTo>
                    <a:lnTo>
                      <a:pt x="715" y="767"/>
                    </a:lnTo>
                    <a:lnTo>
                      <a:pt x="711" y="767"/>
                    </a:lnTo>
                    <a:lnTo>
                      <a:pt x="706" y="767"/>
                    </a:lnTo>
                    <a:lnTo>
                      <a:pt x="704" y="767"/>
                    </a:lnTo>
                    <a:lnTo>
                      <a:pt x="699" y="770"/>
                    </a:lnTo>
                    <a:lnTo>
                      <a:pt x="695" y="774"/>
                    </a:lnTo>
                    <a:lnTo>
                      <a:pt x="688" y="783"/>
                    </a:lnTo>
                    <a:lnTo>
                      <a:pt x="682" y="781"/>
                    </a:lnTo>
                    <a:lnTo>
                      <a:pt x="676" y="780"/>
                    </a:lnTo>
                    <a:lnTo>
                      <a:pt x="675" y="780"/>
                    </a:lnTo>
                    <a:lnTo>
                      <a:pt x="674" y="780"/>
                    </a:lnTo>
                    <a:lnTo>
                      <a:pt x="674" y="760"/>
                    </a:lnTo>
                    <a:lnTo>
                      <a:pt x="669" y="743"/>
                    </a:lnTo>
                    <a:lnTo>
                      <a:pt x="665" y="729"/>
                    </a:lnTo>
                    <a:lnTo>
                      <a:pt x="658" y="716"/>
                    </a:lnTo>
                    <a:lnTo>
                      <a:pt x="641" y="691"/>
                    </a:lnTo>
                    <a:lnTo>
                      <a:pt x="624" y="669"/>
                    </a:lnTo>
                    <a:lnTo>
                      <a:pt x="618" y="653"/>
                    </a:lnTo>
                    <a:lnTo>
                      <a:pt x="615" y="639"/>
                    </a:lnTo>
                    <a:lnTo>
                      <a:pt x="612" y="631"/>
                    </a:lnTo>
                    <a:lnTo>
                      <a:pt x="608" y="626"/>
                    </a:lnTo>
                    <a:lnTo>
                      <a:pt x="602" y="621"/>
                    </a:lnTo>
                    <a:lnTo>
                      <a:pt x="594" y="619"/>
                    </a:lnTo>
                    <a:lnTo>
                      <a:pt x="594" y="611"/>
                    </a:lnTo>
                    <a:lnTo>
                      <a:pt x="592" y="604"/>
                    </a:lnTo>
                    <a:lnTo>
                      <a:pt x="589" y="599"/>
                    </a:lnTo>
                    <a:lnTo>
                      <a:pt x="586" y="593"/>
                    </a:lnTo>
                    <a:lnTo>
                      <a:pt x="579" y="584"/>
                    </a:lnTo>
                    <a:lnTo>
                      <a:pt x="571" y="576"/>
                    </a:lnTo>
                    <a:lnTo>
                      <a:pt x="568" y="577"/>
                    </a:lnTo>
                    <a:lnTo>
                      <a:pt x="564" y="579"/>
                    </a:lnTo>
                    <a:lnTo>
                      <a:pt x="559" y="579"/>
                    </a:lnTo>
                    <a:lnTo>
                      <a:pt x="555" y="577"/>
                    </a:lnTo>
                    <a:lnTo>
                      <a:pt x="555" y="571"/>
                    </a:lnTo>
                    <a:lnTo>
                      <a:pt x="554" y="569"/>
                    </a:lnTo>
                    <a:lnTo>
                      <a:pt x="551" y="567"/>
                    </a:lnTo>
                    <a:lnTo>
                      <a:pt x="545" y="566"/>
                    </a:lnTo>
                    <a:lnTo>
                      <a:pt x="548" y="574"/>
                    </a:lnTo>
                    <a:lnTo>
                      <a:pt x="551" y="581"/>
                    </a:lnTo>
                    <a:lnTo>
                      <a:pt x="555" y="587"/>
                    </a:lnTo>
                    <a:lnTo>
                      <a:pt x="559" y="593"/>
                    </a:lnTo>
                    <a:lnTo>
                      <a:pt x="569" y="604"/>
                    </a:lnTo>
                    <a:lnTo>
                      <a:pt x="578" y="616"/>
                    </a:lnTo>
                    <a:lnTo>
                      <a:pt x="579" y="630"/>
                    </a:lnTo>
                    <a:lnTo>
                      <a:pt x="582" y="644"/>
                    </a:lnTo>
                    <a:lnTo>
                      <a:pt x="589" y="649"/>
                    </a:lnTo>
                    <a:lnTo>
                      <a:pt x="596" y="653"/>
                    </a:lnTo>
                    <a:lnTo>
                      <a:pt x="602" y="673"/>
                    </a:lnTo>
                    <a:lnTo>
                      <a:pt x="608" y="693"/>
                    </a:lnTo>
                    <a:lnTo>
                      <a:pt x="615" y="703"/>
                    </a:lnTo>
                    <a:lnTo>
                      <a:pt x="622" y="714"/>
                    </a:lnTo>
                    <a:lnTo>
                      <a:pt x="622" y="721"/>
                    </a:lnTo>
                    <a:lnTo>
                      <a:pt x="622" y="729"/>
                    </a:lnTo>
                    <a:lnTo>
                      <a:pt x="632" y="736"/>
                    </a:lnTo>
                    <a:lnTo>
                      <a:pt x="641" y="744"/>
                    </a:lnTo>
                    <a:lnTo>
                      <a:pt x="651" y="757"/>
                    </a:lnTo>
                    <a:lnTo>
                      <a:pt x="661" y="771"/>
                    </a:lnTo>
                    <a:lnTo>
                      <a:pt x="671" y="786"/>
                    </a:lnTo>
                    <a:lnTo>
                      <a:pt x="682" y="800"/>
                    </a:lnTo>
                    <a:lnTo>
                      <a:pt x="682" y="801"/>
                    </a:lnTo>
                    <a:lnTo>
                      <a:pt x="682" y="804"/>
                    </a:lnTo>
                    <a:lnTo>
                      <a:pt x="689" y="804"/>
                    </a:lnTo>
                    <a:lnTo>
                      <a:pt x="696" y="804"/>
                    </a:lnTo>
                    <a:lnTo>
                      <a:pt x="711" y="800"/>
                    </a:lnTo>
                    <a:lnTo>
                      <a:pt x="728" y="797"/>
                    </a:lnTo>
                    <a:lnTo>
                      <a:pt x="743" y="794"/>
                    </a:lnTo>
                    <a:lnTo>
                      <a:pt x="759" y="790"/>
                    </a:lnTo>
                    <a:lnTo>
                      <a:pt x="758" y="808"/>
                    </a:lnTo>
                    <a:lnTo>
                      <a:pt x="755" y="824"/>
                    </a:lnTo>
                    <a:lnTo>
                      <a:pt x="751" y="840"/>
                    </a:lnTo>
                    <a:lnTo>
                      <a:pt x="745" y="854"/>
                    </a:lnTo>
                    <a:lnTo>
                      <a:pt x="738" y="867"/>
                    </a:lnTo>
                    <a:lnTo>
                      <a:pt x="729" y="880"/>
                    </a:lnTo>
                    <a:lnTo>
                      <a:pt x="719" y="891"/>
                    </a:lnTo>
                    <a:lnTo>
                      <a:pt x="709" y="901"/>
                    </a:lnTo>
                    <a:lnTo>
                      <a:pt x="688" y="923"/>
                    </a:lnTo>
                    <a:lnTo>
                      <a:pt x="666" y="943"/>
                    </a:lnTo>
                    <a:lnTo>
                      <a:pt x="655" y="953"/>
                    </a:lnTo>
                    <a:lnTo>
                      <a:pt x="646" y="963"/>
                    </a:lnTo>
                    <a:lnTo>
                      <a:pt x="636" y="973"/>
                    </a:lnTo>
                    <a:lnTo>
                      <a:pt x="629" y="984"/>
                    </a:lnTo>
                    <a:lnTo>
                      <a:pt x="625" y="991"/>
                    </a:lnTo>
                    <a:lnTo>
                      <a:pt x="624" y="998"/>
                    </a:lnTo>
                    <a:lnTo>
                      <a:pt x="624" y="1004"/>
                    </a:lnTo>
                    <a:lnTo>
                      <a:pt x="625" y="1010"/>
                    </a:lnTo>
                    <a:lnTo>
                      <a:pt x="629" y="1021"/>
                    </a:lnTo>
                    <a:lnTo>
                      <a:pt x="634" y="1033"/>
                    </a:lnTo>
                    <a:lnTo>
                      <a:pt x="629" y="1045"/>
                    </a:lnTo>
                    <a:lnTo>
                      <a:pt x="625" y="1057"/>
                    </a:lnTo>
                    <a:lnTo>
                      <a:pt x="632" y="1064"/>
                    </a:lnTo>
                    <a:lnTo>
                      <a:pt x="636" y="1073"/>
                    </a:lnTo>
                    <a:lnTo>
                      <a:pt x="639" y="1083"/>
                    </a:lnTo>
                    <a:lnTo>
                      <a:pt x="641" y="1095"/>
                    </a:lnTo>
                    <a:lnTo>
                      <a:pt x="639" y="1108"/>
                    </a:lnTo>
                    <a:lnTo>
                      <a:pt x="638" y="1120"/>
                    </a:lnTo>
                    <a:lnTo>
                      <a:pt x="635" y="1128"/>
                    </a:lnTo>
                    <a:lnTo>
                      <a:pt x="632" y="1135"/>
                    </a:lnTo>
                    <a:lnTo>
                      <a:pt x="628" y="1141"/>
                    </a:lnTo>
                    <a:lnTo>
                      <a:pt x="624" y="1147"/>
                    </a:lnTo>
                    <a:lnTo>
                      <a:pt x="619" y="1151"/>
                    </a:lnTo>
                    <a:lnTo>
                      <a:pt x="614" y="1154"/>
                    </a:lnTo>
                    <a:lnTo>
                      <a:pt x="602" y="1161"/>
                    </a:lnTo>
                    <a:lnTo>
                      <a:pt x="591" y="1168"/>
                    </a:lnTo>
                    <a:lnTo>
                      <a:pt x="586" y="1173"/>
                    </a:lnTo>
                    <a:lnTo>
                      <a:pt x="582" y="1178"/>
                    </a:lnTo>
                    <a:lnTo>
                      <a:pt x="578" y="1184"/>
                    </a:lnTo>
                    <a:lnTo>
                      <a:pt x="574" y="1193"/>
                    </a:lnTo>
                    <a:lnTo>
                      <a:pt x="572" y="1200"/>
                    </a:lnTo>
                    <a:lnTo>
                      <a:pt x="572" y="1207"/>
                    </a:lnTo>
                    <a:lnTo>
                      <a:pt x="574" y="1214"/>
                    </a:lnTo>
                    <a:lnTo>
                      <a:pt x="575" y="1221"/>
                    </a:lnTo>
                    <a:lnTo>
                      <a:pt x="576" y="1227"/>
                    </a:lnTo>
                    <a:lnTo>
                      <a:pt x="576" y="1234"/>
                    </a:lnTo>
                    <a:lnTo>
                      <a:pt x="576" y="1241"/>
                    </a:lnTo>
                    <a:lnTo>
                      <a:pt x="576" y="1248"/>
                    </a:lnTo>
                    <a:lnTo>
                      <a:pt x="568" y="1250"/>
                    </a:lnTo>
                    <a:lnTo>
                      <a:pt x="561" y="1254"/>
                    </a:lnTo>
                    <a:lnTo>
                      <a:pt x="555" y="1258"/>
                    </a:lnTo>
                    <a:lnTo>
                      <a:pt x="549" y="1263"/>
                    </a:lnTo>
                    <a:lnTo>
                      <a:pt x="554" y="1271"/>
                    </a:lnTo>
                    <a:lnTo>
                      <a:pt x="555" y="1282"/>
                    </a:lnTo>
                    <a:lnTo>
                      <a:pt x="551" y="1287"/>
                    </a:lnTo>
                    <a:lnTo>
                      <a:pt x="546" y="1290"/>
                    </a:lnTo>
                    <a:lnTo>
                      <a:pt x="544" y="1294"/>
                    </a:lnTo>
                    <a:lnTo>
                      <a:pt x="542" y="1298"/>
                    </a:lnTo>
                    <a:lnTo>
                      <a:pt x="539" y="1307"/>
                    </a:lnTo>
                    <a:lnTo>
                      <a:pt x="534" y="1318"/>
                    </a:lnTo>
                    <a:lnTo>
                      <a:pt x="525" y="1331"/>
                    </a:lnTo>
                    <a:lnTo>
                      <a:pt x="515" y="1341"/>
                    </a:lnTo>
                    <a:lnTo>
                      <a:pt x="504" y="1350"/>
                    </a:lnTo>
                    <a:lnTo>
                      <a:pt x="491" y="1355"/>
                    </a:lnTo>
                    <a:lnTo>
                      <a:pt x="461" y="1362"/>
                    </a:lnTo>
                    <a:lnTo>
                      <a:pt x="427" y="1370"/>
                    </a:lnTo>
                    <a:lnTo>
                      <a:pt x="417" y="1372"/>
                    </a:lnTo>
                    <a:lnTo>
                      <a:pt x="408" y="1374"/>
                    </a:lnTo>
                    <a:lnTo>
                      <a:pt x="404" y="1375"/>
                    </a:lnTo>
                    <a:lnTo>
                      <a:pt x="399" y="1375"/>
                    </a:lnTo>
                    <a:lnTo>
                      <a:pt x="394" y="1374"/>
                    </a:lnTo>
                    <a:lnTo>
                      <a:pt x="389" y="1371"/>
                    </a:lnTo>
                    <a:lnTo>
                      <a:pt x="388" y="1351"/>
                    </a:lnTo>
                    <a:lnTo>
                      <a:pt x="384" y="1330"/>
                    </a:lnTo>
                    <a:lnTo>
                      <a:pt x="371" y="1310"/>
                    </a:lnTo>
                    <a:lnTo>
                      <a:pt x="358" y="1291"/>
                    </a:lnTo>
                    <a:lnTo>
                      <a:pt x="354" y="1267"/>
                    </a:lnTo>
                    <a:lnTo>
                      <a:pt x="351" y="1241"/>
                    </a:lnTo>
                    <a:lnTo>
                      <a:pt x="351" y="1228"/>
                    </a:lnTo>
                    <a:lnTo>
                      <a:pt x="348" y="1217"/>
                    </a:lnTo>
                    <a:lnTo>
                      <a:pt x="347" y="1204"/>
                    </a:lnTo>
                    <a:lnTo>
                      <a:pt x="342" y="1194"/>
                    </a:lnTo>
                    <a:lnTo>
                      <a:pt x="332" y="1183"/>
                    </a:lnTo>
                    <a:lnTo>
                      <a:pt x="322" y="1173"/>
                    </a:lnTo>
                    <a:lnTo>
                      <a:pt x="319" y="1158"/>
                    </a:lnTo>
                    <a:lnTo>
                      <a:pt x="319" y="1147"/>
                    </a:lnTo>
                    <a:lnTo>
                      <a:pt x="322" y="1135"/>
                    </a:lnTo>
                    <a:lnTo>
                      <a:pt x="325" y="1124"/>
                    </a:lnTo>
                    <a:lnTo>
                      <a:pt x="335" y="1105"/>
                    </a:lnTo>
                    <a:lnTo>
                      <a:pt x="342" y="1088"/>
                    </a:lnTo>
                    <a:lnTo>
                      <a:pt x="344" y="1078"/>
                    </a:lnTo>
                    <a:lnTo>
                      <a:pt x="344" y="1065"/>
                    </a:lnTo>
                    <a:lnTo>
                      <a:pt x="341" y="1051"/>
                    </a:lnTo>
                    <a:lnTo>
                      <a:pt x="337" y="1037"/>
                    </a:lnTo>
                    <a:lnTo>
                      <a:pt x="328" y="1011"/>
                    </a:lnTo>
                    <a:lnTo>
                      <a:pt x="321" y="994"/>
                    </a:lnTo>
                    <a:lnTo>
                      <a:pt x="307" y="980"/>
                    </a:lnTo>
                    <a:lnTo>
                      <a:pt x="294" y="967"/>
                    </a:lnTo>
                    <a:lnTo>
                      <a:pt x="291" y="960"/>
                    </a:lnTo>
                    <a:lnTo>
                      <a:pt x="289" y="953"/>
                    </a:lnTo>
                    <a:lnTo>
                      <a:pt x="289" y="944"/>
                    </a:lnTo>
                    <a:lnTo>
                      <a:pt x="289" y="937"/>
                    </a:lnTo>
                    <a:lnTo>
                      <a:pt x="292" y="921"/>
                    </a:lnTo>
                    <a:lnTo>
                      <a:pt x="295" y="907"/>
                    </a:lnTo>
                    <a:lnTo>
                      <a:pt x="297" y="901"/>
                    </a:lnTo>
                    <a:lnTo>
                      <a:pt x="295" y="896"/>
                    </a:lnTo>
                    <a:lnTo>
                      <a:pt x="294" y="890"/>
                    </a:lnTo>
                    <a:lnTo>
                      <a:pt x="291" y="886"/>
                    </a:lnTo>
                    <a:lnTo>
                      <a:pt x="285" y="881"/>
                    </a:lnTo>
                    <a:lnTo>
                      <a:pt x="278" y="880"/>
                    </a:lnTo>
                    <a:lnTo>
                      <a:pt x="268" y="877"/>
                    </a:lnTo>
                    <a:lnTo>
                      <a:pt x="254" y="877"/>
                    </a:lnTo>
                    <a:lnTo>
                      <a:pt x="254" y="871"/>
                    </a:lnTo>
                    <a:lnTo>
                      <a:pt x="252" y="866"/>
                    </a:lnTo>
                    <a:lnTo>
                      <a:pt x="241" y="863"/>
                    </a:lnTo>
                    <a:lnTo>
                      <a:pt x="231" y="861"/>
                    </a:lnTo>
                    <a:lnTo>
                      <a:pt x="221" y="861"/>
                    </a:lnTo>
                    <a:lnTo>
                      <a:pt x="214" y="863"/>
                    </a:lnTo>
                    <a:lnTo>
                      <a:pt x="195" y="868"/>
                    </a:lnTo>
                    <a:lnTo>
                      <a:pt x="175" y="876"/>
                    </a:lnTo>
                    <a:lnTo>
                      <a:pt x="162" y="876"/>
                    </a:lnTo>
                    <a:lnTo>
                      <a:pt x="150" y="874"/>
                    </a:lnTo>
                    <a:lnTo>
                      <a:pt x="138" y="873"/>
                    </a:lnTo>
                    <a:lnTo>
                      <a:pt x="125" y="873"/>
                    </a:lnTo>
                    <a:lnTo>
                      <a:pt x="121" y="876"/>
                    </a:lnTo>
                    <a:lnTo>
                      <a:pt x="117" y="878"/>
                    </a:lnTo>
                    <a:lnTo>
                      <a:pt x="111" y="880"/>
                    </a:lnTo>
                    <a:lnTo>
                      <a:pt x="102" y="881"/>
                    </a:lnTo>
                    <a:lnTo>
                      <a:pt x="90" y="870"/>
                    </a:lnTo>
                    <a:lnTo>
                      <a:pt x="77" y="860"/>
                    </a:lnTo>
                    <a:lnTo>
                      <a:pt x="64" y="848"/>
                    </a:lnTo>
                    <a:lnTo>
                      <a:pt x="51" y="837"/>
                    </a:lnTo>
                    <a:lnTo>
                      <a:pt x="48" y="827"/>
                    </a:lnTo>
                    <a:lnTo>
                      <a:pt x="44" y="817"/>
                    </a:lnTo>
                    <a:lnTo>
                      <a:pt x="37" y="810"/>
                    </a:lnTo>
                    <a:lnTo>
                      <a:pt x="25" y="801"/>
                    </a:lnTo>
                    <a:lnTo>
                      <a:pt x="14" y="793"/>
                    </a:lnTo>
                    <a:lnTo>
                      <a:pt x="8" y="784"/>
                    </a:lnTo>
                    <a:lnTo>
                      <a:pt x="8" y="774"/>
                    </a:lnTo>
                    <a:lnTo>
                      <a:pt x="10" y="763"/>
                    </a:lnTo>
                    <a:lnTo>
                      <a:pt x="5" y="759"/>
                    </a:lnTo>
                    <a:lnTo>
                      <a:pt x="1" y="756"/>
                    </a:lnTo>
                    <a:lnTo>
                      <a:pt x="0" y="750"/>
                    </a:lnTo>
                    <a:lnTo>
                      <a:pt x="1" y="744"/>
                    </a:lnTo>
                    <a:lnTo>
                      <a:pt x="2" y="740"/>
                    </a:lnTo>
                    <a:lnTo>
                      <a:pt x="5" y="734"/>
                    </a:lnTo>
                    <a:lnTo>
                      <a:pt x="11" y="726"/>
                    </a:lnTo>
                    <a:lnTo>
                      <a:pt x="15" y="717"/>
                    </a:lnTo>
                    <a:lnTo>
                      <a:pt x="17" y="709"/>
                    </a:lnTo>
                    <a:lnTo>
                      <a:pt x="17" y="700"/>
                    </a:lnTo>
                    <a:lnTo>
                      <a:pt x="15" y="693"/>
                    </a:lnTo>
                    <a:lnTo>
                      <a:pt x="14" y="687"/>
                    </a:lnTo>
                    <a:lnTo>
                      <a:pt x="8" y="676"/>
                    </a:lnTo>
                    <a:lnTo>
                      <a:pt x="5" y="663"/>
                    </a:lnTo>
                    <a:lnTo>
                      <a:pt x="14" y="644"/>
                    </a:lnTo>
                    <a:lnTo>
                      <a:pt x="24" y="624"/>
                    </a:lnTo>
                    <a:lnTo>
                      <a:pt x="30" y="614"/>
                    </a:lnTo>
                    <a:lnTo>
                      <a:pt x="35" y="606"/>
                    </a:lnTo>
                    <a:lnTo>
                      <a:pt x="42" y="597"/>
                    </a:lnTo>
                    <a:lnTo>
                      <a:pt x="51" y="591"/>
                    </a:lnTo>
                    <a:lnTo>
                      <a:pt x="60" y="584"/>
                    </a:lnTo>
                    <a:lnTo>
                      <a:pt x="70" y="579"/>
                    </a:lnTo>
                    <a:lnTo>
                      <a:pt x="80" y="573"/>
                    </a:lnTo>
                    <a:lnTo>
                      <a:pt x="87" y="564"/>
                    </a:lnTo>
                    <a:lnTo>
                      <a:pt x="88" y="549"/>
                    </a:lnTo>
                    <a:lnTo>
                      <a:pt x="90" y="534"/>
                    </a:lnTo>
                    <a:lnTo>
                      <a:pt x="92" y="529"/>
                    </a:lnTo>
                    <a:lnTo>
                      <a:pt x="97" y="524"/>
                    </a:lnTo>
                    <a:lnTo>
                      <a:pt x="100" y="520"/>
                    </a:lnTo>
                    <a:lnTo>
                      <a:pt x="104" y="517"/>
                    </a:lnTo>
                    <a:lnTo>
                      <a:pt x="112" y="513"/>
                    </a:lnTo>
                    <a:lnTo>
                      <a:pt x="121" y="509"/>
                    </a:lnTo>
                    <a:lnTo>
                      <a:pt x="124" y="506"/>
                    </a:lnTo>
                    <a:lnTo>
                      <a:pt x="128" y="503"/>
                    </a:lnTo>
                    <a:lnTo>
                      <a:pt x="131" y="499"/>
                    </a:lnTo>
                    <a:lnTo>
                      <a:pt x="132" y="494"/>
                    </a:lnTo>
                    <a:lnTo>
                      <a:pt x="134" y="489"/>
                    </a:lnTo>
                    <a:lnTo>
                      <a:pt x="135" y="483"/>
                    </a:lnTo>
                    <a:lnTo>
                      <a:pt x="134" y="474"/>
                    </a:lnTo>
                    <a:lnTo>
                      <a:pt x="132" y="464"/>
                    </a:lnTo>
                    <a:lnTo>
                      <a:pt x="118" y="466"/>
                    </a:lnTo>
                    <a:lnTo>
                      <a:pt x="104" y="466"/>
                    </a:lnTo>
                    <a:lnTo>
                      <a:pt x="102" y="449"/>
                    </a:lnTo>
                    <a:lnTo>
                      <a:pt x="105" y="432"/>
                    </a:lnTo>
                    <a:lnTo>
                      <a:pt x="107" y="423"/>
                    </a:lnTo>
                    <a:lnTo>
                      <a:pt x="110" y="416"/>
                    </a:lnTo>
                    <a:lnTo>
                      <a:pt x="114" y="410"/>
                    </a:lnTo>
                    <a:lnTo>
                      <a:pt x="118" y="404"/>
                    </a:lnTo>
                    <a:lnTo>
                      <a:pt x="115" y="402"/>
                    </a:lnTo>
                    <a:lnTo>
                      <a:pt x="112" y="399"/>
                    </a:lnTo>
                    <a:lnTo>
                      <a:pt x="111" y="394"/>
                    </a:lnTo>
                    <a:lnTo>
                      <a:pt x="110" y="389"/>
                    </a:lnTo>
                    <a:lnTo>
                      <a:pt x="128" y="386"/>
                    </a:lnTo>
                    <a:lnTo>
                      <a:pt x="151" y="384"/>
                    </a:lnTo>
                    <a:lnTo>
                      <a:pt x="161" y="384"/>
                    </a:lnTo>
                    <a:lnTo>
                      <a:pt x="172" y="383"/>
                    </a:lnTo>
                    <a:lnTo>
                      <a:pt x="181" y="382"/>
                    </a:lnTo>
                    <a:lnTo>
                      <a:pt x="190" y="379"/>
                    </a:lnTo>
                    <a:lnTo>
                      <a:pt x="191" y="369"/>
                    </a:lnTo>
                    <a:lnTo>
                      <a:pt x="190" y="359"/>
                    </a:lnTo>
                    <a:lnTo>
                      <a:pt x="188" y="352"/>
                    </a:lnTo>
                    <a:lnTo>
                      <a:pt x="184" y="344"/>
                    </a:lnTo>
                    <a:lnTo>
                      <a:pt x="180" y="339"/>
                    </a:lnTo>
                    <a:lnTo>
                      <a:pt x="172" y="334"/>
                    </a:lnTo>
                    <a:lnTo>
                      <a:pt x="165" y="330"/>
                    </a:lnTo>
                    <a:lnTo>
                      <a:pt x="158" y="329"/>
                    </a:lnTo>
                    <a:lnTo>
                      <a:pt x="158" y="324"/>
                    </a:lnTo>
                    <a:lnTo>
                      <a:pt x="158" y="322"/>
                    </a:lnTo>
                    <a:lnTo>
                      <a:pt x="160" y="322"/>
                    </a:lnTo>
                    <a:lnTo>
                      <a:pt x="161" y="322"/>
                    </a:lnTo>
                    <a:lnTo>
                      <a:pt x="167" y="320"/>
                    </a:lnTo>
                    <a:lnTo>
                      <a:pt x="172" y="320"/>
                    </a:lnTo>
                    <a:lnTo>
                      <a:pt x="178" y="322"/>
                    </a:lnTo>
                    <a:lnTo>
                      <a:pt x="184" y="323"/>
                    </a:lnTo>
                    <a:lnTo>
                      <a:pt x="184" y="316"/>
                    </a:lnTo>
                    <a:lnTo>
                      <a:pt x="184" y="310"/>
                    </a:lnTo>
                    <a:lnTo>
                      <a:pt x="197" y="312"/>
                    </a:lnTo>
                    <a:lnTo>
                      <a:pt x="204" y="310"/>
                    </a:lnTo>
                    <a:lnTo>
                      <a:pt x="210" y="309"/>
                    </a:lnTo>
                    <a:lnTo>
                      <a:pt x="214" y="306"/>
                    </a:lnTo>
                    <a:lnTo>
                      <a:pt x="221" y="297"/>
                    </a:lnTo>
                    <a:lnTo>
                      <a:pt x="232" y="287"/>
                    </a:lnTo>
                    <a:lnTo>
                      <a:pt x="244" y="285"/>
                    </a:lnTo>
                    <a:lnTo>
                      <a:pt x="255" y="280"/>
                    </a:lnTo>
                    <a:lnTo>
                      <a:pt x="264" y="269"/>
                    </a:lnTo>
                    <a:lnTo>
                      <a:pt x="272" y="257"/>
                    </a:lnTo>
                    <a:lnTo>
                      <a:pt x="282" y="256"/>
                    </a:lnTo>
                    <a:lnTo>
                      <a:pt x="292" y="255"/>
                    </a:lnTo>
                    <a:lnTo>
                      <a:pt x="289" y="247"/>
                    </a:lnTo>
                    <a:lnTo>
                      <a:pt x="287" y="240"/>
                    </a:lnTo>
                    <a:lnTo>
                      <a:pt x="285" y="232"/>
                    </a:lnTo>
                    <a:lnTo>
                      <a:pt x="287" y="223"/>
                    </a:lnTo>
                    <a:lnTo>
                      <a:pt x="298" y="223"/>
                    </a:lnTo>
                    <a:lnTo>
                      <a:pt x="308" y="225"/>
                    </a:lnTo>
                    <a:lnTo>
                      <a:pt x="311" y="226"/>
                    </a:lnTo>
                    <a:lnTo>
                      <a:pt x="312" y="227"/>
                    </a:lnTo>
                    <a:lnTo>
                      <a:pt x="312" y="229"/>
                    </a:lnTo>
                    <a:lnTo>
                      <a:pt x="312" y="230"/>
                    </a:lnTo>
                    <a:lnTo>
                      <a:pt x="307" y="233"/>
                    </a:lnTo>
                    <a:lnTo>
                      <a:pt x="301" y="237"/>
                    </a:lnTo>
                    <a:lnTo>
                      <a:pt x="302" y="243"/>
                    </a:lnTo>
                    <a:lnTo>
                      <a:pt x="302" y="249"/>
                    </a:lnTo>
                    <a:lnTo>
                      <a:pt x="305" y="253"/>
                    </a:lnTo>
                    <a:lnTo>
                      <a:pt x="307" y="256"/>
                    </a:lnTo>
                    <a:lnTo>
                      <a:pt x="308" y="256"/>
                    </a:lnTo>
                    <a:lnTo>
                      <a:pt x="308" y="256"/>
                    </a:lnTo>
                    <a:lnTo>
                      <a:pt x="318" y="253"/>
                    </a:lnTo>
                    <a:lnTo>
                      <a:pt x="328" y="250"/>
                    </a:lnTo>
                    <a:lnTo>
                      <a:pt x="334" y="256"/>
                    </a:lnTo>
                    <a:lnTo>
                      <a:pt x="339" y="260"/>
                    </a:lnTo>
                    <a:lnTo>
                      <a:pt x="354" y="253"/>
                    </a:lnTo>
                    <a:lnTo>
                      <a:pt x="367" y="247"/>
                    </a:lnTo>
                    <a:lnTo>
                      <a:pt x="382" y="247"/>
                    </a:lnTo>
                    <a:lnTo>
                      <a:pt x="399" y="245"/>
                    </a:lnTo>
                    <a:lnTo>
                      <a:pt x="405" y="230"/>
                    </a:lnTo>
                    <a:lnTo>
                      <a:pt x="412" y="216"/>
                    </a:lnTo>
                    <a:lnTo>
                      <a:pt x="419" y="215"/>
                    </a:lnTo>
                    <a:lnTo>
                      <a:pt x="425" y="216"/>
                    </a:lnTo>
                    <a:lnTo>
                      <a:pt x="431" y="219"/>
                    </a:lnTo>
                    <a:lnTo>
                      <a:pt x="435" y="220"/>
                    </a:lnTo>
                    <a:lnTo>
                      <a:pt x="437" y="217"/>
                    </a:lnTo>
                    <a:lnTo>
                      <a:pt x="439" y="215"/>
                    </a:lnTo>
                    <a:lnTo>
                      <a:pt x="434" y="207"/>
                    </a:lnTo>
                    <a:lnTo>
                      <a:pt x="429" y="202"/>
                    </a:lnTo>
                    <a:lnTo>
                      <a:pt x="429" y="197"/>
                    </a:lnTo>
                    <a:lnTo>
                      <a:pt x="429" y="192"/>
                    </a:lnTo>
                    <a:lnTo>
                      <a:pt x="444" y="195"/>
                    </a:lnTo>
                    <a:lnTo>
                      <a:pt x="458" y="195"/>
                    </a:lnTo>
                    <a:lnTo>
                      <a:pt x="465" y="195"/>
                    </a:lnTo>
                    <a:lnTo>
                      <a:pt x="471" y="192"/>
                    </a:lnTo>
                    <a:lnTo>
                      <a:pt x="475" y="189"/>
                    </a:lnTo>
                    <a:lnTo>
                      <a:pt x="479" y="183"/>
                    </a:lnTo>
                    <a:lnTo>
                      <a:pt x="471" y="182"/>
                    </a:lnTo>
                    <a:lnTo>
                      <a:pt x="462" y="180"/>
                    </a:lnTo>
                    <a:lnTo>
                      <a:pt x="452" y="182"/>
                    </a:lnTo>
                    <a:lnTo>
                      <a:pt x="444" y="182"/>
                    </a:lnTo>
                    <a:lnTo>
                      <a:pt x="434" y="182"/>
                    </a:lnTo>
                    <a:lnTo>
                      <a:pt x="424" y="182"/>
                    </a:lnTo>
                    <a:lnTo>
                      <a:pt x="415" y="180"/>
                    </a:lnTo>
                    <a:lnTo>
                      <a:pt x="407" y="176"/>
                    </a:lnTo>
                    <a:lnTo>
                      <a:pt x="407" y="175"/>
                    </a:lnTo>
                    <a:lnTo>
                      <a:pt x="407" y="173"/>
                    </a:lnTo>
                    <a:lnTo>
                      <a:pt x="407" y="165"/>
                    </a:lnTo>
                    <a:lnTo>
                      <a:pt x="405" y="155"/>
                    </a:lnTo>
                    <a:lnTo>
                      <a:pt x="421" y="145"/>
                    </a:lnTo>
                    <a:lnTo>
                      <a:pt x="435" y="133"/>
                    </a:lnTo>
                    <a:lnTo>
                      <a:pt x="434" y="127"/>
                    </a:lnTo>
                    <a:lnTo>
                      <a:pt x="434" y="125"/>
                    </a:lnTo>
                    <a:lnTo>
                      <a:pt x="431" y="122"/>
                    </a:lnTo>
                    <a:lnTo>
                      <a:pt x="429" y="119"/>
                    </a:lnTo>
                    <a:lnTo>
                      <a:pt x="428" y="119"/>
                    </a:lnTo>
                    <a:lnTo>
                      <a:pt x="428" y="119"/>
                    </a:lnTo>
                    <a:lnTo>
                      <a:pt x="419" y="120"/>
                    </a:lnTo>
                    <a:lnTo>
                      <a:pt x="411" y="123"/>
                    </a:lnTo>
                    <a:lnTo>
                      <a:pt x="402" y="127"/>
                    </a:lnTo>
                    <a:lnTo>
                      <a:pt x="395" y="133"/>
                    </a:lnTo>
                    <a:lnTo>
                      <a:pt x="381" y="146"/>
                    </a:lnTo>
                    <a:lnTo>
                      <a:pt x="369" y="156"/>
                    </a:lnTo>
                    <a:lnTo>
                      <a:pt x="369" y="166"/>
                    </a:lnTo>
                    <a:lnTo>
                      <a:pt x="371" y="175"/>
                    </a:lnTo>
                    <a:lnTo>
                      <a:pt x="372" y="179"/>
                    </a:lnTo>
                    <a:lnTo>
                      <a:pt x="377" y="182"/>
                    </a:lnTo>
                    <a:lnTo>
                      <a:pt x="381" y="185"/>
                    </a:lnTo>
                    <a:lnTo>
                      <a:pt x="385" y="186"/>
                    </a:lnTo>
                    <a:lnTo>
                      <a:pt x="384" y="189"/>
                    </a:lnTo>
                    <a:lnTo>
                      <a:pt x="384" y="192"/>
                    </a:lnTo>
                    <a:lnTo>
                      <a:pt x="372" y="196"/>
                    </a:lnTo>
                    <a:lnTo>
                      <a:pt x="362" y="202"/>
                    </a:lnTo>
                    <a:lnTo>
                      <a:pt x="365" y="209"/>
                    </a:lnTo>
                    <a:lnTo>
                      <a:pt x="364" y="216"/>
                    </a:lnTo>
                    <a:lnTo>
                      <a:pt x="361" y="223"/>
                    </a:lnTo>
                    <a:lnTo>
                      <a:pt x="357" y="229"/>
                    </a:lnTo>
                    <a:lnTo>
                      <a:pt x="349" y="230"/>
                    </a:lnTo>
                    <a:lnTo>
                      <a:pt x="342" y="232"/>
                    </a:lnTo>
                    <a:lnTo>
                      <a:pt x="342" y="236"/>
                    </a:lnTo>
                    <a:lnTo>
                      <a:pt x="341" y="237"/>
                    </a:lnTo>
                    <a:lnTo>
                      <a:pt x="341" y="240"/>
                    </a:lnTo>
                    <a:lnTo>
                      <a:pt x="338" y="242"/>
                    </a:lnTo>
                    <a:lnTo>
                      <a:pt x="334" y="237"/>
                    </a:lnTo>
                    <a:lnTo>
                      <a:pt x="331" y="233"/>
                    </a:lnTo>
                    <a:lnTo>
                      <a:pt x="327" y="227"/>
                    </a:lnTo>
                    <a:lnTo>
                      <a:pt x="324" y="220"/>
                    </a:lnTo>
                    <a:lnTo>
                      <a:pt x="321" y="206"/>
                    </a:lnTo>
                    <a:lnTo>
                      <a:pt x="319" y="192"/>
                    </a:lnTo>
                    <a:lnTo>
                      <a:pt x="311" y="193"/>
                    </a:lnTo>
                    <a:lnTo>
                      <a:pt x="304" y="195"/>
                    </a:lnTo>
                    <a:lnTo>
                      <a:pt x="299" y="197"/>
                    </a:lnTo>
                    <a:lnTo>
                      <a:pt x="294" y="200"/>
                    </a:lnTo>
                    <a:lnTo>
                      <a:pt x="289" y="203"/>
                    </a:lnTo>
                    <a:lnTo>
                      <a:pt x="285" y="205"/>
                    </a:lnTo>
                    <a:lnTo>
                      <a:pt x="278" y="207"/>
                    </a:lnTo>
                    <a:lnTo>
                      <a:pt x="271" y="207"/>
                    </a:lnTo>
                    <a:lnTo>
                      <a:pt x="271" y="206"/>
                    </a:lnTo>
                    <a:lnTo>
                      <a:pt x="271" y="205"/>
                    </a:lnTo>
                    <a:lnTo>
                      <a:pt x="267" y="197"/>
                    </a:lnTo>
                    <a:lnTo>
                      <a:pt x="262" y="186"/>
                    </a:lnTo>
                    <a:lnTo>
                      <a:pt x="259" y="175"/>
                    </a:lnTo>
                    <a:lnTo>
                      <a:pt x="258" y="166"/>
                    </a:lnTo>
                    <a:lnTo>
                      <a:pt x="271" y="160"/>
                    </a:lnTo>
                    <a:lnTo>
                      <a:pt x="287" y="153"/>
                    </a:lnTo>
                    <a:lnTo>
                      <a:pt x="301" y="147"/>
                    </a:lnTo>
                    <a:lnTo>
                      <a:pt x="314" y="139"/>
                    </a:lnTo>
                    <a:lnTo>
                      <a:pt x="325" y="123"/>
                    </a:lnTo>
                    <a:lnTo>
                      <a:pt x="344" y="97"/>
                    </a:lnTo>
                    <a:lnTo>
                      <a:pt x="354" y="87"/>
                    </a:lnTo>
                    <a:lnTo>
                      <a:pt x="364" y="79"/>
                    </a:lnTo>
                    <a:lnTo>
                      <a:pt x="368" y="77"/>
                    </a:lnTo>
                    <a:lnTo>
                      <a:pt x="371" y="77"/>
                    </a:lnTo>
                    <a:lnTo>
                      <a:pt x="374" y="79"/>
                    </a:lnTo>
                    <a:lnTo>
                      <a:pt x="377" y="83"/>
                    </a:lnTo>
                    <a:lnTo>
                      <a:pt x="387" y="76"/>
                    </a:lnTo>
                    <a:lnTo>
                      <a:pt x="398" y="72"/>
                    </a:lnTo>
                    <a:lnTo>
                      <a:pt x="409" y="69"/>
                    </a:lnTo>
                    <a:lnTo>
                      <a:pt x="419" y="67"/>
                    </a:lnTo>
                    <a:lnTo>
                      <a:pt x="442" y="67"/>
                    </a:lnTo>
                    <a:lnTo>
                      <a:pt x="467" y="70"/>
                    </a:lnTo>
                    <a:lnTo>
                      <a:pt x="467" y="75"/>
                    </a:lnTo>
                    <a:lnTo>
                      <a:pt x="465" y="79"/>
                    </a:lnTo>
                    <a:lnTo>
                      <a:pt x="481" y="79"/>
                    </a:lnTo>
                    <a:lnTo>
                      <a:pt x="495" y="80"/>
                    </a:lnTo>
                    <a:lnTo>
                      <a:pt x="509" y="82"/>
                    </a:lnTo>
                    <a:lnTo>
                      <a:pt x="524" y="86"/>
                    </a:lnTo>
                    <a:lnTo>
                      <a:pt x="536" y="90"/>
                    </a:lnTo>
                    <a:lnTo>
                      <a:pt x="549" y="96"/>
                    </a:lnTo>
                    <a:lnTo>
                      <a:pt x="559" y="103"/>
                    </a:lnTo>
                    <a:lnTo>
                      <a:pt x="566" y="113"/>
                    </a:lnTo>
                    <a:lnTo>
                      <a:pt x="565" y="115"/>
                    </a:lnTo>
                    <a:lnTo>
                      <a:pt x="562" y="116"/>
                    </a:lnTo>
                    <a:lnTo>
                      <a:pt x="554" y="117"/>
                    </a:lnTo>
                    <a:lnTo>
                      <a:pt x="545" y="117"/>
                    </a:lnTo>
                    <a:lnTo>
                      <a:pt x="536" y="117"/>
                    </a:lnTo>
                    <a:lnTo>
                      <a:pt x="528" y="115"/>
                    </a:lnTo>
                    <a:lnTo>
                      <a:pt x="509" y="109"/>
                    </a:lnTo>
                    <a:lnTo>
                      <a:pt x="494" y="106"/>
                    </a:lnTo>
                    <a:lnTo>
                      <a:pt x="494" y="106"/>
                    </a:lnTo>
                    <a:lnTo>
                      <a:pt x="494" y="107"/>
                    </a:lnTo>
                    <a:lnTo>
                      <a:pt x="504" y="119"/>
                    </a:lnTo>
                    <a:lnTo>
                      <a:pt x="514" y="130"/>
                    </a:lnTo>
                    <a:lnTo>
                      <a:pt x="519" y="135"/>
                    </a:lnTo>
                    <a:lnTo>
                      <a:pt x="525" y="139"/>
                    </a:lnTo>
                    <a:lnTo>
                      <a:pt x="534" y="143"/>
                    </a:lnTo>
                    <a:lnTo>
                      <a:pt x="542" y="145"/>
                    </a:lnTo>
                    <a:lnTo>
                      <a:pt x="538" y="137"/>
                    </a:lnTo>
                    <a:lnTo>
                      <a:pt x="535" y="129"/>
                    </a:lnTo>
                    <a:lnTo>
                      <a:pt x="536" y="127"/>
                    </a:lnTo>
                    <a:lnTo>
                      <a:pt x="538" y="126"/>
                    </a:lnTo>
                    <a:lnTo>
                      <a:pt x="549" y="132"/>
                    </a:lnTo>
                    <a:lnTo>
                      <a:pt x="562" y="135"/>
                    </a:lnTo>
                    <a:lnTo>
                      <a:pt x="562" y="133"/>
                    </a:lnTo>
                    <a:lnTo>
                      <a:pt x="562" y="130"/>
                    </a:lnTo>
                    <a:lnTo>
                      <a:pt x="559" y="129"/>
                    </a:lnTo>
                    <a:lnTo>
                      <a:pt x="558" y="125"/>
                    </a:lnTo>
                    <a:lnTo>
                      <a:pt x="571" y="117"/>
                    </a:lnTo>
                    <a:lnTo>
                      <a:pt x="586" y="112"/>
                    </a:lnTo>
                    <a:lnTo>
                      <a:pt x="585" y="99"/>
                    </a:lnTo>
                    <a:lnTo>
                      <a:pt x="584" y="87"/>
                    </a:lnTo>
                    <a:lnTo>
                      <a:pt x="596" y="90"/>
                    </a:lnTo>
                    <a:lnTo>
                      <a:pt x="606" y="93"/>
                    </a:lnTo>
                    <a:lnTo>
                      <a:pt x="608" y="95"/>
                    </a:lnTo>
                    <a:lnTo>
                      <a:pt x="608" y="96"/>
                    </a:lnTo>
                    <a:lnTo>
                      <a:pt x="608" y="97"/>
                    </a:lnTo>
                    <a:lnTo>
                      <a:pt x="606" y="99"/>
                    </a:lnTo>
                    <a:lnTo>
                      <a:pt x="604" y="100"/>
                    </a:lnTo>
                    <a:lnTo>
                      <a:pt x="599" y="100"/>
                    </a:lnTo>
                    <a:lnTo>
                      <a:pt x="599" y="106"/>
                    </a:lnTo>
                    <a:lnTo>
                      <a:pt x="599" y="110"/>
                    </a:lnTo>
                    <a:lnTo>
                      <a:pt x="608" y="109"/>
                    </a:lnTo>
                    <a:lnTo>
                      <a:pt x="616" y="106"/>
                    </a:lnTo>
                    <a:lnTo>
                      <a:pt x="624" y="103"/>
                    </a:lnTo>
                    <a:lnTo>
                      <a:pt x="629" y="99"/>
                    </a:lnTo>
                    <a:lnTo>
                      <a:pt x="636" y="95"/>
                    </a:lnTo>
                    <a:lnTo>
                      <a:pt x="645" y="92"/>
                    </a:lnTo>
                    <a:lnTo>
                      <a:pt x="654" y="89"/>
                    </a:lnTo>
                    <a:lnTo>
                      <a:pt x="665" y="87"/>
                    </a:lnTo>
                    <a:lnTo>
                      <a:pt x="665" y="92"/>
                    </a:lnTo>
                    <a:lnTo>
                      <a:pt x="665" y="95"/>
                    </a:lnTo>
                    <a:lnTo>
                      <a:pt x="679" y="95"/>
                    </a:lnTo>
                    <a:lnTo>
                      <a:pt x="694" y="92"/>
                    </a:lnTo>
                    <a:lnTo>
                      <a:pt x="708" y="89"/>
                    </a:lnTo>
                    <a:lnTo>
                      <a:pt x="719" y="85"/>
                    </a:lnTo>
                    <a:lnTo>
                      <a:pt x="718" y="83"/>
                    </a:lnTo>
                    <a:lnTo>
                      <a:pt x="716" y="80"/>
                    </a:lnTo>
                    <a:lnTo>
                      <a:pt x="706" y="79"/>
                    </a:lnTo>
                    <a:lnTo>
                      <a:pt x="698" y="76"/>
                    </a:lnTo>
                    <a:lnTo>
                      <a:pt x="696" y="70"/>
                    </a:lnTo>
                    <a:lnTo>
                      <a:pt x="696" y="66"/>
                    </a:lnTo>
                    <a:lnTo>
                      <a:pt x="718" y="72"/>
                    </a:lnTo>
                    <a:lnTo>
                      <a:pt x="741" y="79"/>
                    </a:lnTo>
                    <a:lnTo>
                      <a:pt x="763" y="87"/>
                    </a:lnTo>
                    <a:lnTo>
                      <a:pt x="786" y="93"/>
                    </a:lnTo>
                    <a:lnTo>
                      <a:pt x="789" y="92"/>
                    </a:lnTo>
                    <a:lnTo>
                      <a:pt x="791" y="89"/>
                    </a:lnTo>
                    <a:lnTo>
                      <a:pt x="773" y="79"/>
                    </a:lnTo>
                    <a:lnTo>
                      <a:pt x="759" y="70"/>
                    </a:lnTo>
                    <a:lnTo>
                      <a:pt x="759" y="62"/>
                    </a:lnTo>
                    <a:lnTo>
                      <a:pt x="761" y="55"/>
                    </a:lnTo>
                    <a:lnTo>
                      <a:pt x="763" y="49"/>
                    </a:lnTo>
                    <a:lnTo>
                      <a:pt x="765" y="45"/>
                    </a:lnTo>
                    <a:lnTo>
                      <a:pt x="768" y="43"/>
                    </a:lnTo>
                    <a:lnTo>
                      <a:pt x="771" y="40"/>
                    </a:lnTo>
                    <a:lnTo>
                      <a:pt x="782" y="45"/>
                    </a:lnTo>
                    <a:lnTo>
                      <a:pt x="795" y="48"/>
                    </a:lnTo>
                    <a:lnTo>
                      <a:pt x="796" y="56"/>
                    </a:lnTo>
                    <a:lnTo>
                      <a:pt x="799" y="63"/>
                    </a:lnTo>
                    <a:lnTo>
                      <a:pt x="803" y="69"/>
                    </a:lnTo>
                    <a:lnTo>
                      <a:pt x="809" y="75"/>
                    </a:lnTo>
                    <a:lnTo>
                      <a:pt x="815" y="80"/>
                    </a:lnTo>
                    <a:lnTo>
                      <a:pt x="819" y="86"/>
                    </a:lnTo>
                    <a:lnTo>
                      <a:pt x="823" y="92"/>
                    </a:lnTo>
                    <a:lnTo>
                      <a:pt x="826" y="97"/>
                    </a:lnTo>
                    <a:lnTo>
                      <a:pt x="821" y="103"/>
                    </a:lnTo>
                    <a:lnTo>
                      <a:pt x="815" y="110"/>
                    </a:lnTo>
                    <a:lnTo>
                      <a:pt x="818" y="113"/>
                    </a:lnTo>
                    <a:lnTo>
                      <a:pt x="821" y="117"/>
                    </a:lnTo>
                    <a:lnTo>
                      <a:pt x="825" y="117"/>
                    </a:lnTo>
                    <a:lnTo>
                      <a:pt x="829" y="117"/>
                    </a:lnTo>
                    <a:lnTo>
                      <a:pt x="835" y="112"/>
                    </a:lnTo>
                    <a:lnTo>
                      <a:pt x="839" y="107"/>
                    </a:lnTo>
                    <a:lnTo>
                      <a:pt x="839" y="97"/>
                    </a:lnTo>
                    <a:lnTo>
                      <a:pt x="835" y="90"/>
                    </a:lnTo>
                    <a:lnTo>
                      <a:pt x="835" y="90"/>
                    </a:lnTo>
                    <a:lnTo>
                      <a:pt x="835" y="89"/>
                    </a:lnTo>
                    <a:lnTo>
                      <a:pt x="846" y="90"/>
                    </a:lnTo>
                    <a:lnTo>
                      <a:pt x="855" y="92"/>
                    </a:lnTo>
                    <a:lnTo>
                      <a:pt x="856" y="96"/>
                    </a:lnTo>
                    <a:lnTo>
                      <a:pt x="856" y="97"/>
                    </a:lnTo>
                    <a:lnTo>
                      <a:pt x="859" y="97"/>
                    </a:lnTo>
                    <a:lnTo>
                      <a:pt x="863" y="97"/>
                    </a:lnTo>
                    <a:lnTo>
                      <a:pt x="862" y="96"/>
                    </a:lnTo>
                    <a:lnTo>
                      <a:pt x="861" y="95"/>
                    </a:lnTo>
                    <a:lnTo>
                      <a:pt x="858" y="90"/>
                    </a:lnTo>
                    <a:lnTo>
                      <a:pt x="855" y="86"/>
                    </a:lnTo>
                    <a:lnTo>
                      <a:pt x="842" y="86"/>
                    </a:lnTo>
                    <a:lnTo>
                      <a:pt x="829" y="86"/>
                    </a:lnTo>
                    <a:lnTo>
                      <a:pt x="819" y="72"/>
                    </a:lnTo>
                    <a:lnTo>
                      <a:pt x="809" y="59"/>
                    </a:lnTo>
                    <a:lnTo>
                      <a:pt x="811" y="53"/>
                    </a:lnTo>
                    <a:lnTo>
                      <a:pt x="812" y="50"/>
                    </a:lnTo>
                    <a:lnTo>
                      <a:pt x="819" y="56"/>
                    </a:lnTo>
                    <a:lnTo>
                      <a:pt x="826" y="62"/>
                    </a:lnTo>
                    <a:lnTo>
                      <a:pt x="831" y="63"/>
                    </a:lnTo>
                    <a:lnTo>
                      <a:pt x="836" y="65"/>
                    </a:lnTo>
                    <a:lnTo>
                      <a:pt x="842" y="65"/>
                    </a:lnTo>
                    <a:lnTo>
                      <a:pt x="848" y="63"/>
                    </a:lnTo>
                    <a:lnTo>
                      <a:pt x="839" y="60"/>
                    </a:lnTo>
                    <a:lnTo>
                      <a:pt x="832" y="58"/>
                    </a:lnTo>
                    <a:lnTo>
                      <a:pt x="832" y="52"/>
                    </a:lnTo>
                    <a:lnTo>
                      <a:pt x="832" y="46"/>
                    </a:lnTo>
                    <a:lnTo>
                      <a:pt x="845" y="50"/>
                    </a:lnTo>
                    <a:lnTo>
                      <a:pt x="856" y="56"/>
                    </a:lnTo>
                    <a:lnTo>
                      <a:pt x="861" y="58"/>
                    </a:lnTo>
                    <a:lnTo>
                      <a:pt x="866" y="59"/>
                    </a:lnTo>
                    <a:lnTo>
                      <a:pt x="872" y="60"/>
                    </a:lnTo>
                    <a:lnTo>
                      <a:pt x="878" y="60"/>
                    </a:lnTo>
                    <a:lnTo>
                      <a:pt x="876" y="58"/>
                    </a:lnTo>
                    <a:lnTo>
                      <a:pt x="875" y="56"/>
                    </a:lnTo>
                    <a:lnTo>
                      <a:pt x="861" y="49"/>
                    </a:lnTo>
                    <a:lnTo>
                      <a:pt x="848" y="43"/>
                    </a:lnTo>
                    <a:lnTo>
                      <a:pt x="848" y="40"/>
                    </a:lnTo>
                    <a:lnTo>
                      <a:pt x="848" y="38"/>
                    </a:lnTo>
                    <a:lnTo>
                      <a:pt x="849" y="36"/>
                    </a:lnTo>
                    <a:lnTo>
                      <a:pt x="851" y="35"/>
                    </a:lnTo>
                    <a:lnTo>
                      <a:pt x="863" y="35"/>
                    </a:lnTo>
                    <a:lnTo>
                      <a:pt x="875" y="36"/>
                    </a:lnTo>
                    <a:lnTo>
                      <a:pt x="885" y="38"/>
                    </a:lnTo>
                    <a:lnTo>
                      <a:pt x="896" y="39"/>
                    </a:lnTo>
                    <a:lnTo>
                      <a:pt x="896" y="39"/>
                    </a:lnTo>
                    <a:lnTo>
                      <a:pt x="896" y="38"/>
                    </a:lnTo>
                    <a:lnTo>
                      <a:pt x="892" y="35"/>
                    </a:lnTo>
                    <a:lnTo>
                      <a:pt x="889" y="32"/>
                    </a:lnTo>
                    <a:lnTo>
                      <a:pt x="888" y="28"/>
                    </a:lnTo>
                    <a:lnTo>
                      <a:pt x="888" y="22"/>
                    </a:lnTo>
                    <a:lnTo>
                      <a:pt x="901" y="22"/>
                    </a:lnTo>
                    <a:lnTo>
                      <a:pt x="915" y="22"/>
                    </a:lnTo>
                    <a:lnTo>
                      <a:pt x="928" y="20"/>
                    </a:lnTo>
                    <a:lnTo>
                      <a:pt x="939" y="18"/>
                    </a:lnTo>
                    <a:lnTo>
                      <a:pt x="952" y="15"/>
                    </a:lnTo>
                    <a:lnTo>
                      <a:pt x="962" y="10"/>
                    </a:lnTo>
                    <a:lnTo>
                      <a:pt x="971" y="6"/>
                    </a:lnTo>
                    <a:lnTo>
                      <a:pt x="978" y="0"/>
                    </a:lnTo>
                    <a:lnTo>
                      <a:pt x="992" y="0"/>
                    </a:lnTo>
                    <a:lnTo>
                      <a:pt x="1002" y="2"/>
                    </a:lnTo>
                    <a:lnTo>
                      <a:pt x="1010" y="6"/>
                    </a:lnTo>
                    <a:lnTo>
                      <a:pt x="1019" y="10"/>
                    </a:lnTo>
                    <a:lnTo>
                      <a:pt x="1040" y="10"/>
                    </a:lnTo>
                    <a:lnTo>
                      <a:pt x="1062" y="10"/>
                    </a:lnTo>
                    <a:lnTo>
                      <a:pt x="1066" y="16"/>
                    </a:lnTo>
                    <a:lnTo>
                      <a:pt x="1072" y="22"/>
                    </a:lnTo>
                    <a:lnTo>
                      <a:pt x="1073" y="25"/>
                    </a:lnTo>
                    <a:lnTo>
                      <a:pt x="1075" y="29"/>
                    </a:lnTo>
                    <a:lnTo>
                      <a:pt x="1073" y="29"/>
                    </a:lnTo>
                    <a:lnTo>
                      <a:pt x="1072" y="29"/>
                    </a:lnTo>
                    <a:lnTo>
                      <a:pt x="1065" y="32"/>
                    </a:lnTo>
                    <a:lnTo>
                      <a:pt x="1059" y="33"/>
                    </a:lnTo>
                    <a:lnTo>
                      <a:pt x="1055" y="36"/>
                    </a:lnTo>
                    <a:lnTo>
                      <a:pt x="1050" y="42"/>
                    </a:lnTo>
                    <a:lnTo>
                      <a:pt x="1050" y="43"/>
                    </a:lnTo>
                    <a:lnTo>
                      <a:pt x="1050" y="43"/>
                    </a:lnTo>
                    <a:lnTo>
                      <a:pt x="1052" y="43"/>
                    </a:lnTo>
                    <a:lnTo>
                      <a:pt x="1055" y="43"/>
                    </a:lnTo>
                    <a:lnTo>
                      <a:pt x="1059" y="43"/>
                    </a:lnTo>
                    <a:lnTo>
                      <a:pt x="1063" y="42"/>
                    </a:lnTo>
                    <a:lnTo>
                      <a:pt x="1068" y="39"/>
                    </a:lnTo>
                    <a:lnTo>
                      <a:pt x="1073" y="36"/>
                    </a:lnTo>
                    <a:lnTo>
                      <a:pt x="1080" y="33"/>
                    </a:lnTo>
                    <a:lnTo>
                      <a:pt x="1086" y="32"/>
                    </a:lnTo>
                    <a:lnTo>
                      <a:pt x="1093" y="32"/>
                    </a:lnTo>
                    <a:lnTo>
                      <a:pt x="1099" y="33"/>
                    </a:lnTo>
                    <a:lnTo>
                      <a:pt x="1118" y="39"/>
                    </a:lnTo>
                    <a:lnTo>
                      <a:pt x="1139" y="43"/>
                    </a:lnTo>
                    <a:lnTo>
                      <a:pt x="1160" y="46"/>
                    </a:lnTo>
                    <a:lnTo>
                      <a:pt x="1182" y="46"/>
                    </a:lnTo>
                    <a:lnTo>
                      <a:pt x="1183" y="43"/>
                    </a:lnTo>
                    <a:lnTo>
                      <a:pt x="1186" y="39"/>
                    </a:lnTo>
                    <a:lnTo>
                      <a:pt x="1202" y="40"/>
                    </a:lnTo>
                    <a:lnTo>
                      <a:pt x="1220" y="42"/>
                    </a:lnTo>
                    <a:lnTo>
                      <a:pt x="1232" y="49"/>
                    </a:lnTo>
                    <a:lnTo>
                      <a:pt x="1242" y="56"/>
                    </a:lnTo>
                    <a:lnTo>
                      <a:pt x="1247" y="60"/>
                    </a:lnTo>
                    <a:lnTo>
                      <a:pt x="1255" y="63"/>
                    </a:lnTo>
                    <a:lnTo>
                      <a:pt x="1262" y="65"/>
                    </a:lnTo>
                    <a:lnTo>
                      <a:pt x="1272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" name="Freeform 447"/>
              <p:cNvSpPr>
                <a:spLocks/>
              </p:cNvSpPr>
              <p:nvPr/>
            </p:nvSpPr>
            <p:spPr bwMode="auto">
              <a:xfrm>
                <a:off x="4328" y="2368"/>
                <a:ext cx="101" cy="64"/>
              </a:xfrm>
              <a:custGeom>
                <a:avLst/>
                <a:gdLst>
                  <a:gd name="T0" fmla="*/ 101 w 101"/>
                  <a:gd name="T1" fmla="*/ 13 h 64"/>
                  <a:gd name="T2" fmla="*/ 89 w 101"/>
                  <a:gd name="T3" fmla="*/ 13 h 64"/>
                  <a:gd name="T4" fmla="*/ 77 w 101"/>
                  <a:gd name="T5" fmla="*/ 13 h 64"/>
                  <a:gd name="T6" fmla="*/ 67 w 101"/>
                  <a:gd name="T7" fmla="*/ 15 h 64"/>
                  <a:gd name="T8" fmla="*/ 57 w 101"/>
                  <a:gd name="T9" fmla="*/ 17 h 64"/>
                  <a:gd name="T10" fmla="*/ 47 w 101"/>
                  <a:gd name="T11" fmla="*/ 20 h 64"/>
                  <a:gd name="T12" fmla="*/ 40 w 101"/>
                  <a:gd name="T13" fmla="*/ 25 h 64"/>
                  <a:gd name="T14" fmla="*/ 33 w 101"/>
                  <a:gd name="T15" fmla="*/ 30 h 64"/>
                  <a:gd name="T16" fmla="*/ 29 w 101"/>
                  <a:gd name="T17" fmla="*/ 37 h 64"/>
                  <a:gd name="T18" fmla="*/ 29 w 101"/>
                  <a:gd name="T19" fmla="*/ 45 h 64"/>
                  <a:gd name="T20" fmla="*/ 27 w 101"/>
                  <a:gd name="T21" fmla="*/ 53 h 64"/>
                  <a:gd name="T22" fmla="*/ 33 w 101"/>
                  <a:gd name="T23" fmla="*/ 55 h 64"/>
                  <a:gd name="T24" fmla="*/ 40 w 101"/>
                  <a:gd name="T25" fmla="*/ 57 h 64"/>
                  <a:gd name="T26" fmla="*/ 47 w 101"/>
                  <a:gd name="T27" fmla="*/ 60 h 64"/>
                  <a:gd name="T28" fmla="*/ 51 w 101"/>
                  <a:gd name="T29" fmla="*/ 64 h 64"/>
                  <a:gd name="T30" fmla="*/ 33 w 101"/>
                  <a:gd name="T31" fmla="*/ 64 h 64"/>
                  <a:gd name="T32" fmla="*/ 16 w 101"/>
                  <a:gd name="T33" fmla="*/ 64 h 64"/>
                  <a:gd name="T34" fmla="*/ 13 w 101"/>
                  <a:gd name="T35" fmla="*/ 60 h 64"/>
                  <a:gd name="T36" fmla="*/ 10 w 101"/>
                  <a:gd name="T37" fmla="*/ 57 h 64"/>
                  <a:gd name="T38" fmla="*/ 6 w 101"/>
                  <a:gd name="T39" fmla="*/ 56 h 64"/>
                  <a:gd name="T40" fmla="*/ 0 w 101"/>
                  <a:gd name="T41" fmla="*/ 56 h 64"/>
                  <a:gd name="T42" fmla="*/ 0 w 101"/>
                  <a:gd name="T43" fmla="*/ 46 h 64"/>
                  <a:gd name="T44" fmla="*/ 3 w 101"/>
                  <a:gd name="T45" fmla="*/ 39 h 64"/>
                  <a:gd name="T46" fmla="*/ 11 w 101"/>
                  <a:gd name="T47" fmla="*/ 36 h 64"/>
                  <a:gd name="T48" fmla="*/ 20 w 101"/>
                  <a:gd name="T49" fmla="*/ 33 h 64"/>
                  <a:gd name="T50" fmla="*/ 17 w 101"/>
                  <a:gd name="T51" fmla="*/ 30 h 64"/>
                  <a:gd name="T52" fmla="*/ 14 w 101"/>
                  <a:gd name="T53" fmla="*/ 27 h 64"/>
                  <a:gd name="T54" fmla="*/ 33 w 101"/>
                  <a:gd name="T55" fmla="*/ 19 h 64"/>
                  <a:gd name="T56" fmla="*/ 54 w 101"/>
                  <a:gd name="T57" fmla="*/ 9 h 64"/>
                  <a:gd name="T58" fmla="*/ 66 w 101"/>
                  <a:gd name="T59" fmla="*/ 5 h 64"/>
                  <a:gd name="T60" fmla="*/ 77 w 101"/>
                  <a:gd name="T61" fmla="*/ 2 h 64"/>
                  <a:gd name="T62" fmla="*/ 90 w 101"/>
                  <a:gd name="T63" fmla="*/ 0 h 64"/>
                  <a:gd name="T64" fmla="*/ 101 w 101"/>
                  <a:gd name="T65" fmla="*/ 2 h 64"/>
                  <a:gd name="T66" fmla="*/ 101 w 101"/>
                  <a:gd name="T67" fmla="*/ 7 h 64"/>
                  <a:gd name="T68" fmla="*/ 101 w 101"/>
                  <a:gd name="T69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64">
                    <a:moveTo>
                      <a:pt x="101" y="13"/>
                    </a:moveTo>
                    <a:lnTo>
                      <a:pt x="89" y="13"/>
                    </a:lnTo>
                    <a:lnTo>
                      <a:pt x="77" y="13"/>
                    </a:lnTo>
                    <a:lnTo>
                      <a:pt x="67" y="15"/>
                    </a:lnTo>
                    <a:lnTo>
                      <a:pt x="57" y="17"/>
                    </a:lnTo>
                    <a:lnTo>
                      <a:pt x="47" y="20"/>
                    </a:lnTo>
                    <a:lnTo>
                      <a:pt x="40" y="25"/>
                    </a:lnTo>
                    <a:lnTo>
                      <a:pt x="33" y="30"/>
                    </a:lnTo>
                    <a:lnTo>
                      <a:pt x="29" y="37"/>
                    </a:lnTo>
                    <a:lnTo>
                      <a:pt x="29" y="45"/>
                    </a:lnTo>
                    <a:lnTo>
                      <a:pt x="27" y="53"/>
                    </a:lnTo>
                    <a:lnTo>
                      <a:pt x="33" y="55"/>
                    </a:lnTo>
                    <a:lnTo>
                      <a:pt x="40" y="57"/>
                    </a:lnTo>
                    <a:lnTo>
                      <a:pt x="47" y="60"/>
                    </a:lnTo>
                    <a:lnTo>
                      <a:pt x="51" y="64"/>
                    </a:lnTo>
                    <a:lnTo>
                      <a:pt x="33" y="64"/>
                    </a:lnTo>
                    <a:lnTo>
                      <a:pt x="16" y="64"/>
                    </a:lnTo>
                    <a:lnTo>
                      <a:pt x="13" y="60"/>
                    </a:lnTo>
                    <a:lnTo>
                      <a:pt x="10" y="57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46"/>
                    </a:lnTo>
                    <a:lnTo>
                      <a:pt x="3" y="39"/>
                    </a:lnTo>
                    <a:lnTo>
                      <a:pt x="11" y="36"/>
                    </a:lnTo>
                    <a:lnTo>
                      <a:pt x="20" y="33"/>
                    </a:lnTo>
                    <a:lnTo>
                      <a:pt x="17" y="30"/>
                    </a:lnTo>
                    <a:lnTo>
                      <a:pt x="14" y="27"/>
                    </a:lnTo>
                    <a:lnTo>
                      <a:pt x="33" y="19"/>
                    </a:lnTo>
                    <a:lnTo>
                      <a:pt x="54" y="9"/>
                    </a:lnTo>
                    <a:lnTo>
                      <a:pt x="66" y="5"/>
                    </a:lnTo>
                    <a:lnTo>
                      <a:pt x="77" y="2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01" y="7"/>
                    </a:lnTo>
                    <a:lnTo>
                      <a:pt x="101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448"/>
              <p:cNvSpPr>
                <a:spLocks/>
              </p:cNvSpPr>
              <p:nvPr/>
            </p:nvSpPr>
            <p:spPr bwMode="auto">
              <a:xfrm>
                <a:off x="3150" y="2371"/>
                <a:ext cx="66" cy="16"/>
              </a:xfrm>
              <a:custGeom>
                <a:avLst/>
                <a:gdLst>
                  <a:gd name="T0" fmla="*/ 32 w 66"/>
                  <a:gd name="T1" fmla="*/ 0 h 16"/>
                  <a:gd name="T2" fmla="*/ 37 w 66"/>
                  <a:gd name="T3" fmla="*/ 0 h 16"/>
                  <a:gd name="T4" fmla="*/ 42 w 66"/>
                  <a:gd name="T5" fmla="*/ 0 h 16"/>
                  <a:gd name="T6" fmla="*/ 44 w 66"/>
                  <a:gd name="T7" fmla="*/ 0 h 16"/>
                  <a:gd name="T8" fmla="*/ 47 w 66"/>
                  <a:gd name="T9" fmla="*/ 3 h 16"/>
                  <a:gd name="T10" fmla="*/ 46 w 66"/>
                  <a:gd name="T11" fmla="*/ 6 h 16"/>
                  <a:gd name="T12" fmla="*/ 44 w 66"/>
                  <a:gd name="T13" fmla="*/ 9 h 16"/>
                  <a:gd name="T14" fmla="*/ 54 w 66"/>
                  <a:gd name="T15" fmla="*/ 10 h 16"/>
                  <a:gd name="T16" fmla="*/ 66 w 66"/>
                  <a:gd name="T17" fmla="*/ 12 h 16"/>
                  <a:gd name="T18" fmla="*/ 64 w 66"/>
                  <a:gd name="T19" fmla="*/ 13 h 16"/>
                  <a:gd name="T20" fmla="*/ 63 w 66"/>
                  <a:gd name="T21" fmla="*/ 16 h 16"/>
                  <a:gd name="T22" fmla="*/ 46 w 66"/>
                  <a:gd name="T23" fmla="*/ 16 h 16"/>
                  <a:gd name="T24" fmla="*/ 30 w 66"/>
                  <a:gd name="T25" fmla="*/ 14 h 16"/>
                  <a:gd name="T26" fmla="*/ 14 w 66"/>
                  <a:gd name="T27" fmla="*/ 12 h 16"/>
                  <a:gd name="T28" fmla="*/ 0 w 66"/>
                  <a:gd name="T29" fmla="*/ 9 h 16"/>
                  <a:gd name="T30" fmla="*/ 0 w 66"/>
                  <a:gd name="T31" fmla="*/ 7 h 16"/>
                  <a:gd name="T32" fmla="*/ 0 w 66"/>
                  <a:gd name="T33" fmla="*/ 6 h 16"/>
                  <a:gd name="T34" fmla="*/ 2 w 66"/>
                  <a:gd name="T35" fmla="*/ 4 h 16"/>
                  <a:gd name="T36" fmla="*/ 2 w 66"/>
                  <a:gd name="T37" fmla="*/ 3 h 16"/>
                  <a:gd name="T38" fmla="*/ 12 w 66"/>
                  <a:gd name="T39" fmla="*/ 3 h 16"/>
                  <a:gd name="T40" fmla="*/ 19 w 66"/>
                  <a:gd name="T41" fmla="*/ 4 h 16"/>
                  <a:gd name="T42" fmla="*/ 23 w 66"/>
                  <a:gd name="T43" fmla="*/ 4 h 16"/>
                  <a:gd name="T44" fmla="*/ 26 w 66"/>
                  <a:gd name="T45" fmla="*/ 4 h 16"/>
                  <a:gd name="T46" fmla="*/ 29 w 66"/>
                  <a:gd name="T47" fmla="*/ 3 h 16"/>
                  <a:gd name="T48" fmla="*/ 32 w 66"/>
                  <a:gd name="T4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16">
                    <a:moveTo>
                      <a:pt x="32" y="0"/>
                    </a:moveTo>
                    <a:lnTo>
                      <a:pt x="37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3"/>
                    </a:lnTo>
                    <a:lnTo>
                      <a:pt x="46" y="6"/>
                    </a:lnTo>
                    <a:lnTo>
                      <a:pt x="44" y="9"/>
                    </a:lnTo>
                    <a:lnTo>
                      <a:pt x="54" y="10"/>
                    </a:lnTo>
                    <a:lnTo>
                      <a:pt x="66" y="12"/>
                    </a:lnTo>
                    <a:lnTo>
                      <a:pt x="64" y="13"/>
                    </a:lnTo>
                    <a:lnTo>
                      <a:pt x="63" y="16"/>
                    </a:lnTo>
                    <a:lnTo>
                      <a:pt x="46" y="16"/>
                    </a:lnTo>
                    <a:lnTo>
                      <a:pt x="30" y="14"/>
                    </a:lnTo>
                    <a:lnTo>
                      <a:pt x="14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2" y="3"/>
                    </a:lnTo>
                    <a:lnTo>
                      <a:pt x="19" y="4"/>
                    </a:lnTo>
                    <a:lnTo>
                      <a:pt x="23" y="4"/>
                    </a:lnTo>
                    <a:lnTo>
                      <a:pt x="26" y="4"/>
                    </a:lnTo>
                    <a:lnTo>
                      <a:pt x="29" y="3"/>
                    </a:lnTo>
                    <a:lnTo>
                      <a:pt x="3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449"/>
              <p:cNvSpPr>
                <a:spLocks/>
              </p:cNvSpPr>
              <p:nvPr/>
            </p:nvSpPr>
            <p:spPr bwMode="auto">
              <a:xfrm>
                <a:off x="3229" y="2373"/>
                <a:ext cx="90" cy="18"/>
              </a:xfrm>
              <a:custGeom>
                <a:avLst/>
                <a:gdLst>
                  <a:gd name="T0" fmla="*/ 7 w 90"/>
                  <a:gd name="T1" fmla="*/ 0 h 18"/>
                  <a:gd name="T2" fmla="*/ 11 w 90"/>
                  <a:gd name="T3" fmla="*/ 0 h 18"/>
                  <a:gd name="T4" fmla="*/ 14 w 90"/>
                  <a:gd name="T5" fmla="*/ 0 h 18"/>
                  <a:gd name="T6" fmla="*/ 18 w 90"/>
                  <a:gd name="T7" fmla="*/ 0 h 18"/>
                  <a:gd name="T8" fmla="*/ 21 w 90"/>
                  <a:gd name="T9" fmla="*/ 1 h 18"/>
                  <a:gd name="T10" fmla="*/ 37 w 90"/>
                  <a:gd name="T11" fmla="*/ 5 h 18"/>
                  <a:gd name="T12" fmla="*/ 58 w 90"/>
                  <a:gd name="T13" fmla="*/ 8 h 18"/>
                  <a:gd name="T14" fmla="*/ 80 w 90"/>
                  <a:gd name="T15" fmla="*/ 11 h 18"/>
                  <a:gd name="T16" fmla="*/ 90 w 90"/>
                  <a:gd name="T17" fmla="*/ 14 h 18"/>
                  <a:gd name="T18" fmla="*/ 88 w 90"/>
                  <a:gd name="T19" fmla="*/ 15 h 18"/>
                  <a:gd name="T20" fmla="*/ 88 w 90"/>
                  <a:gd name="T21" fmla="*/ 17 h 18"/>
                  <a:gd name="T22" fmla="*/ 64 w 90"/>
                  <a:gd name="T23" fmla="*/ 18 h 18"/>
                  <a:gd name="T24" fmla="*/ 42 w 90"/>
                  <a:gd name="T25" fmla="*/ 18 h 18"/>
                  <a:gd name="T26" fmla="*/ 21 w 90"/>
                  <a:gd name="T27" fmla="*/ 17 h 18"/>
                  <a:gd name="T28" fmla="*/ 0 w 90"/>
                  <a:gd name="T29" fmla="*/ 14 h 18"/>
                  <a:gd name="T30" fmla="*/ 2 w 90"/>
                  <a:gd name="T31" fmla="*/ 5 h 18"/>
                  <a:gd name="T32" fmla="*/ 7 w 90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18">
                    <a:moveTo>
                      <a:pt x="7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37" y="5"/>
                    </a:lnTo>
                    <a:lnTo>
                      <a:pt x="58" y="8"/>
                    </a:lnTo>
                    <a:lnTo>
                      <a:pt x="80" y="11"/>
                    </a:lnTo>
                    <a:lnTo>
                      <a:pt x="90" y="14"/>
                    </a:lnTo>
                    <a:lnTo>
                      <a:pt x="88" y="15"/>
                    </a:lnTo>
                    <a:lnTo>
                      <a:pt x="88" y="17"/>
                    </a:lnTo>
                    <a:lnTo>
                      <a:pt x="64" y="18"/>
                    </a:lnTo>
                    <a:lnTo>
                      <a:pt x="42" y="18"/>
                    </a:lnTo>
                    <a:lnTo>
                      <a:pt x="21" y="17"/>
                    </a:lnTo>
                    <a:lnTo>
                      <a:pt x="0" y="14"/>
                    </a:lnTo>
                    <a:lnTo>
                      <a:pt x="2" y="5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450"/>
              <p:cNvSpPr>
                <a:spLocks/>
              </p:cNvSpPr>
              <p:nvPr/>
            </p:nvSpPr>
            <p:spPr bwMode="auto">
              <a:xfrm>
                <a:off x="4669" y="237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2 w 2"/>
                  <a:gd name="T5" fmla="*/ 3 h 3"/>
                  <a:gd name="T6" fmla="*/ 2 w 2"/>
                  <a:gd name="T7" fmla="*/ 2 h 3"/>
                  <a:gd name="T8" fmla="*/ 0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Freeform 451"/>
              <p:cNvSpPr>
                <a:spLocks/>
              </p:cNvSpPr>
              <p:nvPr/>
            </p:nvSpPr>
            <p:spPr bwMode="auto">
              <a:xfrm>
                <a:off x="4946" y="2380"/>
                <a:ext cx="63" cy="14"/>
              </a:xfrm>
              <a:custGeom>
                <a:avLst/>
                <a:gdLst>
                  <a:gd name="T0" fmla="*/ 0 w 63"/>
                  <a:gd name="T1" fmla="*/ 0 h 14"/>
                  <a:gd name="T2" fmla="*/ 16 w 63"/>
                  <a:gd name="T3" fmla="*/ 1 h 14"/>
                  <a:gd name="T4" fmla="*/ 32 w 63"/>
                  <a:gd name="T5" fmla="*/ 1 h 14"/>
                  <a:gd name="T6" fmla="*/ 47 w 63"/>
                  <a:gd name="T7" fmla="*/ 3 h 14"/>
                  <a:gd name="T8" fmla="*/ 63 w 63"/>
                  <a:gd name="T9" fmla="*/ 4 h 14"/>
                  <a:gd name="T10" fmla="*/ 63 w 63"/>
                  <a:gd name="T11" fmla="*/ 7 h 14"/>
                  <a:gd name="T12" fmla="*/ 63 w 63"/>
                  <a:gd name="T13" fmla="*/ 10 h 14"/>
                  <a:gd name="T14" fmla="*/ 56 w 63"/>
                  <a:gd name="T15" fmla="*/ 13 h 14"/>
                  <a:gd name="T16" fmla="*/ 47 w 63"/>
                  <a:gd name="T17" fmla="*/ 13 h 14"/>
                  <a:gd name="T18" fmla="*/ 39 w 63"/>
                  <a:gd name="T19" fmla="*/ 14 h 14"/>
                  <a:gd name="T20" fmla="*/ 30 w 63"/>
                  <a:gd name="T21" fmla="*/ 13 h 14"/>
                  <a:gd name="T22" fmla="*/ 14 w 63"/>
                  <a:gd name="T23" fmla="*/ 10 h 14"/>
                  <a:gd name="T24" fmla="*/ 0 w 63"/>
                  <a:gd name="T25" fmla="*/ 4 h 14"/>
                  <a:gd name="T26" fmla="*/ 0 w 63"/>
                  <a:gd name="T27" fmla="*/ 1 h 14"/>
                  <a:gd name="T28" fmla="*/ 0 w 63"/>
                  <a:gd name="T2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14">
                    <a:moveTo>
                      <a:pt x="0" y="0"/>
                    </a:moveTo>
                    <a:lnTo>
                      <a:pt x="16" y="1"/>
                    </a:lnTo>
                    <a:lnTo>
                      <a:pt x="32" y="1"/>
                    </a:lnTo>
                    <a:lnTo>
                      <a:pt x="47" y="3"/>
                    </a:lnTo>
                    <a:lnTo>
                      <a:pt x="63" y="4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56" y="13"/>
                    </a:lnTo>
                    <a:lnTo>
                      <a:pt x="47" y="13"/>
                    </a:lnTo>
                    <a:lnTo>
                      <a:pt x="39" y="14"/>
                    </a:lnTo>
                    <a:lnTo>
                      <a:pt x="30" y="13"/>
                    </a:lnTo>
                    <a:lnTo>
                      <a:pt x="14" y="10"/>
                    </a:lnTo>
                    <a:lnTo>
                      <a:pt x="0" y="4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" name="Freeform 452"/>
              <p:cNvSpPr>
                <a:spLocks/>
              </p:cNvSpPr>
              <p:nvPr/>
            </p:nvSpPr>
            <p:spPr bwMode="auto">
              <a:xfrm>
                <a:off x="2936" y="2390"/>
                <a:ext cx="168" cy="60"/>
              </a:xfrm>
              <a:custGeom>
                <a:avLst/>
                <a:gdLst>
                  <a:gd name="T0" fmla="*/ 58 w 168"/>
                  <a:gd name="T1" fmla="*/ 1 h 60"/>
                  <a:gd name="T2" fmla="*/ 84 w 168"/>
                  <a:gd name="T3" fmla="*/ 5 h 60"/>
                  <a:gd name="T4" fmla="*/ 91 w 168"/>
                  <a:gd name="T5" fmla="*/ 10 h 60"/>
                  <a:gd name="T6" fmla="*/ 94 w 168"/>
                  <a:gd name="T7" fmla="*/ 14 h 60"/>
                  <a:gd name="T8" fmla="*/ 98 w 168"/>
                  <a:gd name="T9" fmla="*/ 15 h 60"/>
                  <a:gd name="T10" fmla="*/ 104 w 168"/>
                  <a:gd name="T11" fmla="*/ 15 h 60"/>
                  <a:gd name="T12" fmla="*/ 110 w 168"/>
                  <a:gd name="T13" fmla="*/ 14 h 60"/>
                  <a:gd name="T14" fmla="*/ 116 w 168"/>
                  <a:gd name="T15" fmla="*/ 18 h 60"/>
                  <a:gd name="T16" fmla="*/ 120 w 168"/>
                  <a:gd name="T17" fmla="*/ 23 h 60"/>
                  <a:gd name="T18" fmla="*/ 124 w 168"/>
                  <a:gd name="T19" fmla="*/ 20 h 60"/>
                  <a:gd name="T20" fmla="*/ 128 w 168"/>
                  <a:gd name="T21" fmla="*/ 17 h 60"/>
                  <a:gd name="T22" fmla="*/ 133 w 168"/>
                  <a:gd name="T23" fmla="*/ 21 h 60"/>
                  <a:gd name="T24" fmla="*/ 146 w 168"/>
                  <a:gd name="T25" fmla="*/ 20 h 60"/>
                  <a:gd name="T26" fmla="*/ 160 w 168"/>
                  <a:gd name="T27" fmla="*/ 14 h 60"/>
                  <a:gd name="T28" fmla="*/ 164 w 168"/>
                  <a:gd name="T29" fmla="*/ 20 h 60"/>
                  <a:gd name="T30" fmla="*/ 158 w 168"/>
                  <a:gd name="T31" fmla="*/ 31 h 60"/>
                  <a:gd name="T32" fmla="*/ 153 w 168"/>
                  <a:gd name="T33" fmla="*/ 40 h 60"/>
                  <a:gd name="T34" fmla="*/ 160 w 168"/>
                  <a:gd name="T35" fmla="*/ 41 h 60"/>
                  <a:gd name="T36" fmla="*/ 164 w 168"/>
                  <a:gd name="T37" fmla="*/ 48 h 60"/>
                  <a:gd name="T38" fmla="*/ 151 w 168"/>
                  <a:gd name="T39" fmla="*/ 57 h 60"/>
                  <a:gd name="T40" fmla="*/ 128 w 168"/>
                  <a:gd name="T41" fmla="*/ 55 h 60"/>
                  <a:gd name="T42" fmla="*/ 91 w 168"/>
                  <a:gd name="T43" fmla="*/ 58 h 60"/>
                  <a:gd name="T44" fmla="*/ 57 w 168"/>
                  <a:gd name="T45" fmla="*/ 58 h 60"/>
                  <a:gd name="T46" fmla="*/ 37 w 168"/>
                  <a:gd name="T47" fmla="*/ 50 h 60"/>
                  <a:gd name="T48" fmla="*/ 51 w 168"/>
                  <a:gd name="T49" fmla="*/ 44 h 60"/>
                  <a:gd name="T50" fmla="*/ 53 w 168"/>
                  <a:gd name="T51" fmla="*/ 41 h 60"/>
                  <a:gd name="T52" fmla="*/ 40 w 168"/>
                  <a:gd name="T53" fmla="*/ 38 h 60"/>
                  <a:gd name="T54" fmla="*/ 43 w 168"/>
                  <a:gd name="T55" fmla="*/ 34 h 60"/>
                  <a:gd name="T56" fmla="*/ 51 w 168"/>
                  <a:gd name="T57" fmla="*/ 35 h 60"/>
                  <a:gd name="T58" fmla="*/ 61 w 168"/>
                  <a:gd name="T59" fmla="*/ 37 h 60"/>
                  <a:gd name="T60" fmla="*/ 57 w 168"/>
                  <a:gd name="T61" fmla="*/ 33 h 60"/>
                  <a:gd name="T62" fmla="*/ 48 w 168"/>
                  <a:gd name="T63" fmla="*/ 28 h 60"/>
                  <a:gd name="T64" fmla="*/ 53 w 168"/>
                  <a:gd name="T65" fmla="*/ 23 h 60"/>
                  <a:gd name="T66" fmla="*/ 57 w 168"/>
                  <a:gd name="T67" fmla="*/ 20 h 60"/>
                  <a:gd name="T68" fmla="*/ 43 w 168"/>
                  <a:gd name="T69" fmla="*/ 23 h 60"/>
                  <a:gd name="T70" fmla="*/ 24 w 168"/>
                  <a:gd name="T71" fmla="*/ 31 h 60"/>
                  <a:gd name="T72" fmla="*/ 10 w 168"/>
                  <a:gd name="T73" fmla="*/ 34 h 60"/>
                  <a:gd name="T74" fmla="*/ 1 w 168"/>
                  <a:gd name="T75" fmla="*/ 27 h 60"/>
                  <a:gd name="T76" fmla="*/ 14 w 168"/>
                  <a:gd name="T77" fmla="*/ 18 h 60"/>
                  <a:gd name="T78" fmla="*/ 36 w 168"/>
                  <a:gd name="T79" fmla="*/ 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68" h="60">
                    <a:moveTo>
                      <a:pt x="43" y="0"/>
                    </a:moveTo>
                    <a:lnTo>
                      <a:pt x="58" y="1"/>
                    </a:lnTo>
                    <a:lnTo>
                      <a:pt x="73" y="4"/>
                    </a:lnTo>
                    <a:lnTo>
                      <a:pt x="84" y="5"/>
                    </a:lnTo>
                    <a:lnTo>
                      <a:pt x="93" y="4"/>
                    </a:lnTo>
                    <a:lnTo>
                      <a:pt x="91" y="10"/>
                    </a:lnTo>
                    <a:lnTo>
                      <a:pt x="90" y="14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8" y="15"/>
                    </a:lnTo>
                    <a:lnTo>
                      <a:pt x="100" y="18"/>
                    </a:lnTo>
                    <a:lnTo>
                      <a:pt x="104" y="15"/>
                    </a:lnTo>
                    <a:lnTo>
                      <a:pt x="106" y="14"/>
                    </a:lnTo>
                    <a:lnTo>
                      <a:pt x="110" y="14"/>
                    </a:lnTo>
                    <a:lnTo>
                      <a:pt x="116" y="14"/>
                    </a:lnTo>
                    <a:lnTo>
                      <a:pt x="116" y="18"/>
                    </a:lnTo>
                    <a:lnTo>
                      <a:pt x="117" y="23"/>
                    </a:lnTo>
                    <a:lnTo>
                      <a:pt x="120" y="23"/>
                    </a:lnTo>
                    <a:lnTo>
                      <a:pt x="123" y="23"/>
                    </a:lnTo>
                    <a:lnTo>
                      <a:pt x="124" y="20"/>
                    </a:lnTo>
                    <a:lnTo>
                      <a:pt x="126" y="17"/>
                    </a:lnTo>
                    <a:lnTo>
                      <a:pt x="128" y="17"/>
                    </a:lnTo>
                    <a:lnTo>
                      <a:pt x="134" y="15"/>
                    </a:lnTo>
                    <a:lnTo>
                      <a:pt x="133" y="21"/>
                    </a:lnTo>
                    <a:lnTo>
                      <a:pt x="133" y="25"/>
                    </a:lnTo>
                    <a:lnTo>
                      <a:pt x="146" y="20"/>
                    </a:lnTo>
                    <a:lnTo>
                      <a:pt x="156" y="11"/>
                    </a:lnTo>
                    <a:lnTo>
                      <a:pt x="160" y="14"/>
                    </a:lnTo>
                    <a:lnTo>
                      <a:pt x="164" y="15"/>
                    </a:lnTo>
                    <a:lnTo>
                      <a:pt x="164" y="20"/>
                    </a:lnTo>
                    <a:lnTo>
                      <a:pt x="164" y="23"/>
                    </a:lnTo>
                    <a:lnTo>
                      <a:pt x="158" y="31"/>
                    </a:lnTo>
                    <a:lnTo>
                      <a:pt x="153" y="40"/>
                    </a:lnTo>
                    <a:lnTo>
                      <a:pt x="153" y="40"/>
                    </a:lnTo>
                    <a:lnTo>
                      <a:pt x="153" y="41"/>
                    </a:lnTo>
                    <a:lnTo>
                      <a:pt x="160" y="41"/>
                    </a:lnTo>
                    <a:lnTo>
                      <a:pt x="168" y="42"/>
                    </a:lnTo>
                    <a:lnTo>
                      <a:pt x="164" y="48"/>
                    </a:lnTo>
                    <a:lnTo>
                      <a:pt x="158" y="52"/>
                    </a:lnTo>
                    <a:lnTo>
                      <a:pt x="151" y="57"/>
                    </a:lnTo>
                    <a:lnTo>
                      <a:pt x="147" y="60"/>
                    </a:lnTo>
                    <a:lnTo>
                      <a:pt x="128" y="55"/>
                    </a:lnTo>
                    <a:lnTo>
                      <a:pt x="113" y="54"/>
                    </a:lnTo>
                    <a:lnTo>
                      <a:pt x="91" y="58"/>
                    </a:lnTo>
                    <a:lnTo>
                      <a:pt x="74" y="60"/>
                    </a:lnTo>
                    <a:lnTo>
                      <a:pt x="57" y="58"/>
                    </a:lnTo>
                    <a:lnTo>
                      <a:pt x="36" y="54"/>
                    </a:lnTo>
                    <a:lnTo>
                      <a:pt x="37" y="50"/>
                    </a:lnTo>
                    <a:lnTo>
                      <a:pt x="37" y="47"/>
                    </a:lnTo>
                    <a:lnTo>
                      <a:pt x="51" y="44"/>
                    </a:lnTo>
                    <a:lnTo>
                      <a:pt x="66" y="41"/>
                    </a:lnTo>
                    <a:lnTo>
                      <a:pt x="53" y="41"/>
                    </a:lnTo>
                    <a:lnTo>
                      <a:pt x="40" y="41"/>
                    </a:lnTo>
                    <a:lnTo>
                      <a:pt x="40" y="38"/>
                    </a:lnTo>
                    <a:lnTo>
                      <a:pt x="40" y="35"/>
                    </a:lnTo>
                    <a:lnTo>
                      <a:pt x="43" y="34"/>
                    </a:lnTo>
                    <a:lnTo>
                      <a:pt x="46" y="34"/>
                    </a:lnTo>
                    <a:lnTo>
                      <a:pt x="51" y="35"/>
                    </a:lnTo>
                    <a:lnTo>
                      <a:pt x="56" y="35"/>
                    </a:lnTo>
                    <a:lnTo>
                      <a:pt x="61" y="37"/>
                    </a:lnTo>
                    <a:lnTo>
                      <a:pt x="67" y="35"/>
                    </a:lnTo>
                    <a:lnTo>
                      <a:pt x="57" y="33"/>
                    </a:lnTo>
                    <a:lnTo>
                      <a:pt x="47" y="31"/>
                    </a:lnTo>
                    <a:lnTo>
                      <a:pt x="48" y="28"/>
                    </a:lnTo>
                    <a:lnTo>
                      <a:pt x="48" y="25"/>
                    </a:lnTo>
                    <a:lnTo>
                      <a:pt x="53" y="23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7" y="18"/>
                    </a:lnTo>
                    <a:lnTo>
                      <a:pt x="43" y="23"/>
                    </a:lnTo>
                    <a:lnTo>
                      <a:pt x="30" y="28"/>
                    </a:lnTo>
                    <a:lnTo>
                      <a:pt x="24" y="31"/>
                    </a:lnTo>
                    <a:lnTo>
                      <a:pt x="17" y="33"/>
                    </a:lnTo>
                    <a:lnTo>
                      <a:pt x="10" y="34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1" y="21"/>
                    </a:lnTo>
                    <a:lnTo>
                      <a:pt x="14" y="18"/>
                    </a:lnTo>
                    <a:lnTo>
                      <a:pt x="26" y="14"/>
                    </a:lnTo>
                    <a:lnTo>
                      <a:pt x="36" y="7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453"/>
              <p:cNvSpPr>
                <a:spLocks/>
              </p:cNvSpPr>
              <p:nvPr/>
            </p:nvSpPr>
            <p:spPr bwMode="auto">
              <a:xfrm>
                <a:off x="3123" y="2397"/>
                <a:ext cx="51" cy="30"/>
              </a:xfrm>
              <a:custGeom>
                <a:avLst/>
                <a:gdLst>
                  <a:gd name="T0" fmla="*/ 23 w 51"/>
                  <a:gd name="T1" fmla="*/ 0 h 30"/>
                  <a:gd name="T2" fmla="*/ 37 w 51"/>
                  <a:gd name="T3" fmla="*/ 0 h 30"/>
                  <a:gd name="T4" fmla="*/ 51 w 51"/>
                  <a:gd name="T5" fmla="*/ 0 h 30"/>
                  <a:gd name="T6" fmla="*/ 44 w 51"/>
                  <a:gd name="T7" fmla="*/ 8 h 30"/>
                  <a:gd name="T8" fmla="*/ 37 w 51"/>
                  <a:gd name="T9" fmla="*/ 14 h 30"/>
                  <a:gd name="T10" fmla="*/ 40 w 51"/>
                  <a:gd name="T11" fmla="*/ 17 h 30"/>
                  <a:gd name="T12" fmla="*/ 40 w 51"/>
                  <a:gd name="T13" fmla="*/ 20 h 30"/>
                  <a:gd name="T14" fmla="*/ 37 w 51"/>
                  <a:gd name="T15" fmla="*/ 23 h 30"/>
                  <a:gd name="T16" fmla="*/ 34 w 51"/>
                  <a:gd name="T17" fmla="*/ 26 h 30"/>
                  <a:gd name="T18" fmla="*/ 26 w 51"/>
                  <a:gd name="T19" fmla="*/ 24 h 30"/>
                  <a:gd name="T20" fmla="*/ 20 w 51"/>
                  <a:gd name="T21" fmla="*/ 26 h 30"/>
                  <a:gd name="T22" fmla="*/ 13 w 51"/>
                  <a:gd name="T23" fmla="*/ 27 h 30"/>
                  <a:gd name="T24" fmla="*/ 7 w 51"/>
                  <a:gd name="T25" fmla="*/ 30 h 30"/>
                  <a:gd name="T26" fmla="*/ 7 w 51"/>
                  <a:gd name="T27" fmla="*/ 23 h 30"/>
                  <a:gd name="T28" fmla="*/ 6 w 51"/>
                  <a:gd name="T29" fmla="*/ 18 h 30"/>
                  <a:gd name="T30" fmla="*/ 3 w 51"/>
                  <a:gd name="T31" fmla="*/ 16 h 30"/>
                  <a:gd name="T32" fmla="*/ 0 w 51"/>
                  <a:gd name="T33" fmla="*/ 10 h 30"/>
                  <a:gd name="T34" fmla="*/ 7 w 51"/>
                  <a:gd name="T35" fmla="*/ 13 h 30"/>
                  <a:gd name="T36" fmla="*/ 14 w 51"/>
                  <a:gd name="T37" fmla="*/ 14 h 30"/>
                  <a:gd name="T38" fmla="*/ 19 w 51"/>
                  <a:gd name="T39" fmla="*/ 7 h 30"/>
                  <a:gd name="T40" fmla="*/ 23 w 51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30">
                    <a:moveTo>
                      <a:pt x="23" y="0"/>
                    </a:moveTo>
                    <a:lnTo>
                      <a:pt x="37" y="0"/>
                    </a:lnTo>
                    <a:lnTo>
                      <a:pt x="51" y="0"/>
                    </a:lnTo>
                    <a:lnTo>
                      <a:pt x="44" y="8"/>
                    </a:lnTo>
                    <a:lnTo>
                      <a:pt x="37" y="14"/>
                    </a:lnTo>
                    <a:lnTo>
                      <a:pt x="40" y="17"/>
                    </a:lnTo>
                    <a:lnTo>
                      <a:pt x="40" y="20"/>
                    </a:lnTo>
                    <a:lnTo>
                      <a:pt x="37" y="23"/>
                    </a:lnTo>
                    <a:lnTo>
                      <a:pt x="34" y="26"/>
                    </a:lnTo>
                    <a:lnTo>
                      <a:pt x="26" y="24"/>
                    </a:lnTo>
                    <a:lnTo>
                      <a:pt x="20" y="26"/>
                    </a:lnTo>
                    <a:lnTo>
                      <a:pt x="13" y="27"/>
                    </a:lnTo>
                    <a:lnTo>
                      <a:pt x="7" y="30"/>
                    </a:lnTo>
                    <a:lnTo>
                      <a:pt x="7" y="23"/>
                    </a:lnTo>
                    <a:lnTo>
                      <a:pt x="6" y="18"/>
                    </a:lnTo>
                    <a:lnTo>
                      <a:pt x="3" y="16"/>
                    </a:lnTo>
                    <a:lnTo>
                      <a:pt x="0" y="10"/>
                    </a:lnTo>
                    <a:lnTo>
                      <a:pt x="7" y="13"/>
                    </a:lnTo>
                    <a:lnTo>
                      <a:pt x="14" y="14"/>
                    </a:lnTo>
                    <a:lnTo>
                      <a:pt x="19" y="7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454"/>
              <p:cNvSpPr>
                <a:spLocks/>
              </p:cNvSpPr>
              <p:nvPr/>
            </p:nvSpPr>
            <p:spPr bwMode="auto">
              <a:xfrm>
                <a:off x="3177" y="2397"/>
                <a:ext cx="37" cy="23"/>
              </a:xfrm>
              <a:custGeom>
                <a:avLst/>
                <a:gdLst>
                  <a:gd name="T0" fmla="*/ 13 w 37"/>
                  <a:gd name="T1" fmla="*/ 0 h 23"/>
                  <a:gd name="T2" fmla="*/ 25 w 37"/>
                  <a:gd name="T3" fmla="*/ 0 h 23"/>
                  <a:gd name="T4" fmla="*/ 36 w 37"/>
                  <a:gd name="T5" fmla="*/ 0 h 23"/>
                  <a:gd name="T6" fmla="*/ 36 w 37"/>
                  <a:gd name="T7" fmla="*/ 1 h 23"/>
                  <a:gd name="T8" fmla="*/ 36 w 37"/>
                  <a:gd name="T9" fmla="*/ 3 h 23"/>
                  <a:gd name="T10" fmla="*/ 36 w 37"/>
                  <a:gd name="T11" fmla="*/ 6 h 23"/>
                  <a:gd name="T12" fmla="*/ 37 w 37"/>
                  <a:gd name="T13" fmla="*/ 8 h 23"/>
                  <a:gd name="T14" fmla="*/ 36 w 37"/>
                  <a:gd name="T15" fmla="*/ 10 h 23"/>
                  <a:gd name="T16" fmla="*/ 36 w 37"/>
                  <a:gd name="T17" fmla="*/ 10 h 23"/>
                  <a:gd name="T18" fmla="*/ 25 w 37"/>
                  <a:gd name="T19" fmla="*/ 11 h 23"/>
                  <a:gd name="T20" fmla="*/ 16 w 37"/>
                  <a:gd name="T21" fmla="*/ 13 h 23"/>
                  <a:gd name="T22" fmla="*/ 9 w 37"/>
                  <a:gd name="T23" fmla="*/ 17 h 23"/>
                  <a:gd name="T24" fmla="*/ 3 w 37"/>
                  <a:gd name="T25" fmla="*/ 23 h 23"/>
                  <a:gd name="T26" fmla="*/ 2 w 37"/>
                  <a:gd name="T27" fmla="*/ 21 h 23"/>
                  <a:gd name="T28" fmla="*/ 0 w 37"/>
                  <a:gd name="T29" fmla="*/ 21 h 23"/>
                  <a:gd name="T30" fmla="*/ 0 w 37"/>
                  <a:gd name="T31" fmla="*/ 20 h 23"/>
                  <a:gd name="T32" fmla="*/ 0 w 37"/>
                  <a:gd name="T33" fmla="*/ 18 h 23"/>
                  <a:gd name="T34" fmla="*/ 2 w 37"/>
                  <a:gd name="T35" fmla="*/ 13 h 23"/>
                  <a:gd name="T36" fmla="*/ 5 w 37"/>
                  <a:gd name="T37" fmla="*/ 7 h 23"/>
                  <a:gd name="T38" fmla="*/ 9 w 37"/>
                  <a:gd name="T39" fmla="*/ 4 h 23"/>
                  <a:gd name="T40" fmla="*/ 13 w 37"/>
                  <a:gd name="T4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23">
                    <a:moveTo>
                      <a:pt x="13" y="0"/>
                    </a:moveTo>
                    <a:lnTo>
                      <a:pt x="2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3"/>
                    </a:lnTo>
                    <a:lnTo>
                      <a:pt x="36" y="6"/>
                    </a:lnTo>
                    <a:lnTo>
                      <a:pt x="37" y="8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25" y="11"/>
                    </a:lnTo>
                    <a:lnTo>
                      <a:pt x="16" y="13"/>
                    </a:lnTo>
                    <a:lnTo>
                      <a:pt x="9" y="17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2" y="13"/>
                    </a:lnTo>
                    <a:lnTo>
                      <a:pt x="5" y="7"/>
                    </a:lnTo>
                    <a:lnTo>
                      <a:pt x="9" y="4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455"/>
              <p:cNvSpPr>
                <a:spLocks/>
              </p:cNvSpPr>
              <p:nvPr/>
            </p:nvSpPr>
            <p:spPr bwMode="auto">
              <a:xfrm>
                <a:off x="2371" y="2397"/>
                <a:ext cx="1120" cy="1599"/>
              </a:xfrm>
              <a:custGeom>
                <a:avLst/>
                <a:gdLst>
                  <a:gd name="T0" fmla="*/ 1020 w 1120"/>
                  <a:gd name="T1" fmla="*/ 74 h 1599"/>
                  <a:gd name="T2" fmla="*/ 972 w 1120"/>
                  <a:gd name="T3" fmla="*/ 117 h 1599"/>
                  <a:gd name="T4" fmla="*/ 909 w 1120"/>
                  <a:gd name="T5" fmla="*/ 103 h 1599"/>
                  <a:gd name="T6" fmla="*/ 950 w 1120"/>
                  <a:gd name="T7" fmla="*/ 75 h 1599"/>
                  <a:gd name="T8" fmla="*/ 866 w 1120"/>
                  <a:gd name="T9" fmla="*/ 71 h 1599"/>
                  <a:gd name="T10" fmla="*/ 782 w 1120"/>
                  <a:gd name="T11" fmla="*/ 88 h 1599"/>
                  <a:gd name="T12" fmla="*/ 738 w 1120"/>
                  <a:gd name="T13" fmla="*/ 108 h 1599"/>
                  <a:gd name="T14" fmla="*/ 682 w 1120"/>
                  <a:gd name="T15" fmla="*/ 184 h 1599"/>
                  <a:gd name="T16" fmla="*/ 761 w 1120"/>
                  <a:gd name="T17" fmla="*/ 257 h 1599"/>
                  <a:gd name="T18" fmla="*/ 859 w 1120"/>
                  <a:gd name="T19" fmla="*/ 124 h 1599"/>
                  <a:gd name="T20" fmla="*/ 943 w 1120"/>
                  <a:gd name="T21" fmla="*/ 163 h 1599"/>
                  <a:gd name="T22" fmla="*/ 1000 w 1120"/>
                  <a:gd name="T23" fmla="*/ 234 h 1599"/>
                  <a:gd name="T24" fmla="*/ 852 w 1120"/>
                  <a:gd name="T25" fmla="*/ 287 h 1599"/>
                  <a:gd name="T26" fmla="*/ 886 w 1120"/>
                  <a:gd name="T27" fmla="*/ 294 h 1599"/>
                  <a:gd name="T28" fmla="*/ 918 w 1120"/>
                  <a:gd name="T29" fmla="*/ 327 h 1599"/>
                  <a:gd name="T30" fmla="*/ 883 w 1120"/>
                  <a:gd name="T31" fmla="*/ 328 h 1599"/>
                  <a:gd name="T32" fmla="*/ 728 w 1120"/>
                  <a:gd name="T33" fmla="*/ 425 h 1599"/>
                  <a:gd name="T34" fmla="*/ 645 w 1120"/>
                  <a:gd name="T35" fmla="*/ 574 h 1599"/>
                  <a:gd name="T36" fmla="*/ 512 w 1120"/>
                  <a:gd name="T37" fmla="*/ 528 h 1599"/>
                  <a:gd name="T38" fmla="*/ 455 w 1120"/>
                  <a:gd name="T39" fmla="*/ 662 h 1599"/>
                  <a:gd name="T40" fmla="*/ 565 w 1120"/>
                  <a:gd name="T41" fmla="*/ 639 h 1599"/>
                  <a:gd name="T42" fmla="*/ 588 w 1120"/>
                  <a:gd name="T43" fmla="*/ 734 h 1599"/>
                  <a:gd name="T44" fmla="*/ 668 w 1120"/>
                  <a:gd name="T45" fmla="*/ 776 h 1599"/>
                  <a:gd name="T46" fmla="*/ 746 w 1120"/>
                  <a:gd name="T47" fmla="*/ 762 h 1599"/>
                  <a:gd name="T48" fmla="*/ 868 w 1120"/>
                  <a:gd name="T49" fmla="*/ 826 h 1599"/>
                  <a:gd name="T50" fmla="*/ 952 w 1120"/>
                  <a:gd name="T51" fmla="*/ 928 h 1599"/>
                  <a:gd name="T52" fmla="*/ 1073 w 1120"/>
                  <a:gd name="T53" fmla="*/ 951 h 1599"/>
                  <a:gd name="T54" fmla="*/ 1077 w 1120"/>
                  <a:gd name="T55" fmla="*/ 1105 h 1599"/>
                  <a:gd name="T56" fmla="*/ 996 w 1120"/>
                  <a:gd name="T57" fmla="*/ 1223 h 1599"/>
                  <a:gd name="T58" fmla="*/ 925 w 1120"/>
                  <a:gd name="T59" fmla="*/ 1379 h 1599"/>
                  <a:gd name="T60" fmla="*/ 859 w 1120"/>
                  <a:gd name="T61" fmla="*/ 1436 h 1599"/>
                  <a:gd name="T62" fmla="*/ 859 w 1120"/>
                  <a:gd name="T63" fmla="*/ 1543 h 1599"/>
                  <a:gd name="T64" fmla="*/ 792 w 1120"/>
                  <a:gd name="T65" fmla="*/ 1526 h 1599"/>
                  <a:gd name="T66" fmla="*/ 786 w 1120"/>
                  <a:gd name="T67" fmla="*/ 1468 h 1599"/>
                  <a:gd name="T68" fmla="*/ 751 w 1120"/>
                  <a:gd name="T69" fmla="*/ 1358 h 1599"/>
                  <a:gd name="T70" fmla="*/ 668 w 1120"/>
                  <a:gd name="T71" fmla="*/ 1086 h 1599"/>
                  <a:gd name="T72" fmla="*/ 601 w 1120"/>
                  <a:gd name="T73" fmla="*/ 929 h 1599"/>
                  <a:gd name="T74" fmla="*/ 635 w 1120"/>
                  <a:gd name="T75" fmla="*/ 795 h 1599"/>
                  <a:gd name="T76" fmla="*/ 551 w 1120"/>
                  <a:gd name="T77" fmla="*/ 752 h 1599"/>
                  <a:gd name="T78" fmla="*/ 454 w 1120"/>
                  <a:gd name="T79" fmla="*/ 702 h 1599"/>
                  <a:gd name="T80" fmla="*/ 325 w 1120"/>
                  <a:gd name="T81" fmla="*/ 562 h 1599"/>
                  <a:gd name="T82" fmla="*/ 317 w 1120"/>
                  <a:gd name="T83" fmla="*/ 611 h 1599"/>
                  <a:gd name="T84" fmla="*/ 244 w 1120"/>
                  <a:gd name="T85" fmla="*/ 462 h 1599"/>
                  <a:gd name="T86" fmla="*/ 307 w 1120"/>
                  <a:gd name="T87" fmla="*/ 292 h 1599"/>
                  <a:gd name="T88" fmla="*/ 328 w 1120"/>
                  <a:gd name="T89" fmla="*/ 281 h 1599"/>
                  <a:gd name="T90" fmla="*/ 317 w 1120"/>
                  <a:gd name="T91" fmla="*/ 174 h 1599"/>
                  <a:gd name="T92" fmla="*/ 225 w 1120"/>
                  <a:gd name="T93" fmla="*/ 140 h 1599"/>
                  <a:gd name="T94" fmla="*/ 124 w 1120"/>
                  <a:gd name="T95" fmla="*/ 177 h 1599"/>
                  <a:gd name="T96" fmla="*/ 65 w 1120"/>
                  <a:gd name="T97" fmla="*/ 191 h 1599"/>
                  <a:gd name="T98" fmla="*/ 71 w 1120"/>
                  <a:gd name="T99" fmla="*/ 138 h 1599"/>
                  <a:gd name="T100" fmla="*/ 121 w 1120"/>
                  <a:gd name="T101" fmla="*/ 97 h 1599"/>
                  <a:gd name="T102" fmla="*/ 177 w 1120"/>
                  <a:gd name="T103" fmla="*/ 55 h 1599"/>
                  <a:gd name="T104" fmla="*/ 469 w 1120"/>
                  <a:gd name="T105" fmla="*/ 50 h 1599"/>
                  <a:gd name="T106" fmla="*/ 591 w 1120"/>
                  <a:gd name="T107" fmla="*/ 54 h 1599"/>
                  <a:gd name="T108" fmla="*/ 666 w 1120"/>
                  <a:gd name="T109" fmla="*/ 57 h 1599"/>
                  <a:gd name="T110" fmla="*/ 743 w 1120"/>
                  <a:gd name="T111" fmla="*/ 55 h 1599"/>
                  <a:gd name="T112" fmla="*/ 793 w 1120"/>
                  <a:gd name="T113" fmla="*/ 26 h 1599"/>
                  <a:gd name="T114" fmla="*/ 812 w 1120"/>
                  <a:gd name="T115" fmla="*/ 71 h 1599"/>
                  <a:gd name="T116" fmla="*/ 863 w 1120"/>
                  <a:gd name="T117" fmla="*/ 7 h 1599"/>
                  <a:gd name="T118" fmla="*/ 910 w 1120"/>
                  <a:gd name="T119" fmla="*/ 6 h 1599"/>
                  <a:gd name="T120" fmla="*/ 928 w 1120"/>
                  <a:gd name="T121" fmla="*/ 10 h 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20" h="1599">
                    <a:moveTo>
                      <a:pt x="928" y="0"/>
                    </a:moveTo>
                    <a:lnTo>
                      <a:pt x="940" y="1"/>
                    </a:lnTo>
                    <a:lnTo>
                      <a:pt x="953" y="3"/>
                    </a:lnTo>
                    <a:lnTo>
                      <a:pt x="958" y="14"/>
                    </a:lnTo>
                    <a:lnTo>
                      <a:pt x="962" y="27"/>
                    </a:lnTo>
                    <a:lnTo>
                      <a:pt x="969" y="26"/>
                    </a:lnTo>
                    <a:lnTo>
                      <a:pt x="976" y="26"/>
                    </a:lnTo>
                    <a:lnTo>
                      <a:pt x="978" y="30"/>
                    </a:lnTo>
                    <a:lnTo>
                      <a:pt x="978" y="34"/>
                    </a:lnTo>
                    <a:lnTo>
                      <a:pt x="982" y="34"/>
                    </a:lnTo>
                    <a:lnTo>
                      <a:pt x="985" y="34"/>
                    </a:lnTo>
                    <a:lnTo>
                      <a:pt x="985" y="43"/>
                    </a:lnTo>
                    <a:lnTo>
                      <a:pt x="985" y="50"/>
                    </a:lnTo>
                    <a:lnTo>
                      <a:pt x="988" y="55"/>
                    </a:lnTo>
                    <a:lnTo>
                      <a:pt x="990" y="63"/>
                    </a:lnTo>
                    <a:lnTo>
                      <a:pt x="1000" y="65"/>
                    </a:lnTo>
                    <a:lnTo>
                      <a:pt x="1012" y="70"/>
                    </a:lnTo>
                    <a:lnTo>
                      <a:pt x="1020" y="74"/>
                    </a:lnTo>
                    <a:lnTo>
                      <a:pt x="1026" y="81"/>
                    </a:lnTo>
                    <a:lnTo>
                      <a:pt x="1018" y="83"/>
                    </a:lnTo>
                    <a:lnTo>
                      <a:pt x="1010" y="85"/>
                    </a:lnTo>
                    <a:lnTo>
                      <a:pt x="1005" y="90"/>
                    </a:lnTo>
                    <a:lnTo>
                      <a:pt x="999" y="95"/>
                    </a:lnTo>
                    <a:lnTo>
                      <a:pt x="996" y="95"/>
                    </a:lnTo>
                    <a:lnTo>
                      <a:pt x="993" y="95"/>
                    </a:lnTo>
                    <a:lnTo>
                      <a:pt x="993" y="93"/>
                    </a:lnTo>
                    <a:lnTo>
                      <a:pt x="990" y="88"/>
                    </a:lnTo>
                    <a:lnTo>
                      <a:pt x="988" y="85"/>
                    </a:lnTo>
                    <a:lnTo>
                      <a:pt x="983" y="83"/>
                    </a:lnTo>
                    <a:lnTo>
                      <a:pt x="980" y="81"/>
                    </a:lnTo>
                    <a:lnTo>
                      <a:pt x="976" y="80"/>
                    </a:lnTo>
                    <a:lnTo>
                      <a:pt x="973" y="81"/>
                    </a:lnTo>
                    <a:lnTo>
                      <a:pt x="970" y="85"/>
                    </a:lnTo>
                    <a:lnTo>
                      <a:pt x="973" y="98"/>
                    </a:lnTo>
                    <a:lnTo>
                      <a:pt x="978" y="114"/>
                    </a:lnTo>
                    <a:lnTo>
                      <a:pt x="972" y="117"/>
                    </a:lnTo>
                    <a:lnTo>
                      <a:pt x="965" y="120"/>
                    </a:lnTo>
                    <a:lnTo>
                      <a:pt x="959" y="115"/>
                    </a:lnTo>
                    <a:lnTo>
                      <a:pt x="953" y="110"/>
                    </a:lnTo>
                    <a:lnTo>
                      <a:pt x="952" y="110"/>
                    </a:lnTo>
                    <a:lnTo>
                      <a:pt x="950" y="110"/>
                    </a:lnTo>
                    <a:lnTo>
                      <a:pt x="949" y="113"/>
                    </a:lnTo>
                    <a:lnTo>
                      <a:pt x="948" y="114"/>
                    </a:lnTo>
                    <a:lnTo>
                      <a:pt x="953" y="120"/>
                    </a:lnTo>
                    <a:lnTo>
                      <a:pt x="959" y="124"/>
                    </a:lnTo>
                    <a:lnTo>
                      <a:pt x="959" y="128"/>
                    </a:lnTo>
                    <a:lnTo>
                      <a:pt x="959" y="131"/>
                    </a:lnTo>
                    <a:lnTo>
                      <a:pt x="956" y="131"/>
                    </a:lnTo>
                    <a:lnTo>
                      <a:pt x="953" y="131"/>
                    </a:lnTo>
                    <a:lnTo>
                      <a:pt x="938" y="125"/>
                    </a:lnTo>
                    <a:lnTo>
                      <a:pt x="923" y="118"/>
                    </a:lnTo>
                    <a:lnTo>
                      <a:pt x="918" y="114"/>
                    </a:lnTo>
                    <a:lnTo>
                      <a:pt x="912" y="108"/>
                    </a:lnTo>
                    <a:lnTo>
                      <a:pt x="909" y="103"/>
                    </a:lnTo>
                    <a:lnTo>
                      <a:pt x="906" y="95"/>
                    </a:lnTo>
                    <a:lnTo>
                      <a:pt x="915" y="90"/>
                    </a:lnTo>
                    <a:lnTo>
                      <a:pt x="920" y="85"/>
                    </a:lnTo>
                    <a:lnTo>
                      <a:pt x="925" y="83"/>
                    </a:lnTo>
                    <a:lnTo>
                      <a:pt x="929" y="81"/>
                    </a:lnTo>
                    <a:lnTo>
                      <a:pt x="935" y="80"/>
                    </a:lnTo>
                    <a:lnTo>
                      <a:pt x="943" y="80"/>
                    </a:lnTo>
                    <a:lnTo>
                      <a:pt x="945" y="81"/>
                    </a:lnTo>
                    <a:lnTo>
                      <a:pt x="946" y="84"/>
                    </a:lnTo>
                    <a:lnTo>
                      <a:pt x="948" y="84"/>
                    </a:lnTo>
                    <a:lnTo>
                      <a:pt x="950" y="85"/>
                    </a:lnTo>
                    <a:lnTo>
                      <a:pt x="955" y="84"/>
                    </a:lnTo>
                    <a:lnTo>
                      <a:pt x="960" y="83"/>
                    </a:lnTo>
                    <a:lnTo>
                      <a:pt x="960" y="81"/>
                    </a:lnTo>
                    <a:lnTo>
                      <a:pt x="960" y="81"/>
                    </a:lnTo>
                    <a:lnTo>
                      <a:pt x="959" y="78"/>
                    </a:lnTo>
                    <a:lnTo>
                      <a:pt x="956" y="77"/>
                    </a:lnTo>
                    <a:lnTo>
                      <a:pt x="950" y="75"/>
                    </a:lnTo>
                    <a:lnTo>
                      <a:pt x="945" y="75"/>
                    </a:lnTo>
                    <a:lnTo>
                      <a:pt x="945" y="68"/>
                    </a:lnTo>
                    <a:lnTo>
                      <a:pt x="946" y="61"/>
                    </a:lnTo>
                    <a:lnTo>
                      <a:pt x="940" y="60"/>
                    </a:lnTo>
                    <a:lnTo>
                      <a:pt x="938" y="57"/>
                    </a:lnTo>
                    <a:lnTo>
                      <a:pt x="933" y="54"/>
                    </a:lnTo>
                    <a:lnTo>
                      <a:pt x="930" y="50"/>
                    </a:lnTo>
                    <a:lnTo>
                      <a:pt x="925" y="43"/>
                    </a:lnTo>
                    <a:lnTo>
                      <a:pt x="918" y="35"/>
                    </a:lnTo>
                    <a:lnTo>
                      <a:pt x="900" y="40"/>
                    </a:lnTo>
                    <a:lnTo>
                      <a:pt x="879" y="43"/>
                    </a:lnTo>
                    <a:lnTo>
                      <a:pt x="879" y="48"/>
                    </a:lnTo>
                    <a:lnTo>
                      <a:pt x="879" y="53"/>
                    </a:lnTo>
                    <a:lnTo>
                      <a:pt x="873" y="57"/>
                    </a:lnTo>
                    <a:lnTo>
                      <a:pt x="868" y="61"/>
                    </a:lnTo>
                    <a:lnTo>
                      <a:pt x="868" y="65"/>
                    </a:lnTo>
                    <a:lnTo>
                      <a:pt x="868" y="68"/>
                    </a:lnTo>
                    <a:lnTo>
                      <a:pt x="866" y="71"/>
                    </a:lnTo>
                    <a:lnTo>
                      <a:pt x="863" y="75"/>
                    </a:lnTo>
                    <a:lnTo>
                      <a:pt x="852" y="75"/>
                    </a:lnTo>
                    <a:lnTo>
                      <a:pt x="840" y="77"/>
                    </a:lnTo>
                    <a:lnTo>
                      <a:pt x="840" y="80"/>
                    </a:lnTo>
                    <a:lnTo>
                      <a:pt x="842" y="83"/>
                    </a:lnTo>
                    <a:lnTo>
                      <a:pt x="835" y="81"/>
                    </a:lnTo>
                    <a:lnTo>
                      <a:pt x="829" y="83"/>
                    </a:lnTo>
                    <a:lnTo>
                      <a:pt x="825" y="83"/>
                    </a:lnTo>
                    <a:lnTo>
                      <a:pt x="819" y="84"/>
                    </a:lnTo>
                    <a:lnTo>
                      <a:pt x="809" y="88"/>
                    </a:lnTo>
                    <a:lnTo>
                      <a:pt x="798" y="91"/>
                    </a:lnTo>
                    <a:lnTo>
                      <a:pt x="793" y="88"/>
                    </a:lnTo>
                    <a:lnTo>
                      <a:pt x="791" y="85"/>
                    </a:lnTo>
                    <a:lnTo>
                      <a:pt x="786" y="84"/>
                    </a:lnTo>
                    <a:lnTo>
                      <a:pt x="779" y="83"/>
                    </a:lnTo>
                    <a:lnTo>
                      <a:pt x="778" y="85"/>
                    </a:lnTo>
                    <a:lnTo>
                      <a:pt x="776" y="88"/>
                    </a:lnTo>
                    <a:lnTo>
                      <a:pt x="782" y="88"/>
                    </a:lnTo>
                    <a:lnTo>
                      <a:pt x="785" y="90"/>
                    </a:lnTo>
                    <a:lnTo>
                      <a:pt x="788" y="93"/>
                    </a:lnTo>
                    <a:lnTo>
                      <a:pt x="791" y="95"/>
                    </a:lnTo>
                    <a:lnTo>
                      <a:pt x="789" y="101"/>
                    </a:lnTo>
                    <a:lnTo>
                      <a:pt x="789" y="105"/>
                    </a:lnTo>
                    <a:lnTo>
                      <a:pt x="775" y="107"/>
                    </a:lnTo>
                    <a:lnTo>
                      <a:pt x="761" y="107"/>
                    </a:lnTo>
                    <a:lnTo>
                      <a:pt x="761" y="111"/>
                    </a:lnTo>
                    <a:lnTo>
                      <a:pt x="761" y="113"/>
                    </a:lnTo>
                    <a:lnTo>
                      <a:pt x="759" y="113"/>
                    </a:lnTo>
                    <a:lnTo>
                      <a:pt x="755" y="113"/>
                    </a:lnTo>
                    <a:lnTo>
                      <a:pt x="751" y="110"/>
                    </a:lnTo>
                    <a:lnTo>
                      <a:pt x="746" y="108"/>
                    </a:lnTo>
                    <a:lnTo>
                      <a:pt x="742" y="107"/>
                    </a:lnTo>
                    <a:lnTo>
                      <a:pt x="736" y="105"/>
                    </a:lnTo>
                    <a:lnTo>
                      <a:pt x="736" y="107"/>
                    </a:lnTo>
                    <a:lnTo>
                      <a:pt x="736" y="107"/>
                    </a:lnTo>
                    <a:lnTo>
                      <a:pt x="738" y="108"/>
                    </a:lnTo>
                    <a:lnTo>
                      <a:pt x="739" y="108"/>
                    </a:lnTo>
                    <a:lnTo>
                      <a:pt x="745" y="113"/>
                    </a:lnTo>
                    <a:lnTo>
                      <a:pt x="752" y="117"/>
                    </a:lnTo>
                    <a:lnTo>
                      <a:pt x="741" y="120"/>
                    </a:lnTo>
                    <a:lnTo>
                      <a:pt x="731" y="123"/>
                    </a:lnTo>
                    <a:lnTo>
                      <a:pt x="721" y="127"/>
                    </a:lnTo>
                    <a:lnTo>
                      <a:pt x="712" y="133"/>
                    </a:lnTo>
                    <a:lnTo>
                      <a:pt x="696" y="143"/>
                    </a:lnTo>
                    <a:lnTo>
                      <a:pt x="679" y="153"/>
                    </a:lnTo>
                    <a:lnTo>
                      <a:pt x="679" y="160"/>
                    </a:lnTo>
                    <a:lnTo>
                      <a:pt x="681" y="167"/>
                    </a:lnTo>
                    <a:lnTo>
                      <a:pt x="685" y="170"/>
                    </a:lnTo>
                    <a:lnTo>
                      <a:pt x="691" y="173"/>
                    </a:lnTo>
                    <a:lnTo>
                      <a:pt x="691" y="175"/>
                    </a:lnTo>
                    <a:lnTo>
                      <a:pt x="691" y="180"/>
                    </a:lnTo>
                    <a:lnTo>
                      <a:pt x="686" y="181"/>
                    </a:lnTo>
                    <a:lnTo>
                      <a:pt x="682" y="184"/>
                    </a:lnTo>
                    <a:lnTo>
                      <a:pt x="682" y="184"/>
                    </a:lnTo>
                    <a:lnTo>
                      <a:pt x="682" y="185"/>
                    </a:lnTo>
                    <a:lnTo>
                      <a:pt x="693" y="185"/>
                    </a:lnTo>
                    <a:lnTo>
                      <a:pt x="703" y="187"/>
                    </a:lnTo>
                    <a:lnTo>
                      <a:pt x="711" y="190"/>
                    </a:lnTo>
                    <a:lnTo>
                      <a:pt x="715" y="193"/>
                    </a:lnTo>
                    <a:lnTo>
                      <a:pt x="723" y="201"/>
                    </a:lnTo>
                    <a:lnTo>
                      <a:pt x="735" y="210"/>
                    </a:lnTo>
                    <a:lnTo>
                      <a:pt x="746" y="210"/>
                    </a:lnTo>
                    <a:lnTo>
                      <a:pt x="755" y="213"/>
                    </a:lnTo>
                    <a:lnTo>
                      <a:pt x="756" y="218"/>
                    </a:lnTo>
                    <a:lnTo>
                      <a:pt x="755" y="224"/>
                    </a:lnTo>
                    <a:lnTo>
                      <a:pt x="753" y="228"/>
                    </a:lnTo>
                    <a:lnTo>
                      <a:pt x="752" y="234"/>
                    </a:lnTo>
                    <a:lnTo>
                      <a:pt x="751" y="240"/>
                    </a:lnTo>
                    <a:lnTo>
                      <a:pt x="749" y="245"/>
                    </a:lnTo>
                    <a:lnTo>
                      <a:pt x="749" y="251"/>
                    </a:lnTo>
                    <a:lnTo>
                      <a:pt x="752" y="258"/>
                    </a:lnTo>
                    <a:lnTo>
                      <a:pt x="761" y="257"/>
                    </a:lnTo>
                    <a:lnTo>
                      <a:pt x="768" y="257"/>
                    </a:lnTo>
                    <a:lnTo>
                      <a:pt x="775" y="247"/>
                    </a:lnTo>
                    <a:lnTo>
                      <a:pt x="781" y="235"/>
                    </a:lnTo>
                    <a:lnTo>
                      <a:pt x="786" y="223"/>
                    </a:lnTo>
                    <a:lnTo>
                      <a:pt x="791" y="211"/>
                    </a:lnTo>
                    <a:lnTo>
                      <a:pt x="802" y="210"/>
                    </a:lnTo>
                    <a:lnTo>
                      <a:pt x="811" y="205"/>
                    </a:lnTo>
                    <a:lnTo>
                      <a:pt x="819" y="201"/>
                    </a:lnTo>
                    <a:lnTo>
                      <a:pt x="828" y="197"/>
                    </a:lnTo>
                    <a:lnTo>
                      <a:pt x="828" y="181"/>
                    </a:lnTo>
                    <a:lnTo>
                      <a:pt x="828" y="164"/>
                    </a:lnTo>
                    <a:lnTo>
                      <a:pt x="835" y="160"/>
                    </a:lnTo>
                    <a:lnTo>
                      <a:pt x="839" y="154"/>
                    </a:lnTo>
                    <a:lnTo>
                      <a:pt x="842" y="147"/>
                    </a:lnTo>
                    <a:lnTo>
                      <a:pt x="846" y="141"/>
                    </a:lnTo>
                    <a:lnTo>
                      <a:pt x="849" y="134"/>
                    </a:lnTo>
                    <a:lnTo>
                      <a:pt x="853" y="128"/>
                    </a:lnTo>
                    <a:lnTo>
                      <a:pt x="859" y="124"/>
                    </a:lnTo>
                    <a:lnTo>
                      <a:pt x="866" y="121"/>
                    </a:lnTo>
                    <a:lnTo>
                      <a:pt x="870" y="124"/>
                    </a:lnTo>
                    <a:lnTo>
                      <a:pt x="873" y="125"/>
                    </a:lnTo>
                    <a:lnTo>
                      <a:pt x="876" y="127"/>
                    </a:lnTo>
                    <a:lnTo>
                      <a:pt x="879" y="125"/>
                    </a:lnTo>
                    <a:lnTo>
                      <a:pt x="886" y="124"/>
                    </a:lnTo>
                    <a:lnTo>
                      <a:pt x="895" y="121"/>
                    </a:lnTo>
                    <a:lnTo>
                      <a:pt x="898" y="128"/>
                    </a:lnTo>
                    <a:lnTo>
                      <a:pt x="902" y="134"/>
                    </a:lnTo>
                    <a:lnTo>
                      <a:pt x="909" y="138"/>
                    </a:lnTo>
                    <a:lnTo>
                      <a:pt x="915" y="143"/>
                    </a:lnTo>
                    <a:lnTo>
                      <a:pt x="910" y="154"/>
                    </a:lnTo>
                    <a:lnTo>
                      <a:pt x="908" y="165"/>
                    </a:lnTo>
                    <a:lnTo>
                      <a:pt x="913" y="171"/>
                    </a:lnTo>
                    <a:lnTo>
                      <a:pt x="919" y="174"/>
                    </a:lnTo>
                    <a:lnTo>
                      <a:pt x="926" y="173"/>
                    </a:lnTo>
                    <a:lnTo>
                      <a:pt x="932" y="171"/>
                    </a:lnTo>
                    <a:lnTo>
                      <a:pt x="943" y="163"/>
                    </a:lnTo>
                    <a:lnTo>
                      <a:pt x="955" y="153"/>
                    </a:lnTo>
                    <a:lnTo>
                      <a:pt x="958" y="154"/>
                    </a:lnTo>
                    <a:lnTo>
                      <a:pt x="960" y="157"/>
                    </a:lnTo>
                    <a:lnTo>
                      <a:pt x="965" y="171"/>
                    </a:lnTo>
                    <a:lnTo>
                      <a:pt x="968" y="187"/>
                    </a:lnTo>
                    <a:lnTo>
                      <a:pt x="963" y="190"/>
                    </a:lnTo>
                    <a:lnTo>
                      <a:pt x="959" y="193"/>
                    </a:lnTo>
                    <a:lnTo>
                      <a:pt x="962" y="197"/>
                    </a:lnTo>
                    <a:lnTo>
                      <a:pt x="965" y="200"/>
                    </a:lnTo>
                    <a:lnTo>
                      <a:pt x="966" y="204"/>
                    </a:lnTo>
                    <a:lnTo>
                      <a:pt x="966" y="210"/>
                    </a:lnTo>
                    <a:lnTo>
                      <a:pt x="976" y="211"/>
                    </a:lnTo>
                    <a:lnTo>
                      <a:pt x="985" y="211"/>
                    </a:lnTo>
                    <a:lnTo>
                      <a:pt x="988" y="220"/>
                    </a:lnTo>
                    <a:lnTo>
                      <a:pt x="989" y="228"/>
                    </a:lnTo>
                    <a:lnTo>
                      <a:pt x="996" y="228"/>
                    </a:lnTo>
                    <a:lnTo>
                      <a:pt x="1002" y="227"/>
                    </a:lnTo>
                    <a:lnTo>
                      <a:pt x="1000" y="234"/>
                    </a:lnTo>
                    <a:lnTo>
                      <a:pt x="1000" y="241"/>
                    </a:lnTo>
                    <a:lnTo>
                      <a:pt x="995" y="245"/>
                    </a:lnTo>
                    <a:lnTo>
                      <a:pt x="989" y="250"/>
                    </a:lnTo>
                    <a:lnTo>
                      <a:pt x="980" y="255"/>
                    </a:lnTo>
                    <a:lnTo>
                      <a:pt x="972" y="261"/>
                    </a:lnTo>
                    <a:lnTo>
                      <a:pt x="962" y="265"/>
                    </a:lnTo>
                    <a:lnTo>
                      <a:pt x="952" y="270"/>
                    </a:lnTo>
                    <a:lnTo>
                      <a:pt x="943" y="272"/>
                    </a:lnTo>
                    <a:lnTo>
                      <a:pt x="936" y="272"/>
                    </a:lnTo>
                    <a:lnTo>
                      <a:pt x="925" y="271"/>
                    </a:lnTo>
                    <a:lnTo>
                      <a:pt x="910" y="268"/>
                    </a:lnTo>
                    <a:lnTo>
                      <a:pt x="903" y="267"/>
                    </a:lnTo>
                    <a:lnTo>
                      <a:pt x="896" y="265"/>
                    </a:lnTo>
                    <a:lnTo>
                      <a:pt x="888" y="267"/>
                    </a:lnTo>
                    <a:lnTo>
                      <a:pt x="880" y="268"/>
                    </a:lnTo>
                    <a:lnTo>
                      <a:pt x="869" y="275"/>
                    </a:lnTo>
                    <a:lnTo>
                      <a:pt x="858" y="282"/>
                    </a:lnTo>
                    <a:lnTo>
                      <a:pt x="852" y="287"/>
                    </a:lnTo>
                    <a:lnTo>
                      <a:pt x="846" y="290"/>
                    </a:lnTo>
                    <a:lnTo>
                      <a:pt x="840" y="292"/>
                    </a:lnTo>
                    <a:lnTo>
                      <a:pt x="832" y="295"/>
                    </a:lnTo>
                    <a:lnTo>
                      <a:pt x="829" y="301"/>
                    </a:lnTo>
                    <a:lnTo>
                      <a:pt x="826" y="307"/>
                    </a:lnTo>
                    <a:lnTo>
                      <a:pt x="828" y="307"/>
                    </a:lnTo>
                    <a:lnTo>
                      <a:pt x="828" y="307"/>
                    </a:lnTo>
                    <a:lnTo>
                      <a:pt x="843" y="297"/>
                    </a:lnTo>
                    <a:lnTo>
                      <a:pt x="859" y="287"/>
                    </a:lnTo>
                    <a:lnTo>
                      <a:pt x="869" y="284"/>
                    </a:lnTo>
                    <a:lnTo>
                      <a:pt x="879" y="281"/>
                    </a:lnTo>
                    <a:lnTo>
                      <a:pt x="889" y="280"/>
                    </a:lnTo>
                    <a:lnTo>
                      <a:pt x="900" y="281"/>
                    </a:lnTo>
                    <a:lnTo>
                      <a:pt x="899" y="287"/>
                    </a:lnTo>
                    <a:lnTo>
                      <a:pt x="899" y="292"/>
                    </a:lnTo>
                    <a:lnTo>
                      <a:pt x="893" y="292"/>
                    </a:lnTo>
                    <a:lnTo>
                      <a:pt x="889" y="292"/>
                    </a:lnTo>
                    <a:lnTo>
                      <a:pt x="886" y="294"/>
                    </a:lnTo>
                    <a:lnTo>
                      <a:pt x="882" y="297"/>
                    </a:lnTo>
                    <a:lnTo>
                      <a:pt x="882" y="297"/>
                    </a:lnTo>
                    <a:lnTo>
                      <a:pt x="882" y="298"/>
                    </a:lnTo>
                    <a:lnTo>
                      <a:pt x="886" y="301"/>
                    </a:lnTo>
                    <a:lnTo>
                      <a:pt x="890" y="304"/>
                    </a:lnTo>
                    <a:lnTo>
                      <a:pt x="886" y="307"/>
                    </a:lnTo>
                    <a:lnTo>
                      <a:pt x="882" y="310"/>
                    </a:lnTo>
                    <a:lnTo>
                      <a:pt x="886" y="312"/>
                    </a:lnTo>
                    <a:lnTo>
                      <a:pt x="886" y="314"/>
                    </a:lnTo>
                    <a:lnTo>
                      <a:pt x="888" y="317"/>
                    </a:lnTo>
                    <a:lnTo>
                      <a:pt x="886" y="322"/>
                    </a:lnTo>
                    <a:lnTo>
                      <a:pt x="896" y="325"/>
                    </a:lnTo>
                    <a:lnTo>
                      <a:pt x="903" y="327"/>
                    </a:lnTo>
                    <a:lnTo>
                      <a:pt x="906" y="327"/>
                    </a:lnTo>
                    <a:lnTo>
                      <a:pt x="909" y="327"/>
                    </a:lnTo>
                    <a:lnTo>
                      <a:pt x="913" y="325"/>
                    </a:lnTo>
                    <a:lnTo>
                      <a:pt x="918" y="322"/>
                    </a:lnTo>
                    <a:lnTo>
                      <a:pt x="918" y="327"/>
                    </a:lnTo>
                    <a:lnTo>
                      <a:pt x="918" y="330"/>
                    </a:lnTo>
                    <a:lnTo>
                      <a:pt x="916" y="330"/>
                    </a:lnTo>
                    <a:lnTo>
                      <a:pt x="915" y="330"/>
                    </a:lnTo>
                    <a:lnTo>
                      <a:pt x="902" y="335"/>
                    </a:lnTo>
                    <a:lnTo>
                      <a:pt x="889" y="341"/>
                    </a:lnTo>
                    <a:lnTo>
                      <a:pt x="878" y="347"/>
                    </a:lnTo>
                    <a:lnTo>
                      <a:pt x="865" y="354"/>
                    </a:lnTo>
                    <a:lnTo>
                      <a:pt x="860" y="352"/>
                    </a:lnTo>
                    <a:lnTo>
                      <a:pt x="856" y="351"/>
                    </a:lnTo>
                    <a:lnTo>
                      <a:pt x="855" y="348"/>
                    </a:lnTo>
                    <a:lnTo>
                      <a:pt x="855" y="347"/>
                    </a:lnTo>
                    <a:lnTo>
                      <a:pt x="855" y="344"/>
                    </a:lnTo>
                    <a:lnTo>
                      <a:pt x="856" y="342"/>
                    </a:lnTo>
                    <a:lnTo>
                      <a:pt x="869" y="337"/>
                    </a:lnTo>
                    <a:lnTo>
                      <a:pt x="882" y="332"/>
                    </a:lnTo>
                    <a:lnTo>
                      <a:pt x="883" y="331"/>
                    </a:lnTo>
                    <a:lnTo>
                      <a:pt x="883" y="330"/>
                    </a:lnTo>
                    <a:lnTo>
                      <a:pt x="883" y="328"/>
                    </a:lnTo>
                    <a:lnTo>
                      <a:pt x="882" y="327"/>
                    </a:lnTo>
                    <a:lnTo>
                      <a:pt x="876" y="327"/>
                    </a:lnTo>
                    <a:lnTo>
                      <a:pt x="869" y="325"/>
                    </a:lnTo>
                    <a:lnTo>
                      <a:pt x="862" y="331"/>
                    </a:lnTo>
                    <a:lnTo>
                      <a:pt x="855" y="337"/>
                    </a:lnTo>
                    <a:lnTo>
                      <a:pt x="846" y="341"/>
                    </a:lnTo>
                    <a:lnTo>
                      <a:pt x="836" y="345"/>
                    </a:lnTo>
                    <a:lnTo>
                      <a:pt x="818" y="354"/>
                    </a:lnTo>
                    <a:lnTo>
                      <a:pt x="802" y="362"/>
                    </a:lnTo>
                    <a:lnTo>
                      <a:pt x="801" y="370"/>
                    </a:lnTo>
                    <a:lnTo>
                      <a:pt x="801" y="377"/>
                    </a:lnTo>
                    <a:lnTo>
                      <a:pt x="789" y="381"/>
                    </a:lnTo>
                    <a:lnTo>
                      <a:pt x="776" y="387"/>
                    </a:lnTo>
                    <a:lnTo>
                      <a:pt x="766" y="392"/>
                    </a:lnTo>
                    <a:lnTo>
                      <a:pt x="755" y="400"/>
                    </a:lnTo>
                    <a:lnTo>
                      <a:pt x="745" y="407"/>
                    </a:lnTo>
                    <a:lnTo>
                      <a:pt x="736" y="415"/>
                    </a:lnTo>
                    <a:lnTo>
                      <a:pt x="728" y="425"/>
                    </a:lnTo>
                    <a:lnTo>
                      <a:pt x="722" y="434"/>
                    </a:lnTo>
                    <a:lnTo>
                      <a:pt x="719" y="442"/>
                    </a:lnTo>
                    <a:lnTo>
                      <a:pt x="718" y="450"/>
                    </a:lnTo>
                    <a:lnTo>
                      <a:pt x="715" y="455"/>
                    </a:lnTo>
                    <a:lnTo>
                      <a:pt x="709" y="461"/>
                    </a:lnTo>
                    <a:lnTo>
                      <a:pt x="692" y="471"/>
                    </a:lnTo>
                    <a:lnTo>
                      <a:pt x="672" y="482"/>
                    </a:lnTo>
                    <a:lnTo>
                      <a:pt x="662" y="490"/>
                    </a:lnTo>
                    <a:lnTo>
                      <a:pt x="653" y="497"/>
                    </a:lnTo>
                    <a:lnTo>
                      <a:pt x="646" y="504"/>
                    </a:lnTo>
                    <a:lnTo>
                      <a:pt x="642" y="512"/>
                    </a:lnTo>
                    <a:lnTo>
                      <a:pt x="641" y="519"/>
                    </a:lnTo>
                    <a:lnTo>
                      <a:pt x="641" y="528"/>
                    </a:lnTo>
                    <a:lnTo>
                      <a:pt x="641" y="537"/>
                    </a:lnTo>
                    <a:lnTo>
                      <a:pt x="642" y="545"/>
                    </a:lnTo>
                    <a:lnTo>
                      <a:pt x="643" y="555"/>
                    </a:lnTo>
                    <a:lnTo>
                      <a:pt x="645" y="564"/>
                    </a:lnTo>
                    <a:lnTo>
                      <a:pt x="645" y="574"/>
                    </a:lnTo>
                    <a:lnTo>
                      <a:pt x="643" y="582"/>
                    </a:lnTo>
                    <a:lnTo>
                      <a:pt x="636" y="582"/>
                    </a:lnTo>
                    <a:lnTo>
                      <a:pt x="631" y="581"/>
                    </a:lnTo>
                    <a:lnTo>
                      <a:pt x="626" y="569"/>
                    </a:lnTo>
                    <a:lnTo>
                      <a:pt x="621" y="562"/>
                    </a:lnTo>
                    <a:lnTo>
                      <a:pt x="622" y="548"/>
                    </a:lnTo>
                    <a:lnTo>
                      <a:pt x="622" y="535"/>
                    </a:lnTo>
                    <a:lnTo>
                      <a:pt x="619" y="531"/>
                    </a:lnTo>
                    <a:lnTo>
                      <a:pt x="615" y="527"/>
                    </a:lnTo>
                    <a:lnTo>
                      <a:pt x="609" y="524"/>
                    </a:lnTo>
                    <a:lnTo>
                      <a:pt x="602" y="522"/>
                    </a:lnTo>
                    <a:lnTo>
                      <a:pt x="586" y="519"/>
                    </a:lnTo>
                    <a:lnTo>
                      <a:pt x="574" y="515"/>
                    </a:lnTo>
                    <a:lnTo>
                      <a:pt x="562" y="525"/>
                    </a:lnTo>
                    <a:lnTo>
                      <a:pt x="552" y="534"/>
                    </a:lnTo>
                    <a:lnTo>
                      <a:pt x="539" y="529"/>
                    </a:lnTo>
                    <a:lnTo>
                      <a:pt x="526" y="528"/>
                    </a:lnTo>
                    <a:lnTo>
                      <a:pt x="512" y="528"/>
                    </a:lnTo>
                    <a:lnTo>
                      <a:pt x="499" y="529"/>
                    </a:lnTo>
                    <a:lnTo>
                      <a:pt x="486" y="534"/>
                    </a:lnTo>
                    <a:lnTo>
                      <a:pt x="475" y="541"/>
                    </a:lnTo>
                    <a:lnTo>
                      <a:pt x="469" y="544"/>
                    </a:lnTo>
                    <a:lnTo>
                      <a:pt x="465" y="548"/>
                    </a:lnTo>
                    <a:lnTo>
                      <a:pt x="462" y="554"/>
                    </a:lnTo>
                    <a:lnTo>
                      <a:pt x="458" y="559"/>
                    </a:lnTo>
                    <a:lnTo>
                      <a:pt x="456" y="568"/>
                    </a:lnTo>
                    <a:lnTo>
                      <a:pt x="455" y="578"/>
                    </a:lnTo>
                    <a:lnTo>
                      <a:pt x="451" y="587"/>
                    </a:lnTo>
                    <a:lnTo>
                      <a:pt x="445" y="598"/>
                    </a:lnTo>
                    <a:lnTo>
                      <a:pt x="442" y="604"/>
                    </a:lnTo>
                    <a:lnTo>
                      <a:pt x="441" y="611"/>
                    </a:lnTo>
                    <a:lnTo>
                      <a:pt x="441" y="617"/>
                    </a:lnTo>
                    <a:lnTo>
                      <a:pt x="441" y="624"/>
                    </a:lnTo>
                    <a:lnTo>
                      <a:pt x="444" y="638"/>
                    </a:lnTo>
                    <a:lnTo>
                      <a:pt x="449" y="651"/>
                    </a:lnTo>
                    <a:lnTo>
                      <a:pt x="455" y="662"/>
                    </a:lnTo>
                    <a:lnTo>
                      <a:pt x="461" y="674"/>
                    </a:lnTo>
                    <a:lnTo>
                      <a:pt x="472" y="674"/>
                    </a:lnTo>
                    <a:lnTo>
                      <a:pt x="484" y="672"/>
                    </a:lnTo>
                    <a:lnTo>
                      <a:pt x="494" y="671"/>
                    </a:lnTo>
                    <a:lnTo>
                      <a:pt x="505" y="671"/>
                    </a:lnTo>
                    <a:lnTo>
                      <a:pt x="509" y="662"/>
                    </a:lnTo>
                    <a:lnTo>
                      <a:pt x="514" y="655"/>
                    </a:lnTo>
                    <a:lnTo>
                      <a:pt x="519" y="647"/>
                    </a:lnTo>
                    <a:lnTo>
                      <a:pt x="526" y="639"/>
                    </a:lnTo>
                    <a:lnTo>
                      <a:pt x="534" y="634"/>
                    </a:lnTo>
                    <a:lnTo>
                      <a:pt x="544" y="629"/>
                    </a:lnTo>
                    <a:lnTo>
                      <a:pt x="548" y="629"/>
                    </a:lnTo>
                    <a:lnTo>
                      <a:pt x="554" y="629"/>
                    </a:lnTo>
                    <a:lnTo>
                      <a:pt x="559" y="631"/>
                    </a:lnTo>
                    <a:lnTo>
                      <a:pt x="565" y="634"/>
                    </a:lnTo>
                    <a:lnTo>
                      <a:pt x="565" y="635"/>
                    </a:lnTo>
                    <a:lnTo>
                      <a:pt x="565" y="635"/>
                    </a:lnTo>
                    <a:lnTo>
                      <a:pt x="565" y="639"/>
                    </a:lnTo>
                    <a:lnTo>
                      <a:pt x="564" y="642"/>
                    </a:lnTo>
                    <a:lnTo>
                      <a:pt x="558" y="645"/>
                    </a:lnTo>
                    <a:lnTo>
                      <a:pt x="552" y="651"/>
                    </a:lnTo>
                    <a:lnTo>
                      <a:pt x="548" y="658"/>
                    </a:lnTo>
                    <a:lnTo>
                      <a:pt x="544" y="667"/>
                    </a:lnTo>
                    <a:lnTo>
                      <a:pt x="539" y="675"/>
                    </a:lnTo>
                    <a:lnTo>
                      <a:pt x="538" y="684"/>
                    </a:lnTo>
                    <a:lnTo>
                      <a:pt x="536" y="692"/>
                    </a:lnTo>
                    <a:lnTo>
                      <a:pt x="538" y="698"/>
                    </a:lnTo>
                    <a:lnTo>
                      <a:pt x="552" y="701"/>
                    </a:lnTo>
                    <a:lnTo>
                      <a:pt x="565" y="701"/>
                    </a:lnTo>
                    <a:lnTo>
                      <a:pt x="571" y="702"/>
                    </a:lnTo>
                    <a:lnTo>
                      <a:pt x="576" y="702"/>
                    </a:lnTo>
                    <a:lnTo>
                      <a:pt x="584" y="705"/>
                    </a:lnTo>
                    <a:lnTo>
                      <a:pt x="589" y="708"/>
                    </a:lnTo>
                    <a:lnTo>
                      <a:pt x="589" y="711"/>
                    </a:lnTo>
                    <a:lnTo>
                      <a:pt x="591" y="712"/>
                    </a:lnTo>
                    <a:lnTo>
                      <a:pt x="588" y="734"/>
                    </a:lnTo>
                    <a:lnTo>
                      <a:pt x="584" y="752"/>
                    </a:lnTo>
                    <a:lnTo>
                      <a:pt x="584" y="759"/>
                    </a:lnTo>
                    <a:lnTo>
                      <a:pt x="585" y="769"/>
                    </a:lnTo>
                    <a:lnTo>
                      <a:pt x="586" y="779"/>
                    </a:lnTo>
                    <a:lnTo>
                      <a:pt x="591" y="791"/>
                    </a:lnTo>
                    <a:lnTo>
                      <a:pt x="615" y="785"/>
                    </a:lnTo>
                    <a:lnTo>
                      <a:pt x="632" y="784"/>
                    </a:lnTo>
                    <a:lnTo>
                      <a:pt x="638" y="786"/>
                    </a:lnTo>
                    <a:lnTo>
                      <a:pt x="642" y="792"/>
                    </a:lnTo>
                    <a:lnTo>
                      <a:pt x="645" y="798"/>
                    </a:lnTo>
                    <a:lnTo>
                      <a:pt x="648" y="804"/>
                    </a:lnTo>
                    <a:lnTo>
                      <a:pt x="649" y="802"/>
                    </a:lnTo>
                    <a:lnTo>
                      <a:pt x="652" y="801"/>
                    </a:lnTo>
                    <a:lnTo>
                      <a:pt x="656" y="794"/>
                    </a:lnTo>
                    <a:lnTo>
                      <a:pt x="662" y="788"/>
                    </a:lnTo>
                    <a:lnTo>
                      <a:pt x="665" y="785"/>
                    </a:lnTo>
                    <a:lnTo>
                      <a:pt x="666" y="782"/>
                    </a:lnTo>
                    <a:lnTo>
                      <a:pt x="668" y="776"/>
                    </a:lnTo>
                    <a:lnTo>
                      <a:pt x="668" y="771"/>
                    </a:lnTo>
                    <a:lnTo>
                      <a:pt x="679" y="766"/>
                    </a:lnTo>
                    <a:lnTo>
                      <a:pt x="691" y="762"/>
                    </a:lnTo>
                    <a:lnTo>
                      <a:pt x="701" y="758"/>
                    </a:lnTo>
                    <a:lnTo>
                      <a:pt x="712" y="754"/>
                    </a:lnTo>
                    <a:lnTo>
                      <a:pt x="713" y="755"/>
                    </a:lnTo>
                    <a:lnTo>
                      <a:pt x="715" y="755"/>
                    </a:lnTo>
                    <a:lnTo>
                      <a:pt x="712" y="764"/>
                    </a:lnTo>
                    <a:lnTo>
                      <a:pt x="711" y="775"/>
                    </a:lnTo>
                    <a:lnTo>
                      <a:pt x="711" y="781"/>
                    </a:lnTo>
                    <a:lnTo>
                      <a:pt x="712" y="785"/>
                    </a:lnTo>
                    <a:lnTo>
                      <a:pt x="715" y="789"/>
                    </a:lnTo>
                    <a:lnTo>
                      <a:pt x="718" y="792"/>
                    </a:lnTo>
                    <a:lnTo>
                      <a:pt x="718" y="781"/>
                    </a:lnTo>
                    <a:lnTo>
                      <a:pt x="716" y="771"/>
                    </a:lnTo>
                    <a:lnTo>
                      <a:pt x="725" y="765"/>
                    </a:lnTo>
                    <a:lnTo>
                      <a:pt x="735" y="758"/>
                    </a:lnTo>
                    <a:lnTo>
                      <a:pt x="746" y="762"/>
                    </a:lnTo>
                    <a:lnTo>
                      <a:pt x="756" y="768"/>
                    </a:lnTo>
                    <a:lnTo>
                      <a:pt x="768" y="772"/>
                    </a:lnTo>
                    <a:lnTo>
                      <a:pt x="781" y="776"/>
                    </a:lnTo>
                    <a:lnTo>
                      <a:pt x="796" y="774"/>
                    </a:lnTo>
                    <a:lnTo>
                      <a:pt x="811" y="772"/>
                    </a:lnTo>
                    <a:lnTo>
                      <a:pt x="812" y="775"/>
                    </a:lnTo>
                    <a:lnTo>
                      <a:pt x="813" y="778"/>
                    </a:lnTo>
                    <a:lnTo>
                      <a:pt x="815" y="781"/>
                    </a:lnTo>
                    <a:lnTo>
                      <a:pt x="818" y="782"/>
                    </a:lnTo>
                    <a:lnTo>
                      <a:pt x="823" y="785"/>
                    </a:lnTo>
                    <a:lnTo>
                      <a:pt x="829" y="786"/>
                    </a:lnTo>
                    <a:lnTo>
                      <a:pt x="829" y="791"/>
                    </a:lnTo>
                    <a:lnTo>
                      <a:pt x="829" y="795"/>
                    </a:lnTo>
                    <a:lnTo>
                      <a:pt x="840" y="798"/>
                    </a:lnTo>
                    <a:lnTo>
                      <a:pt x="850" y="801"/>
                    </a:lnTo>
                    <a:lnTo>
                      <a:pt x="855" y="811"/>
                    </a:lnTo>
                    <a:lnTo>
                      <a:pt x="860" y="819"/>
                    </a:lnTo>
                    <a:lnTo>
                      <a:pt x="868" y="826"/>
                    </a:lnTo>
                    <a:lnTo>
                      <a:pt x="875" y="834"/>
                    </a:lnTo>
                    <a:lnTo>
                      <a:pt x="892" y="834"/>
                    </a:lnTo>
                    <a:lnTo>
                      <a:pt x="906" y="836"/>
                    </a:lnTo>
                    <a:lnTo>
                      <a:pt x="919" y="841"/>
                    </a:lnTo>
                    <a:lnTo>
                      <a:pt x="929" y="846"/>
                    </a:lnTo>
                    <a:lnTo>
                      <a:pt x="933" y="851"/>
                    </a:lnTo>
                    <a:lnTo>
                      <a:pt x="938" y="856"/>
                    </a:lnTo>
                    <a:lnTo>
                      <a:pt x="942" y="861"/>
                    </a:lnTo>
                    <a:lnTo>
                      <a:pt x="945" y="866"/>
                    </a:lnTo>
                    <a:lnTo>
                      <a:pt x="949" y="879"/>
                    </a:lnTo>
                    <a:lnTo>
                      <a:pt x="950" y="895"/>
                    </a:lnTo>
                    <a:lnTo>
                      <a:pt x="943" y="901"/>
                    </a:lnTo>
                    <a:lnTo>
                      <a:pt x="939" y="908"/>
                    </a:lnTo>
                    <a:lnTo>
                      <a:pt x="935" y="915"/>
                    </a:lnTo>
                    <a:lnTo>
                      <a:pt x="930" y="924"/>
                    </a:lnTo>
                    <a:lnTo>
                      <a:pt x="939" y="922"/>
                    </a:lnTo>
                    <a:lnTo>
                      <a:pt x="946" y="924"/>
                    </a:lnTo>
                    <a:lnTo>
                      <a:pt x="952" y="928"/>
                    </a:lnTo>
                    <a:lnTo>
                      <a:pt x="958" y="934"/>
                    </a:lnTo>
                    <a:lnTo>
                      <a:pt x="965" y="928"/>
                    </a:lnTo>
                    <a:lnTo>
                      <a:pt x="969" y="922"/>
                    </a:lnTo>
                    <a:lnTo>
                      <a:pt x="972" y="919"/>
                    </a:lnTo>
                    <a:lnTo>
                      <a:pt x="975" y="918"/>
                    </a:lnTo>
                    <a:lnTo>
                      <a:pt x="979" y="915"/>
                    </a:lnTo>
                    <a:lnTo>
                      <a:pt x="985" y="914"/>
                    </a:lnTo>
                    <a:lnTo>
                      <a:pt x="995" y="921"/>
                    </a:lnTo>
                    <a:lnTo>
                      <a:pt x="1000" y="926"/>
                    </a:lnTo>
                    <a:lnTo>
                      <a:pt x="1006" y="934"/>
                    </a:lnTo>
                    <a:lnTo>
                      <a:pt x="1012" y="945"/>
                    </a:lnTo>
                    <a:lnTo>
                      <a:pt x="1019" y="942"/>
                    </a:lnTo>
                    <a:lnTo>
                      <a:pt x="1026" y="942"/>
                    </a:lnTo>
                    <a:lnTo>
                      <a:pt x="1035" y="942"/>
                    </a:lnTo>
                    <a:lnTo>
                      <a:pt x="1045" y="942"/>
                    </a:lnTo>
                    <a:lnTo>
                      <a:pt x="1053" y="944"/>
                    </a:lnTo>
                    <a:lnTo>
                      <a:pt x="1063" y="946"/>
                    </a:lnTo>
                    <a:lnTo>
                      <a:pt x="1073" y="951"/>
                    </a:lnTo>
                    <a:lnTo>
                      <a:pt x="1082" y="955"/>
                    </a:lnTo>
                    <a:lnTo>
                      <a:pt x="1090" y="961"/>
                    </a:lnTo>
                    <a:lnTo>
                      <a:pt x="1099" y="966"/>
                    </a:lnTo>
                    <a:lnTo>
                      <a:pt x="1106" y="972"/>
                    </a:lnTo>
                    <a:lnTo>
                      <a:pt x="1112" y="979"/>
                    </a:lnTo>
                    <a:lnTo>
                      <a:pt x="1116" y="986"/>
                    </a:lnTo>
                    <a:lnTo>
                      <a:pt x="1119" y="995"/>
                    </a:lnTo>
                    <a:lnTo>
                      <a:pt x="1120" y="1002"/>
                    </a:lnTo>
                    <a:lnTo>
                      <a:pt x="1120" y="1011"/>
                    </a:lnTo>
                    <a:lnTo>
                      <a:pt x="1117" y="1019"/>
                    </a:lnTo>
                    <a:lnTo>
                      <a:pt x="1113" y="1028"/>
                    </a:lnTo>
                    <a:lnTo>
                      <a:pt x="1109" y="1036"/>
                    </a:lnTo>
                    <a:lnTo>
                      <a:pt x="1103" y="1043"/>
                    </a:lnTo>
                    <a:lnTo>
                      <a:pt x="1090" y="1058"/>
                    </a:lnTo>
                    <a:lnTo>
                      <a:pt x="1079" y="1071"/>
                    </a:lnTo>
                    <a:lnTo>
                      <a:pt x="1079" y="1082"/>
                    </a:lnTo>
                    <a:lnTo>
                      <a:pt x="1079" y="1093"/>
                    </a:lnTo>
                    <a:lnTo>
                      <a:pt x="1077" y="1105"/>
                    </a:lnTo>
                    <a:lnTo>
                      <a:pt x="1077" y="1116"/>
                    </a:lnTo>
                    <a:lnTo>
                      <a:pt x="1077" y="1131"/>
                    </a:lnTo>
                    <a:lnTo>
                      <a:pt x="1076" y="1142"/>
                    </a:lnTo>
                    <a:lnTo>
                      <a:pt x="1075" y="1153"/>
                    </a:lnTo>
                    <a:lnTo>
                      <a:pt x="1072" y="1165"/>
                    </a:lnTo>
                    <a:lnTo>
                      <a:pt x="1068" y="1175"/>
                    </a:lnTo>
                    <a:lnTo>
                      <a:pt x="1063" y="1183"/>
                    </a:lnTo>
                    <a:lnTo>
                      <a:pt x="1058" y="1192"/>
                    </a:lnTo>
                    <a:lnTo>
                      <a:pt x="1052" y="1201"/>
                    </a:lnTo>
                    <a:lnTo>
                      <a:pt x="1042" y="1201"/>
                    </a:lnTo>
                    <a:lnTo>
                      <a:pt x="1033" y="1201"/>
                    </a:lnTo>
                    <a:lnTo>
                      <a:pt x="1026" y="1202"/>
                    </a:lnTo>
                    <a:lnTo>
                      <a:pt x="1019" y="1203"/>
                    </a:lnTo>
                    <a:lnTo>
                      <a:pt x="1013" y="1206"/>
                    </a:lnTo>
                    <a:lnTo>
                      <a:pt x="1008" y="1209"/>
                    </a:lnTo>
                    <a:lnTo>
                      <a:pt x="1003" y="1213"/>
                    </a:lnTo>
                    <a:lnTo>
                      <a:pt x="999" y="1218"/>
                    </a:lnTo>
                    <a:lnTo>
                      <a:pt x="996" y="1223"/>
                    </a:lnTo>
                    <a:lnTo>
                      <a:pt x="993" y="1228"/>
                    </a:lnTo>
                    <a:lnTo>
                      <a:pt x="990" y="1235"/>
                    </a:lnTo>
                    <a:lnTo>
                      <a:pt x="989" y="1241"/>
                    </a:lnTo>
                    <a:lnTo>
                      <a:pt x="986" y="1256"/>
                    </a:lnTo>
                    <a:lnTo>
                      <a:pt x="986" y="1273"/>
                    </a:lnTo>
                    <a:lnTo>
                      <a:pt x="978" y="1280"/>
                    </a:lnTo>
                    <a:lnTo>
                      <a:pt x="970" y="1288"/>
                    </a:lnTo>
                    <a:lnTo>
                      <a:pt x="965" y="1296"/>
                    </a:lnTo>
                    <a:lnTo>
                      <a:pt x="960" y="1305"/>
                    </a:lnTo>
                    <a:lnTo>
                      <a:pt x="953" y="1326"/>
                    </a:lnTo>
                    <a:lnTo>
                      <a:pt x="945" y="1348"/>
                    </a:lnTo>
                    <a:lnTo>
                      <a:pt x="925" y="1346"/>
                    </a:lnTo>
                    <a:lnTo>
                      <a:pt x="906" y="1345"/>
                    </a:lnTo>
                    <a:lnTo>
                      <a:pt x="912" y="1353"/>
                    </a:lnTo>
                    <a:lnTo>
                      <a:pt x="919" y="1363"/>
                    </a:lnTo>
                    <a:lnTo>
                      <a:pt x="922" y="1369"/>
                    </a:lnTo>
                    <a:lnTo>
                      <a:pt x="925" y="1375"/>
                    </a:lnTo>
                    <a:lnTo>
                      <a:pt x="925" y="1379"/>
                    </a:lnTo>
                    <a:lnTo>
                      <a:pt x="923" y="1383"/>
                    </a:lnTo>
                    <a:lnTo>
                      <a:pt x="919" y="1389"/>
                    </a:lnTo>
                    <a:lnTo>
                      <a:pt x="912" y="1393"/>
                    </a:lnTo>
                    <a:lnTo>
                      <a:pt x="905" y="1396"/>
                    </a:lnTo>
                    <a:lnTo>
                      <a:pt x="898" y="1398"/>
                    </a:lnTo>
                    <a:lnTo>
                      <a:pt x="882" y="1399"/>
                    </a:lnTo>
                    <a:lnTo>
                      <a:pt x="869" y="1405"/>
                    </a:lnTo>
                    <a:lnTo>
                      <a:pt x="873" y="1409"/>
                    </a:lnTo>
                    <a:lnTo>
                      <a:pt x="875" y="1415"/>
                    </a:lnTo>
                    <a:lnTo>
                      <a:pt x="876" y="1420"/>
                    </a:lnTo>
                    <a:lnTo>
                      <a:pt x="873" y="1428"/>
                    </a:lnTo>
                    <a:lnTo>
                      <a:pt x="873" y="1428"/>
                    </a:lnTo>
                    <a:lnTo>
                      <a:pt x="872" y="1428"/>
                    </a:lnTo>
                    <a:lnTo>
                      <a:pt x="862" y="1426"/>
                    </a:lnTo>
                    <a:lnTo>
                      <a:pt x="853" y="1426"/>
                    </a:lnTo>
                    <a:lnTo>
                      <a:pt x="853" y="1428"/>
                    </a:lnTo>
                    <a:lnTo>
                      <a:pt x="853" y="1428"/>
                    </a:lnTo>
                    <a:lnTo>
                      <a:pt x="859" y="1436"/>
                    </a:lnTo>
                    <a:lnTo>
                      <a:pt x="865" y="1445"/>
                    </a:lnTo>
                    <a:lnTo>
                      <a:pt x="863" y="1462"/>
                    </a:lnTo>
                    <a:lnTo>
                      <a:pt x="859" y="1475"/>
                    </a:lnTo>
                    <a:lnTo>
                      <a:pt x="853" y="1478"/>
                    </a:lnTo>
                    <a:lnTo>
                      <a:pt x="849" y="1480"/>
                    </a:lnTo>
                    <a:lnTo>
                      <a:pt x="849" y="1486"/>
                    </a:lnTo>
                    <a:lnTo>
                      <a:pt x="850" y="1490"/>
                    </a:lnTo>
                    <a:lnTo>
                      <a:pt x="852" y="1493"/>
                    </a:lnTo>
                    <a:lnTo>
                      <a:pt x="855" y="1496"/>
                    </a:lnTo>
                    <a:lnTo>
                      <a:pt x="860" y="1497"/>
                    </a:lnTo>
                    <a:lnTo>
                      <a:pt x="863" y="1499"/>
                    </a:lnTo>
                    <a:lnTo>
                      <a:pt x="868" y="1502"/>
                    </a:lnTo>
                    <a:lnTo>
                      <a:pt x="870" y="1503"/>
                    </a:lnTo>
                    <a:lnTo>
                      <a:pt x="870" y="1512"/>
                    </a:lnTo>
                    <a:lnTo>
                      <a:pt x="869" y="1519"/>
                    </a:lnTo>
                    <a:lnTo>
                      <a:pt x="866" y="1525"/>
                    </a:lnTo>
                    <a:lnTo>
                      <a:pt x="863" y="1530"/>
                    </a:lnTo>
                    <a:lnTo>
                      <a:pt x="859" y="1543"/>
                    </a:lnTo>
                    <a:lnTo>
                      <a:pt x="856" y="1556"/>
                    </a:lnTo>
                    <a:lnTo>
                      <a:pt x="868" y="1565"/>
                    </a:lnTo>
                    <a:lnTo>
                      <a:pt x="886" y="1577"/>
                    </a:lnTo>
                    <a:lnTo>
                      <a:pt x="905" y="1592"/>
                    </a:lnTo>
                    <a:lnTo>
                      <a:pt x="913" y="1599"/>
                    </a:lnTo>
                    <a:lnTo>
                      <a:pt x="892" y="1599"/>
                    </a:lnTo>
                    <a:lnTo>
                      <a:pt x="876" y="1597"/>
                    </a:lnTo>
                    <a:lnTo>
                      <a:pt x="863" y="1593"/>
                    </a:lnTo>
                    <a:lnTo>
                      <a:pt x="852" y="1587"/>
                    </a:lnTo>
                    <a:lnTo>
                      <a:pt x="833" y="1573"/>
                    </a:lnTo>
                    <a:lnTo>
                      <a:pt x="808" y="1555"/>
                    </a:lnTo>
                    <a:lnTo>
                      <a:pt x="809" y="1550"/>
                    </a:lnTo>
                    <a:lnTo>
                      <a:pt x="809" y="1545"/>
                    </a:lnTo>
                    <a:lnTo>
                      <a:pt x="809" y="1543"/>
                    </a:lnTo>
                    <a:lnTo>
                      <a:pt x="809" y="1540"/>
                    </a:lnTo>
                    <a:lnTo>
                      <a:pt x="808" y="1539"/>
                    </a:lnTo>
                    <a:lnTo>
                      <a:pt x="806" y="1537"/>
                    </a:lnTo>
                    <a:lnTo>
                      <a:pt x="792" y="1526"/>
                    </a:lnTo>
                    <a:lnTo>
                      <a:pt x="779" y="1513"/>
                    </a:lnTo>
                    <a:lnTo>
                      <a:pt x="788" y="1513"/>
                    </a:lnTo>
                    <a:lnTo>
                      <a:pt x="796" y="1515"/>
                    </a:lnTo>
                    <a:lnTo>
                      <a:pt x="795" y="1512"/>
                    </a:lnTo>
                    <a:lnTo>
                      <a:pt x="795" y="1510"/>
                    </a:lnTo>
                    <a:lnTo>
                      <a:pt x="788" y="1506"/>
                    </a:lnTo>
                    <a:lnTo>
                      <a:pt x="779" y="1502"/>
                    </a:lnTo>
                    <a:lnTo>
                      <a:pt x="772" y="1496"/>
                    </a:lnTo>
                    <a:lnTo>
                      <a:pt x="768" y="1490"/>
                    </a:lnTo>
                    <a:lnTo>
                      <a:pt x="772" y="1490"/>
                    </a:lnTo>
                    <a:lnTo>
                      <a:pt x="776" y="1489"/>
                    </a:lnTo>
                    <a:lnTo>
                      <a:pt x="776" y="1485"/>
                    </a:lnTo>
                    <a:lnTo>
                      <a:pt x="776" y="1480"/>
                    </a:lnTo>
                    <a:lnTo>
                      <a:pt x="783" y="1480"/>
                    </a:lnTo>
                    <a:lnTo>
                      <a:pt x="791" y="1480"/>
                    </a:lnTo>
                    <a:lnTo>
                      <a:pt x="791" y="1475"/>
                    </a:lnTo>
                    <a:lnTo>
                      <a:pt x="791" y="1470"/>
                    </a:lnTo>
                    <a:lnTo>
                      <a:pt x="786" y="1468"/>
                    </a:lnTo>
                    <a:lnTo>
                      <a:pt x="783" y="1465"/>
                    </a:lnTo>
                    <a:lnTo>
                      <a:pt x="781" y="1462"/>
                    </a:lnTo>
                    <a:lnTo>
                      <a:pt x="781" y="1458"/>
                    </a:lnTo>
                    <a:lnTo>
                      <a:pt x="781" y="1449"/>
                    </a:lnTo>
                    <a:lnTo>
                      <a:pt x="781" y="1438"/>
                    </a:lnTo>
                    <a:lnTo>
                      <a:pt x="776" y="1435"/>
                    </a:lnTo>
                    <a:lnTo>
                      <a:pt x="772" y="1429"/>
                    </a:lnTo>
                    <a:lnTo>
                      <a:pt x="771" y="1429"/>
                    </a:lnTo>
                    <a:lnTo>
                      <a:pt x="769" y="1429"/>
                    </a:lnTo>
                    <a:lnTo>
                      <a:pt x="768" y="1438"/>
                    </a:lnTo>
                    <a:lnTo>
                      <a:pt x="766" y="1446"/>
                    </a:lnTo>
                    <a:lnTo>
                      <a:pt x="765" y="1446"/>
                    </a:lnTo>
                    <a:lnTo>
                      <a:pt x="763" y="1445"/>
                    </a:lnTo>
                    <a:lnTo>
                      <a:pt x="762" y="1426"/>
                    </a:lnTo>
                    <a:lnTo>
                      <a:pt x="759" y="1409"/>
                    </a:lnTo>
                    <a:lnTo>
                      <a:pt x="755" y="1392"/>
                    </a:lnTo>
                    <a:lnTo>
                      <a:pt x="751" y="1373"/>
                    </a:lnTo>
                    <a:lnTo>
                      <a:pt x="751" y="1358"/>
                    </a:lnTo>
                    <a:lnTo>
                      <a:pt x="751" y="1343"/>
                    </a:lnTo>
                    <a:lnTo>
                      <a:pt x="752" y="1328"/>
                    </a:lnTo>
                    <a:lnTo>
                      <a:pt x="752" y="1313"/>
                    </a:lnTo>
                    <a:lnTo>
                      <a:pt x="748" y="1290"/>
                    </a:lnTo>
                    <a:lnTo>
                      <a:pt x="745" y="1265"/>
                    </a:lnTo>
                    <a:lnTo>
                      <a:pt x="743" y="1239"/>
                    </a:lnTo>
                    <a:lnTo>
                      <a:pt x="741" y="1213"/>
                    </a:lnTo>
                    <a:lnTo>
                      <a:pt x="738" y="1192"/>
                    </a:lnTo>
                    <a:lnTo>
                      <a:pt x="738" y="1172"/>
                    </a:lnTo>
                    <a:lnTo>
                      <a:pt x="738" y="1162"/>
                    </a:lnTo>
                    <a:lnTo>
                      <a:pt x="736" y="1152"/>
                    </a:lnTo>
                    <a:lnTo>
                      <a:pt x="735" y="1143"/>
                    </a:lnTo>
                    <a:lnTo>
                      <a:pt x="732" y="1136"/>
                    </a:lnTo>
                    <a:lnTo>
                      <a:pt x="716" y="1129"/>
                    </a:lnTo>
                    <a:lnTo>
                      <a:pt x="703" y="1121"/>
                    </a:lnTo>
                    <a:lnTo>
                      <a:pt x="691" y="1111"/>
                    </a:lnTo>
                    <a:lnTo>
                      <a:pt x="678" y="1099"/>
                    </a:lnTo>
                    <a:lnTo>
                      <a:pt x="668" y="1086"/>
                    </a:lnTo>
                    <a:lnTo>
                      <a:pt x="658" y="1073"/>
                    </a:lnTo>
                    <a:lnTo>
                      <a:pt x="649" y="1059"/>
                    </a:lnTo>
                    <a:lnTo>
                      <a:pt x="642" y="1045"/>
                    </a:lnTo>
                    <a:lnTo>
                      <a:pt x="636" y="1026"/>
                    </a:lnTo>
                    <a:lnTo>
                      <a:pt x="632" y="1009"/>
                    </a:lnTo>
                    <a:lnTo>
                      <a:pt x="615" y="991"/>
                    </a:lnTo>
                    <a:lnTo>
                      <a:pt x="598" y="971"/>
                    </a:lnTo>
                    <a:lnTo>
                      <a:pt x="601" y="958"/>
                    </a:lnTo>
                    <a:lnTo>
                      <a:pt x="606" y="946"/>
                    </a:lnTo>
                    <a:lnTo>
                      <a:pt x="611" y="946"/>
                    </a:lnTo>
                    <a:lnTo>
                      <a:pt x="613" y="946"/>
                    </a:lnTo>
                    <a:lnTo>
                      <a:pt x="615" y="945"/>
                    </a:lnTo>
                    <a:lnTo>
                      <a:pt x="616" y="942"/>
                    </a:lnTo>
                    <a:lnTo>
                      <a:pt x="616" y="941"/>
                    </a:lnTo>
                    <a:lnTo>
                      <a:pt x="615" y="939"/>
                    </a:lnTo>
                    <a:lnTo>
                      <a:pt x="606" y="938"/>
                    </a:lnTo>
                    <a:lnTo>
                      <a:pt x="601" y="935"/>
                    </a:lnTo>
                    <a:lnTo>
                      <a:pt x="601" y="929"/>
                    </a:lnTo>
                    <a:lnTo>
                      <a:pt x="599" y="925"/>
                    </a:lnTo>
                    <a:lnTo>
                      <a:pt x="606" y="909"/>
                    </a:lnTo>
                    <a:lnTo>
                      <a:pt x="612" y="892"/>
                    </a:lnTo>
                    <a:lnTo>
                      <a:pt x="619" y="891"/>
                    </a:lnTo>
                    <a:lnTo>
                      <a:pt x="623" y="891"/>
                    </a:lnTo>
                    <a:lnTo>
                      <a:pt x="625" y="888"/>
                    </a:lnTo>
                    <a:lnTo>
                      <a:pt x="626" y="886"/>
                    </a:lnTo>
                    <a:lnTo>
                      <a:pt x="628" y="881"/>
                    </a:lnTo>
                    <a:lnTo>
                      <a:pt x="632" y="874"/>
                    </a:lnTo>
                    <a:lnTo>
                      <a:pt x="638" y="862"/>
                    </a:lnTo>
                    <a:lnTo>
                      <a:pt x="642" y="851"/>
                    </a:lnTo>
                    <a:lnTo>
                      <a:pt x="642" y="841"/>
                    </a:lnTo>
                    <a:lnTo>
                      <a:pt x="642" y="831"/>
                    </a:lnTo>
                    <a:lnTo>
                      <a:pt x="641" y="822"/>
                    </a:lnTo>
                    <a:lnTo>
                      <a:pt x="639" y="814"/>
                    </a:lnTo>
                    <a:lnTo>
                      <a:pt x="639" y="805"/>
                    </a:lnTo>
                    <a:lnTo>
                      <a:pt x="641" y="796"/>
                    </a:lnTo>
                    <a:lnTo>
                      <a:pt x="635" y="795"/>
                    </a:lnTo>
                    <a:lnTo>
                      <a:pt x="631" y="794"/>
                    </a:lnTo>
                    <a:lnTo>
                      <a:pt x="626" y="794"/>
                    </a:lnTo>
                    <a:lnTo>
                      <a:pt x="621" y="795"/>
                    </a:lnTo>
                    <a:lnTo>
                      <a:pt x="618" y="796"/>
                    </a:lnTo>
                    <a:lnTo>
                      <a:pt x="615" y="798"/>
                    </a:lnTo>
                    <a:lnTo>
                      <a:pt x="616" y="804"/>
                    </a:lnTo>
                    <a:lnTo>
                      <a:pt x="618" y="808"/>
                    </a:lnTo>
                    <a:lnTo>
                      <a:pt x="616" y="811"/>
                    </a:lnTo>
                    <a:lnTo>
                      <a:pt x="611" y="812"/>
                    </a:lnTo>
                    <a:lnTo>
                      <a:pt x="605" y="806"/>
                    </a:lnTo>
                    <a:lnTo>
                      <a:pt x="598" y="804"/>
                    </a:lnTo>
                    <a:lnTo>
                      <a:pt x="591" y="801"/>
                    </a:lnTo>
                    <a:lnTo>
                      <a:pt x="582" y="796"/>
                    </a:lnTo>
                    <a:lnTo>
                      <a:pt x="575" y="791"/>
                    </a:lnTo>
                    <a:lnTo>
                      <a:pt x="568" y="785"/>
                    </a:lnTo>
                    <a:lnTo>
                      <a:pt x="564" y="778"/>
                    </a:lnTo>
                    <a:lnTo>
                      <a:pt x="558" y="769"/>
                    </a:lnTo>
                    <a:lnTo>
                      <a:pt x="551" y="752"/>
                    </a:lnTo>
                    <a:lnTo>
                      <a:pt x="542" y="734"/>
                    </a:lnTo>
                    <a:lnTo>
                      <a:pt x="538" y="732"/>
                    </a:lnTo>
                    <a:lnTo>
                      <a:pt x="535" y="732"/>
                    </a:lnTo>
                    <a:lnTo>
                      <a:pt x="532" y="735"/>
                    </a:lnTo>
                    <a:lnTo>
                      <a:pt x="531" y="739"/>
                    </a:lnTo>
                    <a:lnTo>
                      <a:pt x="522" y="738"/>
                    </a:lnTo>
                    <a:lnTo>
                      <a:pt x="518" y="735"/>
                    </a:lnTo>
                    <a:lnTo>
                      <a:pt x="515" y="731"/>
                    </a:lnTo>
                    <a:lnTo>
                      <a:pt x="509" y="727"/>
                    </a:lnTo>
                    <a:lnTo>
                      <a:pt x="504" y="728"/>
                    </a:lnTo>
                    <a:lnTo>
                      <a:pt x="495" y="728"/>
                    </a:lnTo>
                    <a:lnTo>
                      <a:pt x="484" y="712"/>
                    </a:lnTo>
                    <a:lnTo>
                      <a:pt x="474" y="697"/>
                    </a:lnTo>
                    <a:lnTo>
                      <a:pt x="468" y="695"/>
                    </a:lnTo>
                    <a:lnTo>
                      <a:pt x="464" y="697"/>
                    </a:lnTo>
                    <a:lnTo>
                      <a:pt x="461" y="698"/>
                    </a:lnTo>
                    <a:lnTo>
                      <a:pt x="456" y="699"/>
                    </a:lnTo>
                    <a:lnTo>
                      <a:pt x="454" y="702"/>
                    </a:lnTo>
                    <a:lnTo>
                      <a:pt x="449" y="704"/>
                    </a:lnTo>
                    <a:lnTo>
                      <a:pt x="446" y="705"/>
                    </a:lnTo>
                    <a:lnTo>
                      <a:pt x="442" y="705"/>
                    </a:lnTo>
                    <a:lnTo>
                      <a:pt x="429" y="702"/>
                    </a:lnTo>
                    <a:lnTo>
                      <a:pt x="416" y="698"/>
                    </a:lnTo>
                    <a:lnTo>
                      <a:pt x="404" y="692"/>
                    </a:lnTo>
                    <a:lnTo>
                      <a:pt x="391" y="684"/>
                    </a:lnTo>
                    <a:lnTo>
                      <a:pt x="379" y="677"/>
                    </a:lnTo>
                    <a:lnTo>
                      <a:pt x="368" y="667"/>
                    </a:lnTo>
                    <a:lnTo>
                      <a:pt x="359" y="658"/>
                    </a:lnTo>
                    <a:lnTo>
                      <a:pt x="351" y="649"/>
                    </a:lnTo>
                    <a:lnTo>
                      <a:pt x="354" y="642"/>
                    </a:lnTo>
                    <a:lnTo>
                      <a:pt x="354" y="635"/>
                    </a:lnTo>
                    <a:lnTo>
                      <a:pt x="354" y="627"/>
                    </a:lnTo>
                    <a:lnTo>
                      <a:pt x="351" y="618"/>
                    </a:lnTo>
                    <a:lnTo>
                      <a:pt x="345" y="601"/>
                    </a:lnTo>
                    <a:lnTo>
                      <a:pt x="335" y="582"/>
                    </a:lnTo>
                    <a:lnTo>
                      <a:pt x="325" y="562"/>
                    </a:lnTo>
                    <a:lnTo>
                      <a:pt x="314" y="544"/>
                    </a:lnTo>
                    <a:lnTo>
                      <a:pt x="309" y="534"/>
                    </a:lnTo>
                    <a:lnTo>
                      <a:pt x="307" y="525"/>
                    </a:lnTo>
                    <a:lnTo>
                      <a:pt x="304" y="515"/>
                    </a:lnTo>
                    <a:lnTo>
                      <a:pt x="301" y="507"/>
                    </a:lnTo>
                    <a:lnTo>
                      <a:pt x="298" y="504"/>
                    </a:lnTo>
                    <a:lnTo>
                      <a:pt x="294" y="504"/>
                    </a:lnTo>
                    <a:lnTo>
                      <a:pt x="291" y="502"/>
                    </a:lnTo>
                    <a:lnTo>
                      <a:pt x="287" y="504"/>
                    </a:lnTo>
                    <a:lnTo>
                      <a:pt x="288" y="518"/>
                    </a:lnTo>
                    <a:lnTo>
                      <a:pt x="291" y="532"/>
                    </a:lnTo>
                    <a:lnTo>
                      <a:pt x="295" y="547"/>
                    </a:lnTo>
                    <a:lnTo>
                      <a:pt x="299" y="559"/>
                    </a:lnTo>
                    <a:lnTo>
                      <a:pt x="305" y="572"/>
                    </a:lnTo>
                    <a:lnTo>
                      <a:pt x="309" y="584"/>
                    </a:lnTo>
                    <a:lnTo>
                      <a:pt x="315" y="597"/>
                    </a:lnTo>
                    <a:lnTo>
                      <a:pt x="318" y="611"/>
                    </a:lnTo>
                    <a:lnTo>
                      <a:pt x="317" y="611"/>
                    </a:lnTo>
                    <a:lnTo>
                      <a:pt x="315" y="611"/>
                    </a:lnTo>
                    <a:lnTo>
                      <a:pt x="309" y="611"/>
                    </a:lnTo>
                    <a:lnTo>
                      <a:pt x="307" y="609"/>
                    </a:lnTo>
                    <a:lnTo>
                      <a:pt x="299" y="601"/>
                    </a:lnTo>
                    <a:lnTo>
                      <a:pt x="292" y="594"/>
                    </a:lnTo>
                    <a:lnTo>
                      <a:pt x="294" y="588"/>
                    </a:lnTo>
                    <a:lnTo>
                      <a:pt x="294" y="581"/>
                    </a:lnTo>
                    <a:lnTo>
                      <a:pt x="294" y="577"/>
                    </a:lnTo>
                    <a:lnTo>
                      <a:pt x="291" y="574"/>
                    </a:lnTo>
                    <a:lnTo>
                      <a:pt x="289" y="571"/>
                    </a:lnTo>
                    <a:lnTo>
                      <a:pt x="287" y="568"/>
                    </a:lnTo>
                    <a:lnTo>
                      <a:pt x="279" y="564"/>
                    </a:lnTo>
                    <a:lnTo>
                      <a:pt x="274" y="561"/>
                    </a:lnTo>
                    <a:lnTo>
                      <a:pt x="277" y="555"/>
                    </a:lnTo>
                    <a:lnTo>
                      <a:pt x="281" y="549"/>
                    </a:lnTo>
                    <a:lnTo>
                      <a:pt x="265" y="472"/>
                    </a:lnTo>
                    <a:lnTo>
                      <a:pt x="255" y="467"/>
                    </a:lnTo>
                    <a:lnTo>
                      <a:pt x="244" y="462"/>
                    </a:lnTo>
                    <a:lnTo>
                      <a:pt x="244" y="451"/>
                    </a:lnTo>
                    <a:lnTo>
                      <a:pt x="242" y="442"/>
                    </a:lnTo>
                    <a:lnTo>
                      <a:pt x="244" y="435"/>
                    </a:lnTo>
                    <a:lnTo>
                      <a:pt x="247" y="425"/>
                    </a:lnTo>
                    <a:lnTo>
                      <a:pt x="244" y="424"/>
                    </a:lnTo>
                    <a:lnTo>
                      <a:pt x="242" y="422"/>
                    </a:lnTo>
                    <a:lnTo>
                      <a:pt x="241" y="420"/>
                    </a:lnTo>
                    <a:lnTo>
                      <a:pt x="239" y="417"/>
                    </a:lnTo>
                    <a:lnTo>
                      <a:pt x="239" y="411"/>
                    </a:lnTo>
                    <a:lnTo>
                      <a:pt x="239" y="402"/>
                    </a:lnTo>
                    <a:lnTo>
                      <a:pt x="252" y="375"/>
                    </a:lnTo>
                    <a:lnTo>
                      <a:pt x="269" y="344"/>
                    </a:lnTo>
                    <a:lnTo>
                      <a:pt x="279" y="328"/>
                    </a:lnTo>
                    <a:lnTo>
                      <a:pt x="289" y="314"/>
                    </a:lnTo>
                    <a:lnTo>
                      <a:pt x="299" y="302"/>
                    </a:lnTo>
                    <a:lnTo>
                      <a:pt x="308" y="295"/>
                    </a:lnTo>
                    <a:lnTo>
                      <a:pt x="307" y="294"/>
                    </a:lnTo>
                    <a:lnTo>
                      <a:pt x="307" y="292"/>
                    </a:lnTo>
                    <a:lnTo>
                      <a:pt x="298" y="288"/>
                    </a:lnTo>
                    <a:lnTo>
                      <a:pt x="294" y="282"/>
                    </a:lnTo>
                    <a:lnTo>
                      <a:pt x="289" y="275"/>
                    </a:lnTo>
                    <a:lnTo>
                      <a:pt x="285" y="268"/>
                    </a:lnTo>
                    <a:lnTo>
                      <a:pt x="287" y="265"/>
                    </a:lnTo>
                    <a:lnTo>
                      <a:pt x="287" y="261"/>
                    </a:lnTo>
                    <a:lnTo>
                      <a:pt x="292" y="260"/>
                    </a:lnTo>
                    <a:lnTo>
                      <a:pt x="295" y="260"/>
                    </a:lnTo>
                    <a:lnTo>
                      <a:pt x="299" y="261"/>
                    </a:lnTo>
                    <a:lnTo>
                      <a:pt x="302" y="263"/>
                    </a:lnTo>
                    <a:lnTo>
                      <a:pt x="307" y="267"/>
                    </a:lnTo>
                    <a:lnTo>
                      <a:pt x="309" y="272"/>
                    </a:lnTo>
                    <a:lnTo>
                      <a:pt x="312" y="290"/>
                    </a:lnTo>
                    <a:lnTo>
                      <a:pt x="315" y="305"/>
                    </a:lnTo>
                    <a:lnTo>
                      <a:pt x="315" y="305"/>
                    </a:lnTo>
                    <a:lnTo>
                      <a:pt x="317" y="305"/>
                    </a:lnTo>
                    <a:lnTo>
                      <a:pt x="324" y="292"/>
                    </a:lnTo>
                    <a:lnTo>
                      <a:pt x="328" y="281"/>
                    </a:lnTo>
                    <a:lnTo>
                      <a:pt x="317" y="267"/>
                    </a:lnTo>
                    <a:lnTo>
                      <a:pt x="304" y="253"/>
                    </a:lnTo>
                    <a:lnTo>
                      <a:pt x="308" y="247"/>
                    </a:lnTo>
                    <a:lnTo>
                      <a:pt x="308" y="240"/>
                    </a:lnTo>
                    <a:lnTo>
                      <a:pt x="307" y="234"/>
                    </a:lnTo>
                    <a:lnTo>
                      <a:pt x="304" y="227"/>
                    </a:lnTo>
                    <a:lnTo>
                      <a:pt x="314" y="214"/>
                    </a:lnTo>
                    <a:lnTo>
                      <a:pt x="325" y="203"/>
                    </a:lnTo>
                    <a:lnTo>
                      <a:pt x="315" y="203"/>
                    </a:lnTo>
                    <a:lnTo>
                      <a:pt x="308" y="204"/>
                    </a:lnTo>
                    <a:lnTo>
                      <a:pt x="301" y="207"/>
                    </a:lnTo>
                    <a:lnTo>
                      <a:pt x="292" y="210"/>
                    </a:lnTo>
                    <a:lnTo>
                      <a:pt x="301" y="203"/>
                    </a:lnTo>
                    <a:lnTo>
                      <a:pt x="307" y="195"/>
                    </a:lnTo>
                    <a:lnTo>
                      <a:pt x="309" y="191"/>
                    </a:lnTo>
                    <a:lnTo>
                      <a:pt x="312" y="187"/>
                    </a:lnTo>
                    <a:lnTo>
                      <a:pt x="315" y="181"/>
                    </a:lnTo>
                    <a:lnTo>
                      <a:pt x="317" y="174"/>
                    </a:lnTo>
                    <a:lnTo>
                      <a:pt x="311" y="174"/>
                    </a:lnTo>
                    <a:lnTo>
                      <a:pt x="307" y="173"/>
                    </a:lnTo>
                    <a:lnTo>
                      <a:pt x="308" y="171"/>
                    </a:lnTo>
                    <a:lnTo>
                      <a:pt x="311" y="168"/>
                    </a:lnTo>
                    <a:lnTo>
                      <a:pt x="312" y="165"/>
                    </a:lnTo>
                    <a:lnTo>
                      <a:pt x="315" y="164"/>
                    </a:lnTo>
                    <a:lnTo>
                      <a:pt x="315" y="163"/>
                    </a:lnTo>
                    <a:lnTo>
                      <a:pt x="315" y="161"/>
                    </a:lnTo>
                    <a:lnTo>
                      <a:pt x="302" y="165"/>
                    </a:lnTo>
                    <a:lnTo>
                      <a:pt x="291" y="168"/>
                    </a:lnTo>
                    <a:lnTo>
                      <a:pt x="288" y="167"/>
                    </a:lnTo>
                    <a:lnTo>
                      <a:pt x="284" y="165"/>
                    </a:lnTo>
                    <a:lnTo>
                      <a:pt x="287" y="160"/>
                    </a:lnTo>
                    <a:lnTo>
                      <a:pt x="289" y="153"/>
                    </a:lnTo>
                    <a:lnTo>
                      <a:pt x="269" y="150"/>
                    </a:lnTo>
                    <a:lnTo>
                      <a:pt x="251" y="145"/>
                    </a:lnTo>
                    <a:lnTo>
                      <a:pt x="235" y="140"/>
                    </a:lnTo>
                    <a:lnTo>
                      <a:pt x="225" y="140"/>
                    </a:lnTo>
                    <a:lnTo>
                      <a:pt x="218" y="145"/>
                    </a:lnTo>
                    <a:lnTo>
                      <a:pt x="211" y="153"/>
                    </a:lnTo>
                    <a:lnTo>
                      <a:pt x="202" y="154"/>
                    </a:lnTo>
                    <a:lnTo>
                      <a:pt x="195" y="155"/>
                    </a:lnTo>
                    <a:lnTo>
                      <a:pt x="189" y="154"/>
                    </a:lnTo>
                    <a:lnTo>
                      <a:pt x="184" y="153"/>
                    </a:lnTo>
                    <a:lnTo>
                      <a:pt x="178" y="153"/>
                    </a:lnTo>
                    <a:lnTo>
                      <a:pt x="172" y="151"/>
                    </a:lnTo>
                    <a:lnTo>
                      <a:pt x="167" y="151"/>
                    </a:lnTo>
                    <a:lnTo>
                      <a:pt x="161" y="153"/>
                    </a:lnTo>
                    <a:lnTo>
                      <a:pt x="155" y="155"/>
                    </a:lnTo>
                    <a:lnTo>
                      <a:pt x="151" y="160"/>
                    </a:lnTo>
                    <a:lnTo>
                      <a:pt x="148" y="164"/>
                    </a:lnTo>
                    <a:lnTo>
                      <a:pt x="144" y="168"/>
                    </a:lnTo>
                    <a:lnTo>
                      <a:pt x="141" y="171"/>
                    </a:lnTo>
                    <a:lnTo>
                      <a:pt x="135" y="174"/>
                    </a:lnTo>
                    <a:lnTo>
                      <a:pt x="129" y="175"/>
                    </a:lnTo>
                    <a:lnTo>
                      <a:pt x="124" y="177"/>
                    </a:lnTo>
                    <a:lnTo>
                      <a:pt x="111" y="178"/>
                    </a:lnTo>
                    <a:lnTo>
                      <a:pt x="101" y="181"/>
                    </a:lnTo>
                    <a:lnTo>
                      <a:pt x="100" y="185"/>
                    </a:lnTo>
                    <a:lnTo>
                      <a:pt x="98" y="190"/>
                    </a:lnTo>
                    <a:lnTo>
                      <a:pt x="87" y="190"/>
                    </a:lnTo>
                    <a:lnTo>
                      <a:pt x="78" y="191"/>
                    </a:lnTo>
                    <a:lnTo>
                      <a:pt x="70" y="193"/>
                    </a:lnTo>
                    <a:lnTo>
                      <a:pt x="62" y="195"/>
                    </a:lnTo>
                    <a:lnTo>
                      <a:pt x="48" y="203"/>
                    </a:lnTo>
                    <a:lnTo>
                      <a:pt x="32" y="208"/>
                    </a:lnTo>
                    <a:lnTo>
                      <a:pt x="31" y="205"/>
                    </a:lnTo>
                    <a:lnTo>
                      <a:pt x="28" y="203"/>
                    </a:lnTo>
                    <a:lnTo>
                      <a:pt x="15" y="207"/>
                    </a:lnTo>
                    <a:lnTo>
                      <a:pt x="0" y="211"/>
                    </a:lnTo>
                    <a:lnTo>
                      <a:pt x="0" y="210"/>
                    </a:lnTo>
                    <a:lnTo>
                      <a:pt x="1" y="207"/>
                    </a:lnTo>
                    <a:lnTo>
                      <a:pt x="31" y="198"/>
                    </a:lnTo>
                    <a:lnTo>
                      <a:pt x="65" y="191"/>
                    </a:lnTo>
                    <a:lnTo>
                      <a:pt x="81" y="185"/>
                    </a:lnTo>
                    <a:lnTo>
                      <a:pt x="97" y="180"/>
                    </a:lnTo>
                    <a:lnTo>
                      <a:pt x="109" y="174"/>
                    </a:lnTo>
                    <a:lnTo>
                      <a:pt x="119" y="165"/>
                    </a:lnTo>
                    <a:lnTo>
                      <a:pt x="118" y="164"/>
                    </a:lnTo>
                    <a:lnTo>
                      <a:pt x="118" y="163"/>
                    </a:lnTo>
                    <a:lnTo>
                      <a:pt x="97" y="164"/>
                    </a:lnTo>
                    <a:lnTo>
                      <a:pt x="77" y="164"/>
                    </a:lnTo>
                    <a:lnTo>
                      <a:pt x="77" y="163"/>
                    </a:lnTo>
                    <a:lnTo>
                      <a:pt x="77" y="160"/>
                    </a:lnTo>
                    <a:lnTo>
                      <a:pt x="84" y="153"/>
                    </a:lnTo>
                    <a:lnTo>
                      <a:pt x="90" y="144"/>
                    </a:lnTo>
                    <a:lnTo>
                      <a:pt x="81" y="144"/>
                    </a:lnTo>
                    <a:lnTo>
                      <a:pt x="71" y="144"/>
                    </a:lnTo>
                    <a:lnTo>
                      <a:pt x="71" y="141"/>
                    </a:lnTo>
                    <a:lnTo>
                      <a:pt x="71" y="140"/>
                    </a:lnTo>
                    <a:lnTo>
                      <a:pt x="71" y="138"/>
                    </a:lnTo>
                    <a:lnTo>
                      <a:pt x="71" y="138"/>
                    </a:lnTo>
                    <a:lnTo>
                      <a:pt x="81" y="130"/>
                    </a:lnTo>
                    <a:lnTo>
                      <a:pt x="90" y="121"/>
                    </a:lnTo>
                    <a:lnTo>
                      <a:pt x="109" y="117"/>
                    </a:lnTo>
                    <a:lnTo>
                      <a:pt x="134" y="114"/>
                    </a:lnTo>
                    <a:lnTo>
                      <a:pt x="144" y="113"/>
                    </a:lnTo>
                    <a:lnTo>
                      <a:pt x="155" y="110"/>
                    </a:lnTo>
                    <a:lnTo>
                      <a:pt x="159" y="107"/>
                    </a:lnTo>
                    <a:lnTo>
                      <a:pt x="162" y="105"/>
                    </a:lnTo>
                    <a:lnTo>
                      <a:pt x="165" y="103"/>
                    </a:lnTo>
                    <a:lnTo>
                      <a:pt x="168" y="98"/>
                    </a:lnTo>
                    <a:lnTo>
                      <a:pt x="157" y="100"/>
                    </a:lnTo>
                    <a:lnTo>
                      <a:pt x="144" y="101"/>
                    </a:lnTo>
                    <a:lnTo>
                      <a:pt x="138" y="101"/>
                    </a:lnTo>
                    <a:lnTo>
                      <a:pt x="132" y="101"/>
                    </a:lnTo>
                    <a:lnTo>
                      <a:pt x="128" y="100"/>
                    </a:lnTo>
                    <a:lnTo>
                      <a:pt x="124" y="98"/>
                    </a:lnTo>
                    <a:lnTo>
                      <a:pt x="122" y="97"/>
                    </a:lnTo>
                    <a:lnTo>
                      <a:pt x="121" y="97"/>
                    </a:lnTo>
                    <a:lnTo>
                      <a:pt x="122" y="91"/>
                    </a:lnTo>
                    <a:lnTo>
                      <a:pt x="124" y="87"/>
                    </a:lnTo>
                    <a:lnTo>
                      <a:pt x="135" y="84"/>
                    </a:lnTo>
                    <a:lnTo>
                      <a:pt x="145" y="81"/>
                    </a:lnTo>
                    <a:lnTo>
                      <a:pt x="157" y="78"/>
                    </a:lnTo>
                    <a:lnTo>
                      <a:pt x="168" y="77"/>
                    </a:lnTo>
                    <a:lnTo>
                      <a:pt x="169" y="81"/>
                    </a:lnTo>
                    <a:lnTo>
                      <a:pt x="171" y="83"/>
                    </a:lnTo>
                    <a:lnTo>
                      <a:pt x="172" y="84"/>
                    </a:lnTo>
                    <a:lnTo>
                      <a:pt x="177" y="85"/>
                    </a:lnTo>
                    <a:lnTo>
                      <a:pt x="184" y="83"/>
                    </a:lnTo>
                    <a:lnTo>
                      <a:pt x="189" y="81"/>
                    </a:lnTo>
                    <a:lnTo>
                      <a:pt x="185" y="74"/>
                    </a:lnTo>
                    <a:lnTo>
                      <a:pt x="181" y="68"/>
                    </a:lnTo>
                    <a:lnTo>
                      <a:pt x="178" y="65"/>
                    </a:lnTo>
                    <a:lnTo>
                      <a:pt x="177" y="63"/>
                    </a:lnTo>
                    <a:lnTo>
                      <a:pt x="177" y="60"/>
                    </a:lnTo>
                    <a:lnTo>
                      <a:pt x="177" y="55"/>
                    </a:lnTo>
                    <a:lnTo>
                      <a:pt x="188" y="54"/>
                    </a:lnTo>
                    <a:lnTo>
                      <a:pt x="201" y="53"/>
                    </a:lnTo>
                    <a:lnTo>
                      <a:pt x="212" y="50"/>
                    </a:lnTo>
                    <a:lnTo>
                      <a:pt x="224" y="48"/>
                    </a:lnTo>
                    <a:lnTo>
                      <a:pt x="241" y="43"/>
                    </a:lnTo>
                    <a:lnTo>
                      <a:pt x="262" y="34"/>
                    </a:lnTo>
                    <a:lnTo>
                      <a:pt x="274" y="30"/>
                    </a:lnTo>
                    <a:lnTo>
                      <a:pt x="285" y="27"/>
                    </a:lnTo>
                    <a:lnTo>
                      <a:pt x="297" y="26"/>
                    </a:lnTo>
                    <a:lnTo>
                      <a:pt x="307" y="26"/>
                    </a:lnTo>
                    <a:lnTo>
                      <a:pt x="334" y="30"/>
                    </a:lnTo>
                    <a:lnTo>
                      <a:pt x="361" y="35"/>
                    </a:lnTo>
                    <a:lnTo>
                      <a:pt x="389" y="41"/>
                    </a:lnTo>
                    <a:lnTo>
                      <a:pt x="416" y="45"/>
                    </a:lnTo>
                    <a:lnTo>
                      <a:pt x="429" y="48"/>
                    </a:lnTo>
                    <a:lnTo>
                      <a:pt x="444" y="50"/>
                    </a:lnTo>
                    <a:lnTo>
                      <a:pt x="456" y="50"/>
                    </a:lnTo>
                    <a:lnTo>
                      <a:pt x="469" y="50"/>
                    </a:lnTo>
                    <a:lnTo>
                      <a:pt x="482" y="48"/>
                    </a:lnTo>
                    <a:lnTo>
                      <a:pt x="495" y="45"/>
                    </a:lnTo>
                    <a:lnTo>
                      <a:pt x="508" y="41"/>
                    </a:lnTo>
                    <a:lnTo>
                      <a:pt x="521" y="37"/>
                    </a:lnTo>
                    <a:lnTo>
                      <a:pt x="524" y="41"/>
                    </a:lnTo>
                    <a:lnTo>
                      <a:pt x="528" y="44"/>
                    </a:lnTo>
                    <a:lnTo>
                      <a:pt x="532" y="45"/>
                    </a:lnTo>
                    <a:lnTo>
                      <a:pt x="541" y="45"/>
                    </a:lnTo>
                    <a:lnTo>
                      <a:pt x="545" y="44"/>
                    </a:lnTo>
                    <a:lnTo>
                      <a:pt x="551" y="43"/>
                    </a:lnTo>
                    <a:lnTo>
                      <a:pt x="556" y="43"/>
                    </a:lnTo>
                    <a:lnTo>
                      <a:pt x="562" y="44"/>
                    </a:lnTo>
                    <a:lnTo>
                      <a:pt x="565" y="48"/>
                    </a:lnTo>
                    <a:lnTo>
                      <a:pt x="569" y="51"/>
                    </a:lnTo>
                    <a:lnTo>
                      <a:pt x="574" y="53"/>
                    </a:lnTo>
                    <a:lnTo>
                      <a:pt x="579" y="53"/>
                    </a:lnTo>
                    <a:lnTo>
                      <a:pt x="585" y="53"/>
                    </a:lnTo>
                    <a:lnTo>
                      <a:pt x="591" y="54"/>
                    </a:lnTo>
                    <a:lnTo>
                      <a:pt x="596" y="55"/>
                    </a:lnTo>
                    <a:lnTo>
                      <a:pt x="601" y="58"/>
                    </a:lnTo>
                    <a:lnTo>
                      <a:pt x="599" y="63"/>
                    </a:lnTo>
                    <a:lnTo>
                      <a:pt x="599" y="67"/>
                    </a:lnTo>
                    <a:lnTo>
                      <a:pt x="619" y="67"/>
                    </a:lnTo>
                    <a:lnTo>
                      <a:pt x="639" y="65"/>
                    </a:lnTo>
                    <a:lnTo>
                      <a:pt x="639" y="71"/>
                    </a:lnTo>
                    <a:lnTo>
                      <a:pt x="641" y="78"/>
                    </a:lnTo>
                    <a:lnTo>
                      <a:pt x="643" y="78"/>
                    </a:lnTo>
                    <a:lnTo>
                      <a:pt x="646" y="78"/>
                    </a:lnTo>
                    <a:lnTo>
                      <a:pt x="648" y="77"/>
                    </a:lnTo>
                    <a:lnTo>
                      <a:pt x="649" y="77"/>
                    </a:lnTo>
                    <a:lnTo>
                      <a:pt x="651" y="73"/>
                    </a:lnTo>
                    <a:lnTo>
                      <a:pt x="652" y="68"/>
                    </a:lnTo>
                    <a:lnTo>
                      <a:pt x="653" y="67"/>
                    </a:lnTo>
                    <a:lnTo>
                      <a:pt x="656" y="64"/>
                    </a:lnTo>
                    <a:lnTo>
                      <a:pt x="661" y="61"/>
                    </a:lnTo>
                    <a:lnTo>
                      <a:pt x="666" y="57"/>
                    </a:lnTo>
                    <a:lnTo>
                      <a:pt x="682" y="58"/>
                    </a:lnTo>
                    <a:lnTo>
                      <a:pt x="703" y="61"/>
                    </a:lnTo>
                    <a:lnTo>
                      <a:pt x="725" y="64"/>
                    </a:lnTo>
                    <a:lnTo>
                      <a:pt x="742" y="67"/>
                    </a:lnTo>
                    <a:lnTo>
                      <a:pt x="742" y="68"/>
                    </a:lnTo>
                    <a:lnTo>
                      <a:pt x="742" y="68"/>
                    </a:lnTo>
                    <a:lnTo>
                      <a:pt x="739" y="73"/>
                    </a:lnTo>
                    <a:lnTo>
                      <a:pt x="738" y="77"/>
                    </a:lnTo>
                    <a:lnTo>
                      <a:pt x="738" y="78"/>
                    </a:lnTo>
                    <a:lnTo>
                      <a:pt x="739" y="80"/>
                    </a:lnTo>
                    <a:lnTo>
                      <a:pt x="742" y="78"/>
                    </a:lnTo>
                    <a:lnTo>
                      <a:pt x="746" y="78"/>
                    </a:lnTo>
                    <a:lnTo>
                      <a:pt x="751" y="70"/>
                    </a:lnTo>
                    <a:lnTo>
                      <a:pt x="755" y="64"/>
                    </a:lnTo>
                    <a:lnTo>
                      <a:pt x="755" y="63"/>
                    </a:lnTo>
                    <a:lnTo>
                      <a:pt x="755" y="61"/>
                    </a:lnTo>
                    <a:lnTo>
                      <a:pt x="749" y="58"/>
                    </a:lnTo>
                    <a:lnTo>
                      <a:pt x="743" y="55"/>
                    </a:lnTo>
                    <a:lnTo>
                      <a:pt x="746" y="50"/>
                    </a:lnTo>
                    <a:lnTo>
                      <a:pt x="749" y="44"/>
                    </a:lnTo>
                    <a:lnTo>
                      <a:pt x="755" y="47"/>
                    </a:lnTo>
                    <a:lnTo>
                      <a:pt x="761" y="48"/>
                    </a:lnTo>
                    <a:lnTo>
                      <a:pt x="758" y="53"/>
                    </a:lnTo>
                    <a:lnTo>
                      <a:pt x="753" y="55"/>
                    </a:lnTo>
                    <a:lnTo>
                      <a:pt x="753" y="57"/>
                    </a:lnTo>
                    <a:lnTo>
                      <a:pt x="753" y="57"/>
                    </a:lnTo>
                    <a:lnTo>
                      <a:pt x="762" y="58"/>
                    </a:lnTo>
                    <a:lnTo>
                      <a:pt x="771" y="58"/>
                    </a:lnTo>
                    <a:lnTo>
                      <a:pt x="776" y="53"/>
                    </a:lnTo>
                    <a:lnTo>
                      <a:pt x="782" y="48"/>
                    </a:lnTo>
                    <a:lnTo>
                      <a:pt x="776" y="45"/>
                    </a:lnTo>
                    <a:lnTo>
                      <a:pt x="771" y="40"/>
                    </a:lnTo>
                    <a:lnTo>
                      <a:pt x="775" y="34"/>
                    </a:lnTo>
                    <a:lnTo>
                      <a:pt x="779" y="28"/>
                    </a:lnTo>
                    <a:lnTo>
                      <a:pt x="788" y="27"/>
                    </a:lnTo>
                    <a:lnTo>
                      <a:pt x="793" y="26"/>
                    </a:lnTo>
                    <a:lnTo>
                      <a:pt x="799" y="24"/>
                    </a:lnTo>
                    <a:lnTo>
                      <a:pt x="806" y="27"/>
                    </a:lnTo>
                    <a:lnTo>
                      <a:pt x="806" y="31"/>
                    </a:lnTo>
                    <a:lnTo>
                      <a:pt x="806" y="37"/>
                    </a:lnTo>
                    <a:lnTo>
                      <a:pt x="801" y="40"/>
                    </a:lnTo>
                    <a:lnTo>
                      <a:pt x="796" y="44"/>
                    </a:lnTo>
                    <a:lnTo>
                      <a:pt x="801" y="50"/>
                    </a:lnTo>
                    <a:lnTo>
                      <a:pt x="805" y="55"/>
                    </a:lnTo>
                    <a:lnTo>
                      <a:pt x="809" y="53"/>
                    </a:lnTo>
                    <a:lnTo>
                      <a:pt x="813" y="50"/>
                    </a:lnTo>
                    <a:lnTo>
                      <a:pt x="819" y="48"/>
                    </a:lnTo>
                    <a:lnTo>
                      <a:pt x="825" y="50"/>
                    </a:lnTo>
                    <a:lnTo>
                      <a:pt x="823" y="54"/>
                    </a:lnTo>
                    <a:lnTo>
                      <a:pt x="822" y="58"/>
                    </a:lnTo>
                    <a:lnTo>
                      <a:pt x="818" y="61"/>
                    </a:lnTo>
                    <a:lnTo>
                      <a:pt x="813" y="63"/>
                    </a:lnTo>
                    <a:lnTo>
                      <a:pt x="813" y="67"/>
                    </a:lnTo>
                    <a:lnTo>
                      <a:pt x="812" y="71"/>
                    </a:lnTo>
                    <a:lnTo>
                      <a:pt x="816" y="71"/>
                    </a:lnTo>
                    <a:lnTo>
                      <a:pt x="819" y="71"/>
                    </a:lnTo>
                    <a:lnTo>
                      <a:pt x="831" y="67"/>
                    </a:lnTo>
                    <a:lnTo>
                      <a:pt x="843" y="60"/>
                    </a:lnTo>
                    <a:lnTo>
                      <a:pt x="849" y="55"/>
                    </a:lnTo>
                    <a:lnTo>
                      <a:pt x="853" y="51"/>
                    </a:lnTo>
                    <a:lnTo>
                      <a:pt x="858" y="45"/>
                    </a:lnTo>
                    <a:lnTo>
                      <a:pt x="860" y="41"/>
                    </a:lnTo>
                    <a:lnTo>
                      <a:pt x="849" y="37"/>
                    </a:lnTo>
                    <a:lnTo>
                      <a:pt x="833" y="35"/>
                    </a:lnTo>
                    <a:lnTo>
                      <a:pt x="835" y="31"/>
                    </a:lnTo>
                    <a:lnTo>
                      <a:pt x="836" y="30"/>
                    </a:lnTo>
                    <a:lnTo>
                      <a:pt x="839" y="30"/>
                    </a:lnTo>
                    <a:lnTo>
                      <a:pt x="843" y="30"/>
                    </a:lnTo>
                    <a:lnTo>
                      <a:pt x="840" y="26"/>
                    </a:lnTo>
                    <a:lnTo>
                      <a:pt x="839" y="21"/>
                    </a:lnTo>
                    <a:lnTo>
                      <a:pt x="849" y="14"/>
                    </a:lnTo>
                    <a:lnTo>
                      <a:pt x="863" y="7"/>
                    </a:lnTo>
                    <a:lnTo>
                      <a:pt x="870" y="4"/>
                    </a:lnTo>
                    <a:lnTo>
                      <a:pt x="876" y="3"/>
                    </a:lnTo>
                    <a:lnTo>
                      <a:pt x="879" y="4"/>
                    </a:lnTo>
                    <a:lnTo>
                      <a:pt x="880" y="6"/>
                    </a:lnTo>
                    <a:lnTo>
                      <a:pt x="883" y="7"/>
                    </a:lnTo>
                    <a:lnTo>
                      <a:pt x="883" y="10"/>
                    </a:lnTo>
                    <a:lnTo>
                      <a:pt x="876" y="13"/>
                    </a:lnTo>
                    <a:lnTo>
                      <a:pt x="869" y="14"/>
                    </a:lnTo>
                    <a:lnTo>
                      <a:pt x="869" y="21"/>
                    </a:lnTo>
                    <a:lnTo>
                      <a:pt x="869" y="27"/>
                    </a:lnTo>
                    <a:lnTo>
                      <a:pt x="876" y="27"/>
                    </a:lnTo>
                    <a:lnTo>
                      <a:pt x="882" y="27"/>
                    </a:lnTo>
                    <a:lnTo>
                      <a:pt x="880" y="23"/>
                    </a:lnTo>
                    <a:lnTo>
                      <a:pt x="879" y="17"/>
                    </a:lnTo>
                    <a:lnTo>
                      <a:pt x="890" y="13"/>
                    </a:lnTo>
                    <a:lnTo>
                      <a:pt x="900" y="8"/>
                    </a:lnTo>
                    <a:lnTo>
                      <a:pt x="905" y="7"/>
                    </a:lnTo>
                    <a:lnTo>
                      <a:pt x="910" y="6"/>
                    </a:lnTo>
                    <a:lnTo>
                      <a:pt x="918" y="6"/>
                    </a:lnTo>
                    <a:lnTo>
                      <a:pt x="925" y="6"/>
                    </a:lnTo>
                    <a:lnTo>
                      <a:pt x="923" y="10"/>
                    </a:lnTo>
                    <a:lnTo>
                      <a:pt x="922" y="13"/>
                    </a:lnTo>
                    <a:lnTo>
                      <a:pt x="920" y="14"/>
                    </a:lnTo>
                    <a:lnTo>
                      <a:pt x="916" y="16"/>
                    </a:lnTo>
                    <a:lnTo>
                      <a:pt x="918" y="18"/>
                    </a:lnTo>
                    <a:lnTo>
                      <a:pt x="918" y="23"/>
                    </a:lnTo>
                    <a:lnTo>
                      <a:pt x="930" y="21"/>
                    </a:lnTo>
                    <a:lnTo>
                      <a:pt x="943" y="18"/>
                    </a:lnTo>
                    <a:lnTo>
                      <a:pt x="943" y="16"/>
                    </a:lnTo>
                    <a:lnTo>
                      <a:pt x="943" y="11"/>
                    </a:lnTo>
                    <a:lnTo>
                      <a:pt x="942" y="11"/>
                    </a:lnTo>
                    <a:lnTo>
                      <a:pt x="940" y="11"/>
                    </a:lnTo>
                    <a:lnTo>
                      <a:pt x="938" y="13"/>
                    </a:lnTo>
                    <a:lnTo>
                      <a:pt x="935" y="13"/>
                    </a:lnTo>
                    <a:lnTo>
                      <a:pt x="932" y="11"/>
                    </a:lnTo>
                    <a:lnTo>
                      <a:pt x="928" y="10"/>
                    </a:lnTo>
                    <a:lnTo>
                      <a:pt x="928" y="6"/>
                    </a:lnTo>
                    <a:lnTo>
                      <a:pt x="9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456"/>
              <p:cNvSpPr>
                <a:spLocks/>
              </p:cNvSpPr>
              <p:nvPr/>
            </p:nvSpPr>
            <p:spPr bwMode="auto">
              <a:xfrm>
                <a:off x="3714" y="2410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1 w 11"/>
                  <a:gd name="T3" fmla="*/ 3 h 5"/>
                  <a:gd name="T4" fmla="*/ 3 w 11"/>
                  <a:gd name="T5" fmla="*/ 5 h 5"/>
                  <a:gd name="T6" fmla="*/ 7 w 11"/>
                  <a:gd name="T7" fmla="*/ 5 h 5"/>
                  <a:gd name="T8" fmla="*/ 11 w 11"/>
                  <a:gd name="T9" fmla="*/ 4 h 5"/>
                  <a:gd name="T10" fmla="*/ 10 w 11"/>
                  <a:gd name="T11" fmla="*/ 4 h 5"/>
                  <a:gd name="T12" fmla="*/ 9 w 11"/>
                  <a:gd name="T13" fmla="*/ 4 h 5"/>
                  <a:gd name="T14" fmla="*/ 4 w 11"/>
                  <a:gd name="T15" fmla="*/ 3 h 5"/>
                  <a:gd name="T16" fmla="*/ 0 w 11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1" y="3"/>
                    </a:lnTo>
                    <a:lnTo>
                      <a:pt x="3" y="5"/>
                    </a:lnTo>
                    <a:lnTo>
                      <a:pt x="7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457"/>
              <p:cNvSpPr>
                <a:spLocks/>
              </p:cNvSpPr>
              <p:nvPr/>
            </p:nvSpPr>
            <p:spPr bwMode="auto">
              <a:xfrm>
                <a:off x="3476" y="2432"/>
                <a:ext cx="17" cy="13"/>
              </a:xfrm>
              <a:custGeom>
                <a:avLst/>
                <a:gdLst>
                  <a:gd name="T0" fmla="*/ 2 w 17"/>
                  <a:gd name="T1" fmla="*/ 0 h 13"/>
                  <a:gd name="T2" fmla="*/ 10 w 17"/>
                  <a:gd name="T3" fmla="*/ 0 h 13"/>
                  <a:gd name="T4" fmla="*/ 17 w 17"/>
                  <a:gd name="T5" fmla="*/ 2 h 13"/>
                  <a:gd name="T6" fmla="*/ 17 w 17"/>
                  <a:gd name="T7" fmla="*/ 5 h 13"/>
                  <a:gd name="T8" fmla="*/ 17 w 17"/>
                  <a:gd name="T9" fmla="*/ 8 h 13"/>
                  <a:gd name="T10" fmla="*/ 14 w 17"/>
                  <a:gd name="T11" fmla="*/ 10 h 13"/>
                  <a:gd name="T12" fmla="*/ 11 w 17"/>
                  <a:gd name="T13" fmla="*/ 13 h 13"/>
                  <a:gd name="T14" fmla="*/ 7 w 17"/>
                  <a:gd name="T15" fmla="*/ 12 h 13"/>
                  <a:gd name="T16" fmla="*/ 2 w 17"/>
                  <a:gd name="T17" fmla="*/ 10 h 13"/>
                  <a:gd name="T18" fmla="*/ 1 w 17"/>
                  <a:gd name="T19" fmla="*/ 10 h 13"/>
                  <a:gd name="T20" fmla="*/ 0 w 17"/>
                  <a:gd name="T21" fmla="*/ 10 h 13"/>
                  <a:gd name="T22" fmla="*/ 1 w 17"/>
                  <a:gd name="T23" fmla="*/ 5 h 13"/>
                  <a:gd name="T24" fmla="*/ 2 w 17"/>
                  <a:gd name="T2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13">
                    <a:moveTo>
                      <a:pt x="2" y="0"/>
                    </a:moveTo>
                    <a:lnTo>
                      <a:pt x="10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4" y="10"/>
                    </a:lnTo>
                    <a:lnTo>
                      <a:pt x="11" y="13"/>
                    </a:lnTo>
                    <a:lnTo>
                      <a:pt x="7" y="12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458"/>
              <p:cNvSpPr>
                <a:spLocks/>
              </p:cNvSpPr>
              <p:nvPr/>
            </p:nvSpPr>
            <p:spPr bwMode="auto">
              <a:xfrm>
                <a:off x="3274" y="2457"/>
                <a:ext cx="20" cy="13"/>
              </a:xfrm>
              <a:custGeom>
                <a:avLst/>
                <a:gdLst>
                  <a:gd name="T0" fmla="*/ 5 w 20"/>
                  <a:gd name="T1" fmla="*/ 0 h 13"/>
                  <a:gd name="T2" fmla="*/ 12 w 20"/>
                  <a:gd name="T3" fmla="*/ 1 h 13"/>
                  <a:gd name="T4" fmla="*/ 20 w 20"/>
                  <a:gd name="T5" fmla="*/ 3 h 13"/>
                  <a:gd name="T6" fmla="*/ 20 w 20"/>
                  <a:gd name="T7" fmla="*/ 4 h 13"/>
                  <a:gd name="T8" fmla="*/ 20 w 20"/>
                  <a:gd name="T9" fmla="*/ 4 h 13"/>
                  <a:gd name="T10" fmla="*/ 20 w 20"/>
                  <a:gd name="T11" fmla="*/ 7 h 13"/>
                  <a:gd name="T12" fmla="*/ 19 w 20"/>
                  <a:gd name="T13" fmla="*/ 8 h 13"/>
                  <a:gd name="T14" fmla="*/ 13 w 20"/>
                  <a:gd name="T15" fmla="*/ 11 h 13"/>
                  <a:gd name="T16" fmla="*/ 9 w 20"/>
                  <a:gd name="T17" fmla="*/ 13 h 13"/>
                  <a:gd name="T18" fmla="*/ 5 w 20"/>
                  <a:gd name="T19" fmla="*/ 11 h 13"/>
                  <a:gd name="T20" fmla="*/ 0 w 20"/>
                  <a:gd name="T21" fmla="*/ 7 h 13"/>
                  <a:gd name="T22" fmla="*/ 2 w 20"/>
                  <a:gd name="T23" fmla="*/ 5 h 13"/>
                  <a:gd name="T24" fmla="*/ 3 w 20"/>
                  <a:gd name="T25" fmla="*/ 4 h 13"/>
                  <a:gd name="T26" fmla="*/ 3 w 20"/>
                  <a:gd name="T27" fmla="*/ 3 h 13"/>
                  <a:gd name="T28" fmla="*/ 5 w 20"/>
                  <a:gd name="T2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13">
                    <a:moveTo>
                      <a:pt x="5" y="0"/>
                    </a:moveTo>
                    <a:lnTo>
                      <a:pt x="12" y="1"/>
                    </a:lnTo>
                    <a:lnTo>
                      <a:pt x="20" y="3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7"/>
                    </a:lnTo>
                    <a:lnTo>
                      <a:pt x="19" y="8"/>
                    </a:lnTo>
                    <a:lnTo>
                      <a:pt x="13" y="11"/>
                    </a:lnTo>
                    <a:lnTo>
                      <a:pt x="9" y="13"/>
                    </a:lnTo>
                    <a:lnTo>
                      <a:pt x="5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3" y="4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459"/>
              <p:cNvSpPr>
                <a:spLocks/>
              </p:cNvSpPr>
              <p:nvPr/>
            </p:nvSpPr>
            <p:spPr bwMode="auto">
              <a:xfrm>
                <a:off x="3713" y="2477"/>
                <a:ext cx="82" cy="33"/>
              </a:xfrm>
              <a:custGeom>
                <a:avLst/>
                <a:gdLst>
                  <a:gd name="T0" fmla="*/ 4 w 82"/>
                  <a:gd name="T1" fmla="*/ 0 h 33"/>
                  <a:gd name="T2" fmla="*/ 11 w 82"/>
                  <a:gd name="T3" fmla="*/ 1 h 33"/>
                  <a:gd name="T4" fmla="*/ 15 w 82"/>
                  <a:gd name="T5" fmla="*/ 3 h 33"/>
                  <a:gd name="T6" fmla="*/ 18 w 82"/>
                  <a:gd name="T7" fmla="*/ 7 h 33"/>
                  <a:gd name="T8" fmla="*/ 21 w 82"/>
                  <a:gd name="T9" fmla="*/ 11 h 33"/>
                  <a:gd name="T10" fmla="*/ 28 w 82"/>
                  <a:gd name="T11" fmla="*/ 5 h 33"/>
                  <a:gd name="T12" fmla="*/ 35 w 82"/>
                  <a:gd name="T13" fmla="*/ 1 h 33"/>
                  <a:gd name="T14" fmla="*/ 47 w 82"/>
                  <a:gd name="T15" fmla="*/ 4 h 33"/>
                  <a:gd name="T16" fmla="*/ 58 w 82"/>
                  <a:gd name="T17" fmla="*/ 4 h 33"/>
                  <a:gd name="T18" fmla="*/ 64 w 82"/>
                  <a:gd name="T19" fmla="*/ 4 h 33"/>
                  <a:gd name="T20" fmla="*/ 70 w 82"/>
                  <a:gd name="T21" fmla="*/ 5 h 33"/>
                  <a:gd name="T22" fmla="*/ 74 w 82"/>
                  <a:gd name="T23" fmla="*/ 7 h 33"/>
                  <a:gd name="T24" fmla="*/ 80 w 82"/>
                  <a:gd name="T25" fmla="*/ 10 h 33"/>
                  <a:gd name="T26" fmla="*/ 81 w 82"/>
                  <a:gd name="T27" fmla="*/ 10 h 33"/>
                  <a:gd name="T28" fmla="*/ 82 w 82"/>
                  <a:gd name="T29" fmla="*/ 10 h 33"/>
                  <a:gd name="T30" fmla="*/ 81 w 82"/>
                  <a:gd name="T31" fmla="*/ 13 h 33"/>
                  <a:gd name="T32" fmla="*/ 80 w 82"/>
                  <a:gd name="T33" fmla="*/ 15 h 33"/>
                  <a:gd name="T34" fmla="*/ 74 w 82"/>
                  <a:gd name="T35" fmla="*/ 21 h 33"/>
                  <a:gd name="T36" fmla="*/ 65 w 82"/>
                  <a:gd name="T37" fmla="*/ 25 h 33"/>
                  <a:gd name="T38" fmla="*/ 54 w 82"/>
                  <a:gd name="T39" fmla="*/ 30 h 33"/>
                  <a:gd name="T40" fmla="*/ 41 w 82"/>
                  <a:gd name="T41" fmla="*/ 33 h 33"/>
                  <a:gd name="T42" fmla="*/ 30 w 82"/>
                  <a:gd name="T43" fmla="*/ 33 h 33"/>
                  <a:gd name="T44" fmla="*/ 18 w 82"/>
                  <a:gd name="T45" fmla="*/ 33 h 33"/>
                  <a:gd name="T46" fmla="*/ 15 w 82"/>
                  <a:gd name="T47" fmla="*/ 30 h 33"/>
                  <a:gd name="T48" fmla="*/ 12 w 82"/>
                  <a:gd name="T49" fmla="*/ 28 h 33"/>
                  <a:gd name="T50" fmla="*/ 10 w 82"/>
                  <a:gd name="T51" fmla="*/ 25 h 33"/>
                  <a:gd name="T52" fmla="*/ 10 w 82"/>
                  <a:gd name="T53" fmla="*/ 21 h 33"/>
                  <a:gd name="T54" fmla="*/ 7 w 82"/>
                  <a:gd name="T55" fmla="*/ 20 h 33"/>
                  <a:gd name="T56" fmla="*/ 5 w 82"/>
                  <a:gd name="T57" fmla="*/ 20 h 33"/>
                  <a:gd name="T58" fmla="*/ 5 w 82"/>
                  <a:gd name="T59" fmla="*/ 18 h 33"/>
                  <a:gd name="T60" fmla="*/ 4 w 82"/>
                  <a:gd name="T61" fmla="*/ 15 h 33"/>
                  <a:gd name="T62" fmla="*/ 7 w 82"/>
                  <a:gd name="T63" fmla="*/ 15 h 33"/>
                  <a:gd name="T64" fmla="*/ 8 w 82"/>
                  <a:gd name="T65" fmla="*/ 15 h 33"/>
                  <a:gd name="T66" fmla="*/ 4 w 82"/>
                  <a:gd name="T67" fmla="*/ 13 h 33"/>
                  <a:gd name="T68" fmla="*/ 0 w 82"/>
                  <a:gd name="T69" fmla="*/ 10 h 33"/>
                  <a:gd name="T70" fmla="*/ 0 w 82"/>
                  <a:gd name="T71" fmla="*/ 8 h 33"/>
                  <a:gd name="T72" fmla="*/ 0 w 82"/>
                  <a:gd name="T73" fmla="*/ 8 h 33"/>
                  <a:gd name="T74" fmla="*/ 4 w 82"/>
                  <a:gd name="T75" fmla="*/ 7 h 33"/>
                  <a:gd name="T76" fmla="*/ 7 w 82"/>
                  <a:gd name="T77" fmla="*/ 5 h 33"/>
                  <a:gd name="T78" fmla="*/ 5 w 82"/>
                  <a:gd name="T79" fmla="*/ 3 h 33"/>
                  <a:gd name="T80" fmla="*/ 4 w 82"/>
                  <a:gd name="T8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2" h="33">
                    <a:moveTo>
                      <a:pt x="4" y="0"/>
                    </a:moveTo>
                    <a:lnTo>
                      <a:pt x="11" y="1"/>
                    </a:lnTo>
                    <a:lnTo>
                      <a:pt x="15" y="3"/>
                    </a:lnTo>
                    <a:lnTo>
                      <a:pt x="18" y="7"/>
                    </a:lnTo>
                    <a:lnTo>
                      <a:pt x="21" y="11"/>
                    </a:lnTo>
                    <a:lnTo>
                      <a:pt x="28" y="5"/>
                    </a:lnTo>
                    <a:lnTo>
                      <a:pt x="35" y="1"/>
                    </a:lnTo>
                    <a:lnTo>
                      <a:pt x="47" y="4"/>
                    </a:lnTo>
                    <a:lnTo>
                      <a:pt x="58" y="4"/>
                    </a:lnTo>
                    <a:lnTo>
                      <a:pt x="64" y="4"/>
                    </a:lnTo>
                    <a:lnTo>
                      <a:pt x="70" y="5"/>
                    </a:lnTo>
                    <a:lnTo>
                      <a:pt x="74" y="7"/>
                    </a:lnTo>
                    <a:lnTo>
                      <a:pt x="80" y="10"/>
                    </a:lnTo>
                    <a:lnTo>
                      <a:pt x="81" y="10"/>
                    </a:lnTo>
                    <a:lnTo>
                      <a:pt x="82" y="10"/>
                    </a:lnTo>
                    <a:lnTo>
                      <a:pt x="81" y="13"/>
                    </a:lnTo>
                    <a:lnTo>
                      <a:pt x="80" y="15"/>
                    </a:lnTo>
                    <a:lnTo>
                      <a:pt x="74" y="21"/>
                    </a:lnTo>
                    <a:lnTo>
                      <a:pt x="65" y="25"/>
                    </a:lnTo>
                    <a:lnTo>
                      <a:pt x="54" y="30"/>
                    </a:lnTo>
                    <a:lnTo>
                      <a:pt x="41" y="33"/>
                    </a:lnTo>
                    <a:lnTo>
                      <a:pt x="30" y="33"/>
                    </a:lnTo>
                    <a:lnTo>
                      <a:pt x="18" y="33"/>
                    </a:lnTo>
                    <a:lnTo>
                      <a:pt x="15" y="30"/>
                    </a:lnTo>
                    <a:lnTo>
                      <a:pt x="12" y="28"/>
                    </a:lnTo>
                    <a:lnTo>
                      <a:pt x="10" y="25"/>
                    </a:lnTo>
                    <a:lnTo>
                      <a:pt x="10" y="21"/>
                    </a:lnTo>
                    <a:lnTo>
                      <a:pt x="7" y="20"/>
                    </a:lnTo>
                    <a:lnTo>
                      <a:pt x="5" y="20"/>
                    </a:lnTo>
                    <a:lnTo>
                      <a:pt x="5" y="18"/>
                    </a:lnTo>
                    <a:lnTo>
                      <a:pt x="4" y="15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4" y="13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7"/>
                    </a:lnTo>
                    <a:lnTo>
                      <a:pt x="7" y="5"/>
                    </a:lnTo>
                    <a:lnTo>
                      <a:pt x="5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460"/>
              <p:cNvSpPr>
                <a:spLocks/>
              </p:cNvSpPr>
              <p:nvPr/>
            </p:nvSpPr>
            <p:spPr bwMode="auto">
              <a:xfrm>
                <a:off x="3244" y="2485"/>
                <a:ext cx="26" cy="17"/>
              </a:xfrm>
              <a:custGeom>
                <a:avLst/>
                <a:gdLst>
                  <a:gd name="T0" fmla="*/ 17 w 26"/>
                  <a:gd name="T1" fmla="*/ 0 h 17"/>
                  <a:gd name="T2" fmla="*/ 22 w 26"/>
                  <a:gd name="T3" fmla="*/ 3 h 17"/>
                  <a:gd name="T4" fmla="*/ 26 w 26"/>
                  <a:gd name="T5" fmla="*/ 9 h 17"/>
                  <a:gd name="T6" fmla="*/ 25 w 26"/>
                  <a:gd name="T7" fmla="*/ 12 h 17"/>
                  <a:gd name="T8" fmla="*/ 25 w 26"/>
                  <a:gd name="T9" fmla="*/ 15 h 17"/>
                  <a:gd name="T10" fmla="*/ 13 w 26"/>
                  <a:gd name="T11" fmla="*/ 16 h 17"/>
                  <a:gd name="T12" fmla="*/ 3 w 26"/>
                  <a:gd name="T13" fmla="*/ 17 h 17"/>
                  <a:gd name="T14" fmla="*/ 2 w 26"/>
                  <a:gd name="T15" fmla="*/ 16 h 17"/>
                  <a:gd name="T16" fmla="*/ 0 w 26"/>
                  <a:gd name="T17" fmla="*/ 15 h 17"/>
                  <a:gd name="T18" fmla="*/ 0 w 26"/>
                  <a:gd name="T19" fmla="*/ 13 h 17"/>
                  <a:gd name="T20" fmla="*/ 0 w 26"/>
                  <a:gd name="T21" fmla="*/ 10 h 17"/>
                  <a:gd name="T22" fmla="*/ 9 w 26"/>
                  <a:gd name="T23" fmla="*/ 6 h 17"/>
                  <a:gd name="T24" fmla="*/ 17 w 26"/>
                  <a:gd name="T2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7">
                    <a:moveTo>
                      <a:pt x="17" y="0"/>
                    </a:moveTo>
                    <a:lnTo>
                      <a:pt x="22" y="3"/>
                    </a:lnTo>
                    <a:lnTo>
                      <a:pt x="26" y="9"/>
                    </a:lnTo>
                    <a:lnTo>
                      <a:pt x="25" y="12"/>
                    </a:lnTo>
                    <a:lnTo>
                      <a:pt x="25" y="15"/>
                    </a:lnTo>
                    <a:lnTo>
                      <a:pt x="13" y="16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9" y="6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461"/>
              <p:cNvSpPr>
                <a:spLocks/>
              </p:cNvSpPr>
              <p:nvPr/>
            </p:nvSpPr>
            <p:spPr bwMode="auto">
              <a:xfrm>
                <a:off x="3167" y="2487"/>
                <a:ext cx="52" cy="23"/>
              </a:xfrm>
              <a:custGeom>
                <a:avLst/>
                <a:gdLst>
                  <a:gd name="T0" fmla="*/ 17 w 52"/>
                  <a:gd name="T1" fmla="*/ 0 h 23"/>
                  <a:gd name="T2" fmla="*/ 26 w 52"/>
                  <a:gd name="T3" fmla="*/ 1 h 23"/>
                  <a:gd name="T4" fmla="*/ 35 w 52"/>
                  <a:gd name="T5" fmla="*/ 4 h 23"/>
                  <a:gd name="T6" fmla="*/ 43 w 52"/>
                  <a:gd name="T7" fmla="*/ 13 h 23"/>
                  <a:gd name="T8" fmla="*/ 52 w 52"/>
                  <a:gd name="T9" fmla="*/ 18 h 23"/>
                  <a:gd name="T10" fmla="*/ 50 w 52"/>
                  <a:gd name="T11" fmla="*/ 20 h 23"/>
                  <a:gd name="T12" fmla="*/ 50 w 52"/>
                  <a:gd name="T13" fmla="*/ 21 h 23"/>
                  <a:gd name="T14" fmla="*/ 49 w 52"/>
                  <a:gd name="T15" fmla="*/ 21 h 23"/>
                  <a:gd name="T16" fmla="*/ 47 w 52"/>
                  <a:gd name="T17" fmla="*/ 21 h 23"/>
                  <a:gd name="T18" fmla="*/ 35 w 52"/>
                  <a:gd name="T19" fmla="*/ 18 h 23"/>
                  <a:gd name="T20" fmla="*/ 19 w 52"/>
                  <a:gd name="T21" fmla="*/ 15 h 23"/>
                  <a:gd name="T22" fmla="*/ 15 w 52"/>
                  <a:gd name="T23" fmla="*/ 18 h 23"/>
                  <a:gd name="T24" fmla="*/ 12 w 52"/>
                  <a:gd name="T25" fmla="*/ 20 h 23"/>
                  <a:gd name="T26" fmla="*/ 7 w 52"/>
                  <a:gd name="T27" fmla="*/ 23 h 23"/>
                  <a:gd name="T28" fmla="*/ 0 w 52"/>
                  <a:gd name="T29" fmla="*/ 23 h 23"/>
                  <a:gd name="T30" fmla="*/ 7 w 52"/>
                  <a:gd name="T31" fmla="*/ 11 h 23"/>
                  <a:gd name="T32" fmla="*/ 17 w 52"/>
                  <a:gd name="T3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17" y="0"/>
                    </a:moveTo>
                    <a:lnTo>
                      <a:pt x="26" y="1"/>
                    </a:lnTo>
                    <a:lnTo>
                      <a:pt x="35" y="4"/>
                    </a:lnTo>
                    <a:lnTo>
                      <a:pt x="43" y="13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50" y="21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35" y="18"/>
                    </a:lnTo>
                    <a:lnTo>
                      <a:pt x="19" y="15"/>
                    </a:lnTo>
                    <a:lnTo>
                      <a:pt x="15" y="18"/>
                    </a:lnTo>
                    <a:lnTo>
                      <a:pt x="12" y="20"/>
                    </a:lnTo>
                    <a:lnTo>
                      <a:pt x="7" y="23"/>
                    </a:lnTo>
                    <a:lnTo>
                      <a:pt x="0" y="23"/>
                    </a:lnTo>
                    <a:lnTo>
                      <a:pt x="7" y="1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462"/>
              <p:cNvSpPr>
                <a:spLocks/>
              </p:cNvSpPr>
              <p:nvPr/>
            </p:nvSpPr>
            <p:spPr bwMode="auto">
              <a:xfrm>
                <a:off x="3864" y="2567"/>
                <a:ext cx="14" cy="10"/>
              </a:xfrm>
              <a:custGeom>
                <a:avLst/>
                <a:gdLst>
                  <a:gd name="T0" fmla="*/ 0 w 14"/>
                  <a:gd name="T1" fmla="*/ 0 h 10"/>
                  <a:gd name="T2" fmla="*/ 7 w 14"/>
                  <a:gd name="T3" fmla="*/ 1 h 10"/>
                  <a:gd name="T4" fmla="*/ 13 w 14"/>
                  <a:gd name="T5" fmla="*/ 3 h 10"/>
                  <a:gd name="T6" fmla="*/ 14 w 14"/>
                  <a:gd name="T7" fmla="*/ 5 h 10"/>
                  <a:gd name="T8" fmla="*/ 14 w 14"/>
                  <a:gd name="T9" fmla="*/ 7 h 10"/>
                  <a:gd name="T10" fmla="*/ 14 w 14"/>
                  <a:gd name="T11" fmla="*/ 8 h 10"/>
                  <a:gd name="T12" fmla="*/ 14 w 14"/>
                  <a:gd name="T13" fmla="*/ 10 h 10"/>
                  <a:gd name="T14" fmla="*/ 14 w 14"/>
                  <a:gd name="T15" fmla="*/ 10 h 10"/>
                  <a:gd name="T16" fmla="*/ 13 w 14"/>
                  <a:gd name="T17" fmla="*/ 10 h 10"/>
                  <a:gd name="T18" fmla="*/ 4 w 14"/>
                  <a:gd name="T19" fmla="*/ 5 h 10"/>
                  <a:gd name="T20" fmla="*/ 0 w 14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0">
                    <a:moveTo>
                      <a:pt x="0" y="0"/>
                    </a:moveTo>
                    <a:lnTo>
                      <a:pt x="7" y="1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463"/>
              <p:cNvSpPr>
                <a:spLocks/>
              </p:cNvSpPr>
              <p:nvPr/>
            </p:nvSpPr>
            <p:spPr bwMode="auto">
              <a:xfrm>
                <a:off x="2655" y="2577"/>
                <a:ext cx="17" cy="18"/>
              </a:xfrm>
              <a:custGeom>
                <a:avLst/>
                <a:gdLst>
                  <a:gd name="T0" fmla="*/ 4 w 17"/>
                  <a:gd name="T1" fmla="*/ 0 h 18"/>
                  <a:gd name="T2" fmla="*/ 5 w 17"/>
                  <a:gd name="T3" fmla="*/ 1 h 18"/>
                  <a:gd name="T4" fmla="*/ 5 w 17"/>
                  <a:gd name="T5" fmla="*/ 4 h 18"/>
                  <a:gd name="T6" fmla="*/ 11 w 17"/>
                  <a:gd name="T7" fmla="*/ 3 h 18"/>
                  <a:gd name="T8" fmla="*/ 17 w 17"/>
                  <a:gd name="T9" fmla="*/ 3 h 18"/>
                  <a:gd name="T10" fmla="*/ 17 w 17"/>
                  <a:gd name="T11" fmla="*/ 5 h 18"/>
                  <a:gd name="T12" fmla="*/ 17 w 17"/>
                  <a:gd name="T13" fmla="*/ 8 h 18"/>
                  <a:gd name="T14" fmla="*/ 15 w 17"/>
                  <a:gd name="T15" fmla="*/ 10 h 18"/>
                  <a:gd name="T16" fmla="*/ 14 w 17"/>
                  <a:gd name="T17" fmla="*/ 13 h 18"/>
                  <a:gd name="T18" fmla="*/ 10 w 17"/>
                  <a:gd name="T19" fmla="*/ 14 h 18"/>
                  <a:gd name="T20" fmla="*/ 5 w 17"/>
                  <a:gd name="T21" fmla="*/ 18 h 18"/>
                  <a:gd name="T22" fmla="*/ 4 w 17"/>
                  <a:gd name="T23" fmla="*/ 17 h 18"/>
                  <a:gd name="T24" fmla="*/ 3 w 17"/>
                  <a:gd name="T25" fmla="*/ 17 h 18"/>
                  <a:gd name="T26" fmla="*/ 1 w 17"/>
                  <a:gd name="T27" fmla="*/ 10 h 18"/>
                  <a:gd name="T28" fmla="*/ 0 w 17"/>
                  <a:gd name="T29" fmla="*/ 4 h 18"/>
                  <a:gd name="T30" fmla="*/ 3 w 17"/>
                  <a:gd name="T31" fmla="*/ 1 h 18"/>
                  <a:gd name="T32" fmla="*/ 4 w 17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8">
                    <a:moveTo>
                      <a:pt x="4" y="0"/>
                    </a:moveTo>
                    <a:lnTo>
                      <a:pt x="5" y="1"/>
                    </a:lnTo>
                    <a:lnTo>
                      <a:pt x="5" y="4"/>
                    </a:lnTo>
                    <a:lnTo>
                      <a:pt x="11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5" y="10"/>
                    </a:lnTo>
                    <a:lnTo>
                      <a:pt x="14" y="13"/>
                    </a:lnTo>
                    <a:lnTo>
                      <a:pt x="10" y="14"/>
                    </a:lnTo>
                    <a:lnTo>
                      <a:pt x="5" y="18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1" y="10"/>
                    </a:lnTo>
                    <a:lnTo>
                      <a:pt x="0" y="4"/>
                    </a:lnTo>
                    <a:lnTo>
                      <a:pt x="3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464"/>
              <p:cNvSpPr>
                <a:spLocks/>
              </p:cNvSpPr>
              <p:nvPr/>
            </p:nvSpPr>
            <p:spPr bwMode="auto">
              <a:xfrm>
                <a:off x="3845" y="2580"/>
                <a:ext cx="70" cy="91"/>
              </a:xfrm>
              <a:custGeom>
                <a:avLst/>
                <a:gdLst>
                  <a:gd name="T0" fmla="*/ 70 w 70"/>
                  <a:gd name="T1" fmla="*/ 55 h 91"/>
                  <a:gd name="T2" fmla="*/ 70 w 70"/>
                  <a:gd name="T3" fmla="*/ 60 h 91"/>
                  <a:gd name="T4" fmla="*/ 70 w 70"/>
                  <a:gd name="T5" fmla="*/ 65 h 91"/>
                  <a:gd name="T6" fmla="*/ 66 w 70"/>
                  <a:gd name="T7" fmla="*/ 65 h 91"/>
                  <a:gd name="T8" fmla="*/ 62 w 70"/>
                  <a:gd name="T9" fmla="*/ 67 h 91"/>
                  <a:gd name="T10" fmla="*/ 63 w 70"/>
                  <a:gd name="T11" fmla="*/ 68 h 91"/>
                  <a:gd name="T12" fmla="*/ 65 w 70"/>
                  <a:gd name="T13" fmla="*/ 71 h 91"/>
                  <a:gd name="T14" fmla="*/ 68 w 70"/>
                  <a:gd name="T15" fmla="*/ 72 h 91"/>
                  <a:gd name="T16" fmla="*/ 69 w 70"/>
                  <a:gd name="T17" fmla="*/ 75 h 91"/>
                  <a:gd name="T18" fmla="*/ 69 w 70"/>
                  <a:gd name="T19" fmla="*/ 77 h 91"/>
                  <a:gd name="T20" fmla="*/ 69 w 70"/>
                  <a:gd name="T21" fmla="*/ 77 h 91"/>
                  <a:gd name="T22" fmla="*/ 49 w 70"/>
                  <a:gd name="T23" fmla="*/ 78 h 91"/>
                  <a:gd name="T24" fmla="*/ 32 w 70"/>
                  <a:gd name="T25" fmla="*/ 81 h 91"/>
                  <a:gd name="T26" fmla="*/ 15 w 70"/>
                  <a:gd name="T27" fmla="*/ 87 h 91"/>
                  <a:gd name="T28" fmla="*/ 0 w 70"/>
                  <a:gd name="T29" fmla="*/ 91 h 91"/>
                  <a:gd name="T30" fmla="*/ 0 w 70"/>
                  <a:gd name="T31" fmla="*/ 91 h 91"/>
                  <a:gd name="T32" fmla="*/ 0 w 70"/>
                  <a:gd name="T33" fmla="*/ 89 h 91"/>
                  <a:gd name="T34" fmla="*/ 0 w 70"/>
                  <a:gd name="T35" fmla="*/ 88 h 91"/>
                  <a:gd name="T36" fmla="*/ 2 w 70"/>
                  <a:gd name="T37" fmla="*/ 85 h 91"/>
                  <a:gd name="T38" fmla="*/ 12 w 70"/>
                  <a:gd name="T39" fmla="*/ 80 h 91"/>
                  <a:gd name="T40" fmla="*/ 25 w 70"/>
                  <a:gd name="T41" fmla="*/ 72 h 91"/>
                  <a:gd name="T42" fmla="*/ 16 w 70"/>
                  <a:gd name="T43" fmla="*/ 71 h 91"/>
                  <a:gd name="T44" fmla="*/ 9 w 70"/>
                  <a:gd name="T45" fmla="*/ 67 h 91"/>
                  <a:gd name="T46" fmla="*/ 12 w 70"/>
                  <a:gd name="T47" fmla="*/ 58 h 91"/>
                  <a:gd name="T48" fmla="*/ 13 w 70"/>
                  <a:gd name="T49" fmla="*/ 51 h 91"/>
                  <a:gd name="T50" fmla="*/ 22 w 70"/>
                  <a:gd name="T51" fmla="*/ 51 h 91"/>
                  <a:gd name="T52" fmla="*/ 30 w 70"/>
                  <a:gd name="T53" fmla="*/ 51 h 91"/>
                  <a:gd name="T54" fmla="*/ 26 w 70"/>
                  <a:gd name="T55" fmla="*/ 37 h 91"/>
                  <a:gd name="T56" fmla="*/ 19 w 70"/>
                  <a:gd name="T57" fmla="*/ 25 h 91"/>
                  <a:gd name="T58" fmla="*/ 10 w 70"/>
                  <a:gd name="T59" fmla="*/ 12 h 91"/>
                  <a:gd name="T60" fmla="*/ 5 w 70"/>
                  <a:gd name="T61" fmla="*/ 1 h 91"/>
                  <a:gd name="T62" fmla="*/ 5 w 70"/>
                  <a:gd name="T63" fmla="*/ 0 h 91"/>
                  <a:gd name="T64" fmla="*/ 5 w 70"/>
                  <a:gd name="T65" fmla="*/ 0 h 91"/>
                  <a:gd name="T66" fmla="*/ 9 w 70"/>
                  <a:gd name="T67" fmla="*/ 0 h 91"/>
                  <a:gd name="T68" fmla="*/ 15 w 70"/>
                  <a:gd name="T69" fmla="*/ 0 h 91"/>
                  <a:gd name="T70" fmla="*/ 15 w 70"/>
                  <a:gd name="T71" fmla="*/ 4 h 91"/>
                  <a:gd name="T72" fmla="*/ 15 w 70"/>
                  <a:gd name="T73" fmla="*/ 8 h 91"/>
                  <a:gd name="T74" fmla="*/ 16 w 70"/>
                  <a:gd name="T75" fmla="*/ 8 h 91"/>
                  <a:gd name="T76" fmla="*/ 19 w 70"/>
                  <a:gd name="T77" fmla="*/ 8 h 91"/>
                  <a:gd name="T78" fmla="*/ 23 w 70"/>
                  <a:gd name="T79" fmla="*/ 5 h 91"/>
                  <a:gd name="T80" fmla="*/ 26 w 70"/>
                  <a:gd name="T81" fmla="*/ 2 h 91"/>
                  <a:gd name="T82" fmla="*/ 32 w 70"/>
                  <a:gd name="T83" fmla="*/ 1 h 91"/>
                  <a:gd name="T84" fmla="*/ 38 w 70"/>
                  <a:gd name="T85" fmla="*/ 1 h 91"/>
                  <a:gd name="T86" fmla="*/ 39 w 70"/>
                  <a:gd name="T87" fmla="*/ 8 h 91"/>
                  <a:gd name="T88" fmla="*/ 40 w 70"/>
                  <a:gd name="T89" fmla="*/ 15 h 91"/>
                  <a:gd name="T90" fmla="*/ 42 w 70"/>
                  <a:gd name="T91" fmla="*/ 24 h 91"/>
                  <a:gd name="T92" fmla="*/ 46 w 70"/>
                  <a:gd name="T93" fmla="*/ 31 h 91"/>
                  <a:gd name="T94" fmla="*/ 49 w 70"/>
                  <a:gd name="T95" fmla="*/ 38 h 91"/>
                  <a:gd name="T96" fmla="*/ 53 w 70"/>
                  <a:gd name="T97" fmla="*/ 45 h 91"/>
                  <a:gd name="T98" fmla="*/ 58 w 70"/>
                  <a:gd name="T99" fmla="*/ 51 h 91"/>
                  <a:gd name="T100" fmla="*/ 62 w 70"/>
                  <a:gd name="T101" fmla="*/ 55 h 91"/>
                  <a:gd name="T102" fmla="*/ 66 w 70"/>
                  <a:gd name="T103" fmla="*/ 55 h 91"/>
                  <a:gd name="T104" fmla="*/ 70 w 70"/>
                  <a:gd name="T105" fmla="*/ 5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0" h="91">
                    <a:moveTo>
                      <a:pt x="70" y="55"/>
                    </a:moveTo>
                    <a:lnTo>
                      <a:pt x="70" y="60"/>
                    </a:lnTo>
                    <a:lnTo>
                      <a:pt x="70" y="65"/>
                    </a:lnTo>
                    <a:lnTo>
                      <a:pt x="66" y="65"/>
                    </a:lnTo>
                    <a:lnTo>
                      <a:pt x="62" y="67"/>
                    </a:lnTo>
                    <a:lnTo>
                      <a:pt x="63" y="68"/>
                    </a:lnTo>
                    <a:lnTo>
                      <a:pt x="65" y="71"/>
                    </a:lnTo>
                    <a:lnTo>
                      <a:pt x="68" y="72"/>
                    </a:lnTo>
                    <a:lnTo>
                      <a:pt x="69" y="75"/>
                    </a:lnTo>
                    <a:lnTo>
                      <a:pt x="69" y="77"/>
                    </a:lnTo>
                    <a:lnTo>
                      <a:pt x="69" y="77"/>
                    </a:lnTo>
                    <a:lnTo>
                      <a:pt x="49" y="78"/>
                    </a:lnTo>
                    <a:lnTo>
                      <a:pt x="32" y="81"/>
                    </a:lnTo>
                    <a:lnTo>
                      <a:pt x="15" y="87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8"/>
                    </a:lnTo>
                    <a:lnTo>
                      <a:pt x="2" y="85"/>
                    </a:lnTo>
                    <a:lnTo>
                      <a:pt x="12" y="80"/>
                    </a:lnTo>
                    <a:lnTo>
                      <a:pt x="25" y="72"/>
                    </a:lnTo>
                    <a:lnTo>
                      <a:pt x="16" y="71"/>
                    </a:lnTo>
                    <a:lnTo>
                      <a:pt x="9" y="67"/>
                    </a:lnTo>
                    <a:lnTo>
                      <a:pt x="12" y="58"/>
                    </a:lnTo>
                    <a:lnTo>
                      <a:pt x="13" y="51"/>
                    </a:lnTo>
                    <a:lnTo>
                      <a:pt x="22" y="51"/>
                    </a:lnTo>
                    <a:lnTo>
                      <a:pt x="30" y="51"/>
                    </a:lnTo>
                    <a:lnTo>
                      <a:pt x="26" y="37"/>
                    </a:lnTo>
                    <a:lnTo>
                      <a:pt x="19" y="25"/>
                    </a:lnTo>
                    <a:lnTo>
                      <a:pt x="10" y="1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23" y="5"/>
                    </a:lnTo>
                    <a:lnTo>
                      <a:pt x="26" y="2"/>
                    </a:lnTo>
                    <a:lnTo>
                      <a:pt x="32" y="1"/>
                    </a:lnTo>
                    <a:lnTo>
                      <a:pt x="38" y="1"/>
                    </a:lnTo>
                    <a:lnTo>
                      <a:pt x="39" y="8"/>
                    </a:lnTo>
                    <a:lnTo>
                      <a:pt x="40" y="15"/>
                    </a:lnTo>
                    <a:lnTo>
                      <a:pt x="42" y="24"/>
                    </a:lnTo>
                    <a:lnTo>
                      <a:pt x="46" y="31"/>
                    </a:lnTo>
                    <a:lnTo>
                      <a:pt x="49" y="38"/>
                    </a:lnTo>
                    <a:lnTo>
                      <a:pt x="53" y="45"/>
                    </a:lnTo>
                    <a:lnTo>
                      <a:pt x="58" y="51"/>
                    </a:lnTo>
                    <a:lnTo>
                      <a:pt x="62" y="55"/>
                    </a:lnTo>
                    <a:lnTo>
                      <a:pt x="66" y="55"/>
                    </a:lnTo>
                    <a:lnTo>
                      <a:pt x="70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Freeform 465"/>
              <p:cNvSpPr>
                <a:spLocks/>
              </p:cNvSpPr>
              <p:nvPr/>
            </p:nvSpPr>
            <p:spPr bwMode="auto">
              <a:xfrm>
                <a:off x="2359" y="2610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4 w 9"/>
                  <a:gd name="T3" fmla="*/ 0 h 4"/>
                  <a:gd name="T4" fmla="*/ 9 w 9"/>
                  <a:gd name="T5" fmla="*/ 0 h 4"/>
                  <a:gd name="T6" fmla="*/ 7 w 9"/>
                  <a:gd name="T7" fmla="*/ 1 h 4"/>
                  <a:gd name="T8" fmla="*/ 7 w 9"/>
                  <a:gd name="T9" fmla="*/ 2 h 4"/>
                  <a:gd name="T10" fmla="*/ 6 w 9"/>
                  <a:gd name="T11" fmla="*/ 2 h 4"/>
                  <a:gd name="T12" fmla="*/ 4 w 9"/>
                  <a:gd name="T13" fmla="*/ 2 h 4"/>
                  <a:gd name="T14" fmla="*/ 2 w 9"/>
                  <a:gd name="T15" fmla="*/ 4 h 4"/>
                  <a:gd name="T16" fmla="*/ 0 w 9"/>
                  <a:gd name="T17" fmla="*/ 4 h 4"/>
                  <a:gd name="T18" fmla="*/ 0 w 9"/>
                  <a:gd name="T19" fmla="*/ 2 h 4"/>
                  <a:gd name="T20" fmla="*/ 0 w 9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4" y="0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" name="Freeform 466"/>
              <p:cNvSpPr>
                <a:spLocks/>
              </p:cNvSpPr>
              <p:nvPr/>
            </p:nvSpPr>
            <p:spPr bwMode="auto">
              <a:xfrm>
                <a:off x="3798" y="2611"/>
                <a:ext cx="49" cy="40"/>
              </a:xfrm>
              <a:custGeom>
                <a:avLst/>
                <a:gdLst>
                  <a:gd name="T0" fmla="*/ 23 w 49"/>
                  <a:gd name="T1" fmla="*/ 0 h 40"/>
                  <a:gd name="T2" fmla="*/ 36 w 49"/>
                  <a:gd name="T3" fmla="*/ 1 h 40"/>
                  <a:gd name="T4" fmla="*/ 49 w 49"/>
                  <a:gd name="T5" fmla="*/ 1 h 40"/>
                  <a:gd name="T6" fmla="*/ 49 w 49"/>
                  <a:gd name="T7" fmla="*/ 3 h 40"/>
                  <a:gd name="T8" fmla="*/ 49 w 49"/>
                  <a:gd name="T9" fmla="*/ 3 h 40"/>
                  <a:gd name="T10" fmla="*/ 45 w 49"/>
                  <a:gd name="T11" fmla="*/ 14 h 40"/>
                  <a:gd name="T12" fmla="*/ 42 w 49"/>
                  <a:gd name="T13" fmla="*/ 27 h 40"/>
                  <a:gd name="T14" fmla="*/ 35 w 49"/>
                  <a:gd name="T15" fmla="*/ 31 h 40"/>
                  <a:gd name="T16" fmla="*/ 25 w 49"/>
                  <a:gd name="T17" fmla="*/ 36 h 40"/>
                  <a:gd name="T18" fmla="*/ 20 w 49"/>
                  <a:gd name="T19" fmla="*/ 39 h 40"/>
                  <a:gd name="T20" fmla="*/ 15 w 49"/>
                  <a:gd name="T21" fmla="*/ 40 h 40"/>
                  <a:gd name="T22" fmla="*/ 10 w 49"/>
                  <a:gd name="T23" fmla="*/ 40 h 40"/>
                  <a:gd name="T24" fmla="*/ 6 w 49"/>
                  <a:gd name="T25" fmla="*/ 40 h 40"/>
                  <a:gd name="T26" fmla="*/ 3 w 49"/>
                  <a:gd name="T27" fmla="*/ 39 h 40"/>
                  <a:gd name="T28" fmla="*/ 0 w 49"/>
                  <a:gd name="T29" fmla="*/ 37 h 40"/>
                  <a:gd name="T30" fmla="*/ 5 w 49"/>
                  <a:gd name="T31" fmla="*/ 23 h 40"/>
                  <a:gd name="T32" fmla="*/ 10 w 49"/>
                  <a:gd name="T33" fmla="*/ 9 h 40"/>
                  <a:gd name="T34" fmla="*/ 17 w 49"/>
                  <a:gd name="T35" fmla="*/ 6 h 40"/>
                  <a:gd name="T36" fmla="*/ 23 w 49"/>
                  <a:gd name="T3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" h="40">
                    <a:moveTo>
                      <a:pt x="23" y="0"/>
                    </a:moveTo>
                    <a:lnTo>
                      <a:pt x="36" y="1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9" y="3"/>
                    </a:lnTo>
                    <a:lnTo>
                      <a:pt x="45" y="14"/>
                    </a:lnTo>
                    <a:lnTo>
                      <a:pt x="42" y="27"/>
                    </a:lnTo>
                    <a:lnTo>
                      <a:pt x="35" y="31"/>
                    </a:lnTo>
                    <a:lnTo>
                      <a:pt x="25" y="36"/>
                    </a:lnTo>
                    <a:lnTo>
                      <a:pt x="20" y="39"/>
                    </a:lnTo>
                    <a:lnTo>
                      <a:pt x="15" y="40"/>
                    </a:lnTo>
                    <a:lnTo>
                      <a:pt x="10" y="40"/>
                    </a:lnTo>
                    <a:lnTo>
                      <a:pt x="6" y="40"/>
                    </a:lnTo>
                    <a:lnTo>
                      <a:pt x="3" y="39"/>
                    </a:lnTo>
                    <a:lnTo>
                      <a:pt x="0" y="37"/>
                    </a:lnTo>
                    <a:lnTo>
                      <a:pt x="5" y="23"/>
                    </a:lnTo>
                    <a:lnTo>
                      <a:pt x="10" y="9"/>
                    </a:lnTo>
                    <a:lnTo>
                      <a:pt x="17" y="6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" name="Freeform 467"/>
              <p:cNvSpPr>
                <a:spLocks/>
              </p:cNvSpPr>
              <p:nvPr/>
            </p:nvSpPr>
            <p:spPr bwMode="auto">
              <a:xfrm>
                <a:off x="2643" y="2620"/>
                <a:ext cx="12" cy="18"/>
              </a:xfrm>
              <a:custGeom>
                <a:avLst/>
                <a:gdLst>
                  <a:gd name="T0" fmla="*/ 7 w 12"/>
                  <a:gd name="T1" fmla="*/ 0 h 18"/>
                  <a:gd name="T2" fmla="*/ 10 w 12"/>
                  <a:gd name="T3" fmla="*/ 0 h 18"/>
                  <a:gd name="T4" fmla="*/ 12 w 12"/>
                  <a:gd name="T5" fmla="*/ 0 h 18"/>
                  <a:gd name="T6" fmla="*/ 10 w 12"/>
                  <a:gd name="T7" fmla="*/ 5 h 18"/>
                  <a:gd name="T8" fmla="*/ 9 w 12"/>
                  <a:gd name="T9" fmla="*/ 10 h 18"/>
                  <a:gd name="T10" fmla="*/ 6 w 12"/>
                  <a:gd name="T11" fmla="*/ 14 h 18"/>
                  <a:gd name="T12" fmla="*/ 3 w 12"/>
                  <a:gd name="T13" fmla="*/ 18 h 18"/>
                  <a:gd name="T14" fmla="*/ 2 w 12"/>
                  <a:gd name="T15" fmla="*/ 17 h 18"/>
                  <a:gd name="T16" fmla="*/ 0 w 12"/>
                  <a:gd name="T17" fmla="*/ 17 h 18"/>
                  <a:gd name="T18" fmla="*/ 0 w 12"/>
                  <a:gd name="T19" fmla="*/ 12 h 18"/>
                  <a:gd name="T20" fmla="*/ 0 w 12"/>
                  <a:gd name="T21" fmla="*/ 7 h 18"/>
                  <a:gd name="T22" fmla="*/ 3 w 12"/>
                  <a:gd name="T23" fmla="*/ 4 h 18"/>
                  <a:gd name="T24" fmla="*/ 7 w 12"/>
                  <a:gd name="T2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8">
                    <a:moveTo>
                      <a:pt x="7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0" y="5"/>
                    </a:lnTo>
                    <a:lnTo>
                      <a:pt x="9" y="10"/>
                    </a:lnTo>
                    <a:lnTo>
                      <a:pt x="6" y="14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2"/>
                    </a:lnTo>
                    <a:lnTo>
                      <a:pt x="0" y="7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" name="Freeform 468"/>
              <p:cNvSpPr>
                <a:spLocks/>
              </p:cNvSpPr>
              <p:nvPr/>
            </p:nvSpPr>
            <p:spPr bwMode="auto">
              <a:xfrm>
                <a:off x="3317" y="2654"/>
                <a:ext cx="63" cy="57"/>
              </a:xfrm>
              <a:custGeom>
                <a:avLst/>
                <a:gdLst>
                  <a:gd name="T0" fmla="*/ 36 w 63"/>
                  <a:gd name="T1" fmla="*/ 0 h 57"/>
                  <a:gd name="T2" fmla="*/ 39 w 63"/>
                  <a:gd name="T3" fmla="*/ 3 h 57"/>
                  <a:gd name="T4" fmla="*/ 39 w 63"/>
                  <a:gd name="T5" fmla="*/ 6 h 57"/>
                  <a:gd name="T6" fmla="*/ 39 w 63"/>
                  <a:gd name="T7" fmla="*/ 7 h 57"/>
                  <a:gd name="T8" fmla="*/ 37 w 63"/>
                  <a:gd name="T9" fmla="*/ 10 h 57"/>
                  <a:gd name="T10" fmla="*/ 34 w 63"/>
                  <a:gd name="T11" fmla="*/ 14 h 57"/>
                  <a:gd name="T12" fmla="*/ 30 w 63"/>
                  <a:gd name="T13" fmla="*/ 17 h 57"/>
                  <a:gd name="T14" fmla="*/ 34 w 63"/>
                  <a:gd name="T15" fmla="*/ 17 h 57"/>
                  <a:gd name="T16" fmla="*/ 37 w 63"/>
                  <a:gd name="T17" fmla="*/ 17 h 57"/>
                  <a:gd name="T18" fmla="*/ 37 w 63"/>
                  <a:gd name="T19" fmla="*/ 21 h 57"/>
                  <a:gd name="T20" fmla="*/ 37 w 63"/>
                  <a:gd name="T21" fmla="*/ 25 h 57"/>
                  <a:gd name="T22" fmla="*/ 40 w 63"/>
                  <a:gd name="T23" fmla="*/ 24 h 57"/>
                  <a:gd name="T24" fmla="*/ 43 w 63"/>
                  <a:gd name="T25" fmla="*/ 21 h 57"/>
                  <a:gd name="T26" fmla="*/ 47 w 63"/>
                  <a:gd name="T27" fmla="*/ 20 h 57"/>
                  <a:gd name="T28" fmla="*/ 53 w 63"/>
                  <a:gd name="T29" fmla="*/ 18 h 57"/>
                  <a:gd name="T30" fmla="*/ 57 w 63"/>
                  <a:gd name="T31" fmla="*/ 20 h 57"/>
                  <a:gd name="T32" fmla="*/ 63 w 63"/>
                  <a:gd name="T33" fmla="*/ 21 h 57"/>
                  <a:gd name="T34" fmla="*/ 59 w 63"/>
                  <a:gd name="T35" fmla="*/ 38 h 57"/>
                  <a:gd name="T36" fmla="*/ 56 w 63"/>
                  <a:gd name="T37" fmla="*/ 57 h 57"/>
                  <a:gd name="T38" fmla="*/ 50 w 63"/>
                  <a:gd name="T39" fmla="*/ 57 h 57"/>
                  <a:gd name="T40" fmla="*/ 44 w 63"/>
                  <a:gd name="T41" fmla="*/ 57 h 57"/>
                  <a:gd name="T42" fmla="*/ 43 w 63"/>
                  <a:gd name="T43" fmla="*/ 57 h 57"/>
                  <a:gd name="T44" fmla="*/ 40 w 63"/>
                  <a:gd name="T45" fmla="*/ 55 h 57"/>
                  <a:gd name="T46" fmla="*/ 40 w 63"/>
                  <a:gd name="T47" fmla="*/ 51 h 57"/>
                  <a:gd name="T48" fmla="*/ 39 w 63"/>
                  <a:gd name="T49" fmla="*/ 48 h 57"/>
                  <a:gd name="T50" fmla="*/ 37 w 63"/>
                  <a:gd name="T51" fmla="*/ 50 h 57"/>
                  <a:gd name="T52" fmla="*/ 34 w 63"/>
                  <a:gd name="T53" fmla="*/ 51 h 57"/>
                  <a:gd name="T54" fmla="*/ 32 w 63"/>
                  <a:gd name="T55" fmla="*/ 55 h 57"/>
                  <a:gd name="T56" fmla="*/ 27 w 63"/>
                  <a:gd name="T57" fmla="*/ 57 h 57"/>
                  <a:gd name="T58" fmla="*/ 24 w 63"/>
                  <a:gd name="T59" fmla="*/ 51 h 57"/>
                  <a:gd name="T60" fmla="*/ 22 w 63"/>
                  <a:gd name="T61" fmla="*/ 45 h 57"/>
                  <a:gd name="T62" fmla="*/ 12 w 63"/>
                  <a:gd name="T63" fmla="*/ 45 h 57"/>
                  <a:gd name="T64" fmla="*/ 2 w 63"/>
                  <a:gd name="T65" fmla="*/ 47 h 57"/>
                  <a:gd name="T66" fmla="*/ 0 w 63"/>
                  <a:gd name="T67" fmla="*/ 41 h 57"/>
                  <a:gd name="T68" fmla="*/ 0 w 63"/>
                  <a:gd name="T69" fmla="*/ 37 h 57"/>
                  <a:gd name="T70" fmla="*/ 9 w 63"/>
                  <a:gd name="T71" fmla="*/ 30 h 57"/>
                  <a:gd name="T72" fmla="*/ 20 w 63"/>
                  <a:gd name="T73" fmla="*/ 20 h 57"/>
                  <a:gd name="T74" fmla="*/ 30 w 63"/>
                  <a:gd name="T75" fmla="*/ 10 h 57"/>
                  <a:gd name="T76" fmla="*/ 36 w 63"/>
                  <a:gd name="T7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3" h="57">
                    <a:moveTo>
                      <a:pt x="36" y="0"/>
                    </a:moveTo>
                    <a:lnTo>
                      <a:pt x="39" y="3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7" y="10"/>
                    </a:lnTo>
                    <a:lnTo>
                      <a:pt x="34" y="14"/>
                    </a:lnTo>
                    <a:lnTo>
                      <a:pt x="30" y="17"/>
                    </a:lnTo>
                    <a:lnTo>
                      <a:pt x="34" y="17"/>
                    </a:lnTo>
                    <a:lnTo>
                      <a:pt x="37" y="17"/>
                    </a:lnTo>
                    <a:lnTo>
                      <a:pt x="37" y="21"/>
                    </a:lnTo>
                    <a:lnTo>
                      <a:pt x="37" y="25"/>
                    </a:lnTo>
                    <a:lnTo>
                      <a:pt x="40" y="24"/>
                    </a:lnTo>
                    <a:lnTo>
                      <a:pt x="43" y="21"/>
                    </a:lnTo>
                    <a:lnTo>
                      <a:pt x="47" y="20"/>
                    </a:lnTo>
                    <a:lnTo>
                      <a:pt x="53" y="18"/>
                    </a:lnTo>
                    <a:lnTo>
                      <a:pt x="57" y="20"/>
                    </a:lnTo>
                    <a:lnTo>
                      <a:pt x="63" y="21"/>
                    </a:lnTo>
                    <a:lnTo>
                      <a:pt x="59" y="38"/>
                    </a:lnTo>
                    <a:lnTo>
                      <a:pt x="56" y="57"/>
                    </a:lnTo>
                    <a:lnTo>
                      <a:pt x="50" y="57"/>
                    </a:lnTo>
                    <a:lnTo>
                      <a:pt x="44" y="57"/>
                    </a:lnTo>
                    <a:lnTo>
                      <a:pt x="43" y="57"/>
                    </a:lnTo>
                    <a:lnTo>
                      <a:pt x="40" y="55"/>
                    </a:lnTo>
                    <a:lnTo>
                      <a:pt x="40" y="51"/>
                    </a:lnTo>
                    <a:lnTo>
                      <a:pt x="39" y="48"/>
                    </a:lnTo>
                    <a:lnTo>
                      <a:pt x="37" y="50"/>
                    </a:lnTo>
                    <a:lnTo>
                      <a:pt x="34" y="51"/>
                    </a:lnTo>
                    <a:lnTo>
                      <a:pt x="32" y="55"/>
                    </a:lnTo>
                    <a:lnTo>
                      <a:pt x="27" y="57"/>
                    </a:lnTo>
                    <a:lnTo>
                      <a:pt x="24" y="51"/>
                    </a:lnTo>
                    <a:lnTo>
                      <a:pt x="22" y="45"/>
                    </a:lnTo>
                    <a:lnTo>
                      <a:pt x="12" y="45"/>
                    </a:lnTo>
                    <a:lnTo>
                      <a:pt x="2" y="47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9" y="30"/>
                    </a:lnTo>
                    <a:lnTo>
                      <a:pt x="20" y="20"/>
                    </a:lnTo>
                    <a:lnTo>
                      <a:pt x="30" y="1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469"/>
              <p:cNvSpPr>
                <a:spLocks/>
              </p:cNvSpPr>
              <p:nvPr/>
            </p:nvSpPr>
            <p:spPr bwMode="auto">
              <a:xfrm>
                <a:off x="2987" y="2684"/>
                <a:ext cx="106" cy="85"/>
              </a:xfrm>
              <a:custGeom>
                <a:avLst/>
                <a:gdLst>
                  <a:gd name="T0" fmla="*/ 43 w 106"/>
                  <a:gd name="T1" fmla="*/ 0 h 85"/>
                  <a:gd name="T2" fmla="*/ 39 w 106"/>
                  <a:gd name="T3" fmla="*/ 3 h 85"/>
                  <a:gd name="T4" fmla="*/ 33 w 106"/>
                  <a:gd name="T5" fmla="*/ 7 h 85"/>
                  <a:gd name="T6" fmla="*/ 26 w 106"/>
                  <a:gd name="T7" fmla="*/ 8 h 85"/>
                  <a:gd name="T8" fmla="*/ 20 w 106"/>
                  <a:gd name="T9" fmla="*/ 11 h 85"/>
                  <a:gd name="T10" fmla="*/ 15 w 106"/>
                  <a:gd name="T11" fmla="*/ 14 h 85"/>
                  <a:gd name="T12" fmla="*/ 9 w 106"/>
                  <a:gd name="T13" fmla="*/ 17 h 85"/>
                  <a:gd name="T14" fmla="*/ 5 w 106"/>
                  <a:gd name="T15" fmla="*/ 21 h 85"/>
                  <a:gd name="T16" fmla="*/ 0 w 106"/>
                  <a:gd name="T17" fmla="*/ 27 h 85"/>
                  <a:gd name="T18" fmla="*/ 2 w 106"/>
                  <a:gd name="T19" fmla="*/ 28 h 85"/>
                  <a:gd name="T20" fmla="*/ 2 w 106"/>
                  <a:gd name="T21" fmla="*/ 30 h 85"/>
                  <a:gd name="T22" fmla="*/ 10 w 106"/>
                  <a:gd name="T23" fmla="*/ 28 h 85"/>
                  <a:gd name="T24" fmla="*/ 17 w 106"/>
                  <a:gd name="T25" fmla="*/ 27 h 85"/>
                  <a:gd name="T26" fmla="*/ 22 w 106"/>
                  <a:gd name="T27" fmla="*/ 23 h 85"/>
                  <a:gd name="T28" fmla="*/ 29 w 106"/>
                  <a:gd name="T29" fmla="*/ 20 h 85"/>
                  <a:gd name="T30" fmla="*/ 45 w 106"/>
                  <a:gd name="T31" fmla="*/ 25 h 85"/>
                  <a:gd name="T32" fmla="*/ 63 w 106"/>
                  <a:gd name="T33" fmla="*/ 31 h 85"/>
                  <a:gd name="T34" fmla="*/ 62 w 106"/>
                  <a:gd name="T35" fmla="*/ 33 h 85"/>
                  <a:gd name="T36" fmla="*/ 62 w 106"/>
                  <a:gd name="T37" fmla="*/ 34 h 85"/>
                  <a:gd name="T38" fmla="*/ 50 w 106"/>
                  <a:gd name="T39" fmla="*/ 37 h 85"/>
                  <a:gd name="T40" fmla="*/ 42 w 106"/>
                  <a:gd name="T41" fmla="*/ 41 h 85"/>
                  <a:gd name="T42" fmla="*/ 33 w 106"/>
                  <a:gd name="T43" fmla="*/ 45 h 85"/>
                  <a:gd name="T44" fmla="*/ 27 w 106"/>
                  <a:gd name="T45" fmla="*/ 51 h 85"/>
                  <a:gd name="T46" fmla="*/ 22 w 106"/>
                  <a:gd name="T47" fmla="*/ 58 h 85"/>
                  <a:gd name="T48" fmla="*/ 17 w 106"/>
                  <a:gd name="T49" fmla="*/ 65 h 85"/>
                  <a:gd name="T50" fmla="*/ 13 w 106"/>
                  <a:gd name="T51" fmla="*/ 74 h 85"/>
                  <a:gd name="T52" fmla="*/ 10 w 106"/>
                  <a:gd name="T53" fmla="*/ 84 h 85"/>
                  <a:gd name="T54" fmla="*/ 10 w 106"/>
                  <a:gd name="T55" fmla="*/ 85 h 85"/>
                  <a:gd name="T56" fmla="*/ 12 w 106"/>
                  <a:gd name="T57" fmla="*/ 85 h 85"/>
                  <a:gd name="T58" fmla="*/ 17 w 106"/>
                  <a:gd name="T59" fmla="*/ 85 h 85"/>
                  <a:gd name="T60" fmla="*/ 23 w 106"/>
                  <a:gd name="T61" fmla="*/ 85 h 85"/>
                  <a:gd name="T62" fmla="*/ 30 w 106"/>
                  <a:gd name="T63" fmla="*/ 70 h 85"/>
                  <a:gd name="T64" fmla="*/ 37 w 106"/>
                  <a:gd name="T65" fmla="*/ 55 h 85"/>
                  <a:gd name="T66" fmla="*/ 43 w 106"/>
                  <a:gd name="T67" fmla="*/ 50 h 85"/>
                  <a:gd name="T68" fmla="*/ 49 w 106"/>
                  <a:gd name="T69" fmla="*/ 45 h 85"/>
                  <a:gd name="T70" fmla="*/ 56 w 106"/>
                  <a:gd name="T71" fmla="*/ 41 h 85"/>
                  <a:gd name="T72" fmla="*/ 66 w 106"/>
                  <a:gd name="T73" fmla="*/ 38 h 85"/>
                  <a:gd name="T74" fmla="*/ 66 w 106"/>
                  <a:gd name="T75" fmla="*/ 40 h 85"/>
                  <a:gd name="T76" fmla="*/ 66 w 106"/>
                  <a:gd name="T77" fmla="*/ 41 h 85"/>
                  <a:gd name="T78" fmla="*/ 67 w 106"/>
                  <a:gd name="T79" fmla="*/ 48 h 85"/>
                  <a:gd name="T80" fmla="*/ 66 w 106"/>
                  <a:gd name="T81" fmla="*/ 54 h 85"/>
                  <a:gd name="T82" fmla="*/ 65 w 106"/>
                  <a:gd name="T83" fmla="*/ 60 h 85"/>
                  <a:gd name="T84" fmla="*/ 63 w 106"/>
                  <a:gd name="T85" fmla="*/ 65 h 85"/>
                  <a:gd name="T86" fmla="*/ 70 w 106"/>
                  <a:gd name="T87" fmla="*/ 65 h 85"/>
                  <a:gd name="T88" fmla="*/ 77 w 106"/>
                  <a:gd name="T89" fmla="*/ 67 h 85"/>
                  <a:gd name="T90" fmla="*/ 85 w 106"/>
                  <a:gd name="T91" fmla="*/ 58 h 85"/>
                  <a:gd name="T92" fmla="*/ 92 w 106"/>
                  <a:gd name="T93" fmla="*/ 48 h 85"/>
                  <a:gd name="T94" fmla="*/ 97 w 106"/>
                  <a:gd name="T95" fmla="*/ 51 h 85"/>
                  <a:gd name="T96" fmla="*/ 105 w 106"/>
                  <a:gd name="T97" fmla="*/ 50 h 85"/>
                  <a:gd name="T98" fmla="*/ 106 w 106"/>
                  <a:gd name="T99" fmla="*/ 48 h 85"/>
                  <a:gd name="T100" fmla="*/ 106 w 106"/>
                  <a:gd name="T101" fmla="*/ 47 h 85"/>
                  <a:gd name="T102" fmla="*/ 87 w 106"/>
                  <a:gd name="T103" fmla="*/ 35 h 85"/>
                  <a:gd name="T104" fmla="*/ 70 w 106"/>
                  <a:gd name="T105" fmla="*/ 25 h 85"/>
                  <a:gd name="T106" fmla="*/ 72 w 106"/>
                  <a:gd name="T107" fmla="*/ 20 h 85"/>
                  <a:gd name="T108" fmla="*/ 73 w 106"/>
                  <a:gd name="T109" fmla="*/ 15 h 85"/>
                  <a:gd name="T110" fmla="*/ 66 w 106"/>
                  <a:gd name="T111" fmla="*/ 8 h 85"/>
                  <a:gd name="T112" fmla="*/ 59 w 106"/>
                  <a:gd name="T113" fmla="*/ 3 h 85"/>
                  <a:gd name="T114" fmla="*/ 52 w 106"/>
                  <a:gd name="T115" fmla="*/ 1 h 85"/>
                  <a:gd name="T116" fmla="*/ 43 w 106"/>
                  <a:gd name="T117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6" h="85">
                    <a:moveTo>
                      <a:pt x="43" y="0"/>
                    </a:moveTo>
                    <a:lnTo>
                      <a:pt x="39" y="3"/>
                    </a:lnTo>
                    <a:lnTo>
                      <a:pt x="33" y="7"/>
                    </a:lnTo>
                    <a:lnTo>
                      <a:pt x="26" y="8"/>
                    </a:lnTo>
                    <a:lnTo>
                      <a:pt x="20" y="11"/>
                    </a:lnTo>
                    <a:lnTo>
                      <a:pt x="15" y="14"/>
                    </a:lnTo>
                    <a:lnTo>
                      <a:pt x="9" y="17"/>
                    </a:lnTo>
                    <a:lnTo>
                      <a:pt x="5" y="21"/>
                    </a:lnTo>
                    <a:lnTo>
                      <a:pt x="0" y="27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10" y="28"/>
                    </a:lnTo>
                    <a:lnTo>
                      <a:pt x="17" y="27"/>
                    </a:lnTo>
                    <a:lnTo>
                      <a:pt x="22" y="23"/>
                    </a:lnTo>
                    <a:lnTo>
                      <a:pt x="29" y="20"/>
                    </a:lnTo>
                    <a:lnTo>
                      <a:pt x="45" y="25"/>
                    </a:lnTo>
                    <a:lnTo>
                      <a:pt x="63" y="31"/>
                    </a:lnTo>
                    <a:lnTo>
                      <a:pt x="62" y="33"/>
                    </a:lnTo>
                    <a:lnTo>
                      <a:pt x="62" y="34"/>
                    </a:lnTo>
                    <a:lnTo>
                      <a:pt x="50" y="37"/>
                    </a:lnTo>
                    <a:lnTo>
                      <a:pt x="42" y="41"/>
                    </a:lnTo>
                    <a:lnTo>
                      <a:pt x="33" y="45"/>
                    </a:lnTo>
                    <a:lnTo>
                      <a:pt x="27" y="51"/>
                    </a:lnTo>
                    <a:lnTo>
                      <a:pt x="22" y="58"/>
                    </a:lnTo>
                    <a:lnTo>
                      <a:pt x="17" y="65"/>
                    </a:lnTo>
                    <a:lnTo>
                      <a:pt x="13" y="74"/>
                    </a:lnTo>
                    <a:lnTo>
                      <a:pt x="10" y="84"/>
                    </a:lnTo>
                    <a:lnTo>
                      <a:pt x="10" y="85"/>
                    </a:lnTo>
                    <a:lnTo>
                      <a:pt x="12" y="85"/>
                    </a:lnTo>
                    <a:lnTo>
                      <a:pt x="17" y="85"/>
                    </a:lnTo>
                    <a:lnTo>
                      <a:pt x="23" y="85"/>
                    </a:lnTo>
                    <a:lnTo>
                      <a:pt x="30" y="70"/>
                    </a:lnTo>
                    <a:lnTo>
                      <a:pt x="37" y="55"/>
                    </a:lnTo>
                    <a:lnTo>
                      <a:pt x="43" y="50"/>
                    </a:lnTo>
                    <a:lnTo>
                      <a:pt x="49" y="45"/>
                    </a:lnTo>
                    <a:lnTo>
                      <a:pt x="56" y="41"/>
                    </a:lnTo>
                    <a:lnTo>
                      <a:pt x="66" y="38"/>
                    </a:lnTo>
                    <a:lnTo>
                      <a:pt x="66" y="40"/>
                    </a:lnTo>
                    <a:lnTo>
                      <a:pt x="66" y="41"/>
                    </a:lnTo>
                    <a:lnTo>
                      <a:pt x="67" y="48"/>
                    </a:lnTo>
                    <a:lnTo>
                      <a:pt x="66" y="54"/>
                    </a:lnTo>
                    <a:lnTo>
                      <a:pt x="65" y="60"/>
                    </a:lnTo>
                    <a:lnTo>
                      <a:pt x="63" y="65"/>
                    </a:lnTo>
                    <a:lnTo>
                      <a:pt x="70" y="65"/>
                    </a:lnTo>
                    <a:lnTo>
                      <a:pt x="77" y="67"/>
                    </a:lnTo>
                    <a:lnTo>
                      <a:pt x="85" y="58"/>
                    </a:lnTo>
                    <a:lnTo>
                      <a:pt x="92" y="48"/>
                    </a:lnTo>
                    <a:lnTo>
                      <a:pt x="97" y="51"/>
                    </a:lnTo>
                    <a:lnTo>
                      <a:pt x="105" y="50"/>
                    </a:lnTo>
                    <a:lnTo>
                      <a:pt x="106" y="48"/>
                    </a:lnTo>
                    <a:lnTo>
                      <a:pt x="106" y="47"/>
                    </a:lnTo>
                    <a:lnTo>
                      <a:pt x="87" y="35"/>
                    </a:lnTo>
                    <a:lnTo>
                      <a:pt x="70" y="25"/>
                    </a:lnTo>
                    <a:lnTo>
                      <a:pt x="72" y="20"/>
                    </a:lnTo>
                    <a:lnTo>
                      <a:pt x="73" y="15"/>
                    </a:lnTo>
                    <a:lnTo>
                      <a:pt x="66" y="8"/>
                    </a:lnTo>
                    <a:lnTo>
                      <a:pt x="59" y="3"/>
                    </a:lnTo>
                    <a:lnTo>
                      <a:pt x="52" y="1"/>
                    </a:lnTo>
                    <a:lnTo>
                      <a:pt x="4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470"/>
              <p:cNvSpPr>
                <a:spLocks/>
              </p:cNvSpPr>
              <p:nvPr/>
            </p:nvSpPr>
            <p:spPr bwMode="auto">
              <a:xfrm>
                <a:off x="4170" y="2701"/>
                <a:ext cx="157" cy="90"/>
              </a:xfrm>
              <a:custGeom>
                <a:avLst/>
                <a:gdLst>
                  <a:gd name="T0" fmla="*/ 51 w 157"/>
                  <a:gd name="T1" fmla="*/ 20 h 90"/>
                  <a:gd name="T2" fmla="*/ 39 w 157"/>
                  <a:gd name="T3" fmla="*/ 14 h 90"/>
                  <a:gd name="T4" fmla="*/ 29 w 157"/>
                  <a:gd name="T5" fmla="*/ 14 h 90"/>
                  <a:gd name="T6" fmla="*/ 22 w 157"/>
                  <a:gd name="T7" fmla="*/ 23 h 90"/>
                  <a:gd name="T8" fmla="*/ 17 w 157"/>
                  <a:gd name="T9" fmla="*/ 31 h 90"/>
                  <a:gd name="T10" fmla="*/ 11 w 157"/>
                  <a:gd name="T11" fmla="*/ 46 h 90"/>
                  <a:gd name="T12" fmla="*/ 11 w 157"/>
                  <a:gd name="T13" fmla="*/ 70 h 90"/>
                  <a:gd name="T14" fmla="*/ 5 w 157"/>
                  <a:gd name="T15" fmla="*/ 87 h 90"/>
                  <a:gd name="T16" fmla="*/ 9 w 157"/>
                  <a:gd name="T17" fmla="*/ 88 h 90"/>
                  <a:gd name="T18" fmla="*/ 29 w 157"/>
                  <a:gd name="T19" fmla="*/ 84 h 90"/>
                  <a:gd name="T20" fmla="*/ 57 w 157"/>
                  <a:gd name="T21" fmla="*/ 74 h 90"/>
                  <a:gd name="T22" fmla="*/ 75 w 157"/>
                  <a:gd name="T23" fmla="*/ 67 h 90"/>
                  <a:gd name="T24" fmla="*/ 82 w 157"/>
                  <a:gd name="T25" fmla="*/ 67 h 90"/>
                  <a:gd name="T26" fmla="*/ 91 w 157"/>
                  <a:gd name="T27" fmla="*/ 70 h 90"/>
                  <a:gd name="T28" fmla="*/ 99 w 157"/>
                  <a:gd name="T29" fmla="*/ 78 h 90"/>
                  <a:gd name="T30" fmla="*/ 118 w 157"/>
                  <a:gd name="T31" fmla="*/ 81 h 90"/>
                  <a:gd name="T32" fmla="*/ 144 w 157"/>
                  <a:gd name="T33" fmla="*/ 78 h 90"/>
                  <a:gd name="T34" fmla="*/ 157 w 157"/>
                  <a:gd name="T35" fmla="*/ 76 h 90"/>
                  <a:gd name="T36" fmla="*/ 149 w 157"/>
                  <a:gd name="T37" fmla="*/ 70 h 90"/>
                  <a:gd name="T38" fmla="*/ 142 w 157"/>
                  <a:gd name="T39" fmla="*/ 61 h 90"/>
                  <a:gd name="T40" fmla="*/ 135 w 157"/>
                  <a:gd name="T41" fmla="*/ 53 h 90"/>
                  <a:gd name="T42" fmla="*/ 119 w 157"/>
                  <a:gd name="T43" fmla="*/ 47 h 90"/>
                  <a:gd name="T44" fmla="*/ 107 w 157"/>
                  <a:gd name="T45" fmla="*/ 38 h 90"/>
                  <a:gd name="T46" fmla="*/ 101 w 157"/>
                  <a:gd name="T47" fmla="*/ 31 h 90"/>
                  <a:gd name="T48" fmla="*/ 101 w 157"/>
                  <a:gd name="T49" fmla="*/ 26 h 90"/>
                  <a:gd name="T50" fmla="*/ 105 w 157"/>
                  <a:gd name="T51" fmla="*/ 21 h 90"/>
                  <a:gd name="T52" fmla="*/ 109 w 157"/>
                  <a:gd name="T53" fmla="*/ 20 h 90"/>
                  <a:gd name="T54" fmla="*/ 107 w 157"/>
                  <a:gd name="T55" fmla="*/ 17 h 90"/>
                  <a:gd name="T56" fmla="*/ 111 w 157"/>
                  <a:gd name="T57" fmla="*/ 13 h 90"/>
                  <a:gd name="T58" fmla="*/ 117 w 157"/>
                  <a:gd name="T59" fmla="*/ 4 h 90"/>
                  <a:gd name="T60" fmla="*/ 111 w 157"/>
                  <a:gd name="T61" fmla="*/ 1 h 90"/>
                  <a:gd name="T62" fmla="*/ 101 w 157"/>
                  <a:gd name="T63" fmla="*/ 6 h 90"/>
                  <a:gd name="T64" fmla="*/ 84 w 157"/>
                  <a:gd name="T65" fmla="*/ 14 h 90"/>
                  <a:gd name="T66" fmla="*/ 75 w 157"/>
                  <a:gd name="T67" fmla="*/ 18 h 90"/>
                  <a:gd name="T68" fmla="*/ 79 w 157"/>
                  <a:gd name="T69" fmla="*/ 21 h 90"/>
                  <a:gd name="T70" fmla="*/ 82 w 157"/>
                  <a:gd name="T71" fmla="*/ 24 h 90"/>
                  <a:gd name="T72" fmla="*/ 82 w 157"/>
                  <a:gd name="T73" fmla="*/ 31 h 90"/>
                  <a:gd name="T74" fmla="*/ 75 w 157"/>
                  <a:gd name="T75" fmla="*/ 36 h 90"/>
                  <a:gd name="T76" fmla="*/ 67 w 157"/>
                  <a:gd name="T77" fmla="*/ 40 h 90"/>
                  <a:gd name="T78" fmla="*/ 58 w 157"/>
                  <a:gd name="T79" fmla="*/ 3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7" h="90">
                    <a:moveTo>
                      <a:pt x="58" y="23"/>
                    </a:moveTo>
                    <a:lnTo>
                      <a:pt x="51" y="20"/>
                    </a:lnTo>
                    <a:lnTo>
                      <a:pt x="42" y="16"/>
                    </a:lnTo>
                    <a:lnTo>
                      <a:pt x="39" y="14"/>
                    </a:lnTo>
                    <a:lnTo>
                      <a:pt x="35" y="13"/>
                    </a:lnTo>
                    <a:lnTo>
                      <a:pt x="29" y="14"/>
                    </a:lnTo>
                    <a:lnTo>
                      <a:pt x="24" y="16"/>
                    </a:lnTo>
                    <a:lnTo>
                      <a:pt x="22" y="23"/>
                    </a:lnTo>
                    <a:lnTo>
                      <a:pt x="21" y="28"/>
                    </a:lnTo>
                    <a:lnTo>
                      <a:pt x="17" y="31"/>
                    </a:lnTo>
                    <a:lnTo>
                      <a:pt x="11" y="33"/>
                    </a:lnTo>
                    <a:lnTo>
                      <a:pt x="11" y="46"/>
                    </a:lnTo>
                    <a:lnTo>
                      <a:pt x="11" y="57"/>
                    </a:lnTo>
                    <a:lnTo>
                      <a:pt x="11" y="70"/>
                    </a:lnTo>
                    <a:lnTo>
                      <a:pt x="11" y="84"/>
                    </a:lnTo>
                    <a:lnTo>
                      <a:pt x="5" y="87"/>
                    </a:lnTo>
                    <a:lnTo>
                      <a:pt x="0" y="90"/>
                    </a:lnTo>
                    <a:lnTo>
                      <a:pt x="9" y="88"/>
                    </a:lnTo>
                    <a:lnTo>
                      <a:pt x="19" y="87"/>
                    </a:lnTo>
                    <a:lnTo>
                      <a:pt x="29" y="84"/>
                    </a:lnTo>
                    <a:lnTo>
                      <a:pt x="38" y="81"/>
                    </a:lnTo>
                    <a:lnTo>
                      <a:pt x="57" y="74"/>
                    </a:lnTo>
                    <a:lnTo>
                      <a:pt x="74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82" y="67"/>
                    </a:lnTo>
                    <a:lnTo>
                      <a:pt x="87" y="68"/>
                    </a:lnTo>
                    <a:lnTo>
                      <a:pt x="91" y="70"/>
                    </a:lnTo>
                    <a:lnTo>
                      <a:pt x="94" y="73"/>
                    </a:lnTo>
                    <a:lnTo>
                      <a:pt x="99" y="78"/>
                    </a:lnTo>
                    <a:lnTo>
                      <a:pt x="107" y="81"/>
                    </a:lnTo>
                    <a:lnTo>
                      <a:pt x="118" y="81"/>
                    </a:lnTo>
                    <a:lnTo>
                      <a:pt x="131" y="80"/>
                    </a:lnTo>
                    <a:lnTo>
                      <a:pt x="144" y="78"/>
                    </a:lnTo>
                    <a:lnTo>
                      <a:pt x="157" y="77"/>
                    </a:lnTo>
                    <a:lnTo>
                      <a:pt x="157" y="76"/>
                    </a:lnTo>
                    <a:lnTo>
                      <a:pt x="157" y="73"/>
                    </a:lnTo>
                    <a:lnTo>
                      <a:pt x="149" y="70"/>
                    </a:lnTo>
                    <a:lnTo>
                      <a:pt x="145" y="67"/>
                    </a:lnTo>
                    <a:lnTo>
                      <a:pt x="142" y="61"/>
                    </a:lnTo>
                    <a:lnTo>
                      <a:pt x="141" y="54"/>
                    </a:lnTo>
                    <a:lnTo>
                      <a:pt x="135" y="53"/>
                    </a:lnTo>
                    <a:lnTo>
                      <a:pt x="128" y="50"/>
                    </a:lnTo>
                    <a:lnTo>
                      <a:pt x="119" y="47"/>
                    </a:lnTo>
                    <a:lnTo>
                      <a:pt x="112" y="43"/>
                    </a:lnTo>
                    <a:lnTo>
                      <a:pt x="107" y="38"/>
                    </a:lnTo>
                    <a:lnTo>
                      <a:pt x="102" y="34"/>
                    </a:lnTo>
                    <a:lnTo>
                      <a:pt x="101" y="31"/>
                    </a:lnTo>
                    <a:lnTo>
                      <a:pt x="101" y="28"/>
                    </a:lnTo>
                    <a:lnTo>
                      <a:pt x="101" y="26"/>
                    </a:lnTo>
                    <a:lnTo>
                      <a:pt x="102" y="23"/>
                    </a:lnTo>
                    <a:lnTo>
                      <a:pt x="105" y="21"/>
                    </a:lnTo>
                    <a:lnTo>
                      <a:pt x="109" y="20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7" y="17"/>
                    </a:lnTo>
                    <a:lnTo>
                      <a:pt x="104" y="16"/>
                    </a:lnTo>
                    <a:lnTo>
                      <a:pt x="111" y="13"/>
                    </a:lnTo>
                    <a:lnTo>
                      <a:pt x="118" y="7"/>
                    </a:lnTo>
                    <a:lnTo>
                      <a:pt x="117" y="4"/>
                    </a:lnTo>
                    <a:lnTo>
                      <a:pt x="115" y="3"/>
                    </a:lnTo>
                    <a:lnTo>
                      <a:pt x="111" y="1"/>
                    </a:lnTo>
                    <a:lnTo>
                      <a:pt x="108" y="0"/>
                    </a:lnTo>
                    <a:lnTo>
                      <a:pt x="101" y="6"/>
                    </a:lnTo>
                    <a:lnTo>
                      <a:pt x="92" y="10"/>
                    </a:lnTo>
                    <a:lnTo>
                      <a:pt x="84" y="14"/>
                    </a:lnTo>
                    <a:lnTo>
                      <a:pt x="74" y="17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9" y="21"/>
                    </a:lnTo>
                    <a:lnTo>
                      <a:pt x="81" y="23"/>
                    </a:lnTo>
                    <a:lnTo>
                      <a:pt x="82" y="24"/>
                    </a:lnTo>
                    <a:lnTo>
                      <a:pt x="84" y="28"/>
                    </a:lnTo>
                    <a:lnTo>
                      <a:pt x="82" y="31"/>
                    </a:lnTo>
                    <a:lnTo>
                      <a:pt x="81" y="33"/>
                    </a:lnTo>
                    <a:lnTo>
                      <a:pt x="75" y="36"/>
                    </a:lnTo>
                    <a:lnTo>
                      <a:pt x="71" y="38"/>
                    </a:lnTo>
                    <a:lnTo>
                      <a:pt x="67" y="40"/>
                    </a:lnTo>
                    <a:lnTo>
                      <a:pt x="59" y="40"/>
                    </a:lnTo>
                    <a:lnTo>
                      <a:pt x="58" y="31"/>
                    </a:lnTo>
                    <a:lnTo>
                      <a:pt x="58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471"/>
              <p:cNvSpPr>
                <a:spLocks/>
              </p:cNvSpPr>
              <p:nvPr/>
            </p:nvSpPr>
            <p:spPr bwMode="auto">
              <a:xfrm>
                <a:off x="4365" y="2705"/>
                <a:ext cx="97" cy="132"/>
              </a:xfrm>
              <a:custGeom>
                <a:avLst/>
                <a:gdLst>
                  <a:gd name="T0" fmla="*/ 43 w 97"/>
                  <a:gd name="T1" fmla="*/ 24 h 132"/>
                  <a:gd name="T2" fmla="*/ 53 w 97"/>
                  <a:gd name="T3" fmla="*/ 24 h 132"/>
                  <a:gd name="T4" fmla="*/ 61 w 97"/>
                  <a:gd name="T5" fmla="*/ 23 h 132"/>
                  <a:gd name="T6" fmla="*/ 61 w 97"/>
                  <a:gd name="T7" fmla="*/ 14 h 132"/>
                  <a:gd name="T8" fmla="*/ 60 w 97"/>
                  <a:gd name="T9" fmla="*/ 4 h 132"/>
                  <a:gd name="T10" fmla="*/ 56 w 97"/>
                  <a:gd name="T11" fmla="*/ 2 h 132"/>
                  <a:gd name="T12" fmla="*/ 52 w 97"/>
                  <a:gd name="T13" fmla="*/ 0 h 132"/>
                  <a:gd name="T14" fmla="*/ 37 w 97"/>
                  <a:gd name="T15" fmla="*/ 6 h 132"/>
                  <a:gd name="T16" fmla="*/ 23 w 97"/>
                  <a:gd name="T17" fmla="*/ 12 h 132"/>
                  <a:gd name="T18" fmla="*/ 17 w 97"/>
                  <a:gd name="T19" fmla="*/ 14 h 132"/>
                  <a:gd name="T20" fmla="*/ 12 w 97"/>
                  <a:gd name="T21" fmla="*/ 17 h 132"/>
                  <a:gd name="T22" fmla="*/ 6 w 97"/>
                  <a:gd name="T23" fmla="*/ 22 h 132"/>
                  <a:gd name="T24" fmla="*/ 0 w 97"/>
                  <a:gd name="T25" fmla="*/ 27 h 132"/>
                  <a:gd name="T26" fmla="*/ 2 w 97"/>
                  <a:gd name="T27" fmla="*/ 33 h 132"/>
                  <a:gd name="T28" fmla="*/ 3 w 97"/>
                  <a:gd name="T29" fmla="*/ 36 h 132"/>
                  <a:gd name="T30" fmla="*/ 6 w 97"/>
                  <a:gd name="T31" fmla="*/ 37 h 132"/>
                  <a:gd name="T32" fmla="*/ 7 w 97"/>
                  <a:gd name="T33" fmla="*/ 40 h 132"/>
                  <a:gd name="T34" fmla="*/ 13 w 97"/>
                  <a:gd name="T35" fmla="*/ 43 h 132"/>
                  <a:gd name="T36" fmla="*/ 19 w 97"/>
                  <a:gd name="T37" fmla="*/ 47 h 132"/>
                  <a:gd name="T38" fmla="*/ 24 w 97"/>
                  <a:gd name="T39" fmla="*/ 59 h 132"/>
                  <a:gd name="T40" fmla="*/ 27 w 97"/>
                  <a:gd name="T41" fmla="*/ 67 h 132"/>
                  <a:gd name="T42" fmla="*/ 30 w 97"/>
                  <a:gd name="T43" fmla="*/ 72 h 132"/>
                  <a:gd name="T44" fmla="*/ 34 w 97"/>
                  <a:gd name="T45" fmla="*/ 76 h 132"/>
                  <a:gd name="T46" fmla="*/ 42 w 97"/>
                  <a:gd name="T47" fmla="*/ 79 h 132"/>
                  <a:gd name="T48" fmla="*/ 52 w 97"/>
                  <a:gd name="T49" fmla="*/ 82 h 132"/>
                  <a:gd name="T50" fmla="*/ 49 w 97"/>
                  <a:gd name="T51" fmla="*/ 87 h 132"/>
                  <a:gd name="T52" fmla="*/ 44 w 97"/>
                  <a:gd name="T53" fmla="*/ 90 h 132"/>
                  <a:gd name="T54" fmla="*/ 39 w 97"/>
                  <a:gd name="T55" fmla="*/ 93 h 132"/>
                  <a:gd name="T56" fmla="*/ 33 w 97"/>
                  <a:gd name="T57" fmla="*/ 96 h 132"/>
                  <a:gd name="T58" fmla="*/ 33 w 97"/>
                  <a:gd name="T59" fmla="*/ 100 h 132"/>
                  <a:gd name="T60" fmla="*/ 33 w 97"/>
                  <a:gd name="T61" fmla="*/ 104 h 132"/>
                  <a:gd name="T62" fmla="*/ 39 w 97"/>
                  <a:gd name="T63" fmla="*/ 112 h 132"/>
                  <a:gd name="T64" fmla="*/ 43 w 97"/>
                  <a:gd name="T65" fmla="*/ 117 h 132"/>
                  <a:gd name="T66" fmla="*/ 49 w 97"/>
                  <a:gd name="T67" fmla="*/ 122 h 132"/>
                  <a:gd name="T68" fmla="*/ 54 w 97"/>
                  <a:gd name="T69" fmla="*/ 126 h 132"/>
                  <a:gd name="T70" fmla="*/ 61 w 97"/>
                  <a:gd name="T71" fmla="*/ 129 h 132"/>
                  <a:gd name="T72" fmla="*/ 70 w 97"/>
                  <a:gd name="T73" fmla="*/ 132 h 132"/>
                  <a:gd name="T74" fmla="*/ 80 w 97"/>
                  <a:gd name="T75" fmla="*/ 132 h 132"/>
                  <a:gd name="T76" fmla="*/ 93 w 97"/>
                  <a:gd name="T77" fmla="*/ 132 h 132"/>
                  <a:gd name="T78" fmla="*/ 96 w 97"/>
                  <a:gd name="T79" fmla="*/ 129 h 132"/>
                  <a:gd name="T80" fmla="*/ 97 w 97"/>
                  <a:gd name="T81" fmla="*/ 126 h 132"/>
                  <a:gd name="T82" fmla="*/ 96 w 97"/>
                  <a:gd name="T83" fmla="*/ 124 h 132"/>
                  <a:gd name="T84" fmla="*/ 94 w 97"/>
                  <a:gd name="T85" fmla="*/ 122 h 132"/>
                  <a:gd name="T86" fmla="*/ 90 w 97"/>
                  <a:gd name="T87" fmla="*/ 120 h 132"/>
                  <a:gd name="T88" fmla="*/ 84 w 97"/>
                  <a:gd name="T89" fmla="*/ 119 h 132"/>
                  <a:gd name="T90" fmla="*/ 83 w 97"/>
                  <a:gd name="T91" fmla="*/ 104 h 132"/>
                  <a:gd name="T92" fmla="*/ 80 w 97"/>
                  <a:gd name="T93" fmla="*/ 90 h 132"/>
                  <a:gd name="T94" fmla="*/ 76 w 97"/>
                  <a:gd name="T95" fmla="*/ 80 h 132"/>
                  <a:gd name="T96" fmla="*/ 70 w 97"/>
                  <a:gd name="T97" fmla="*/ 70 h 132"/>
                  <a:gd name="T98" fmla="*/ 57 w 97"/>
                  <a:gd name="T99" fmla="*/ 53 h 132"/>
                  <a:gd name="T100" fmla="*/ 43 w 97"/>
                  <a:gd name="T101" fmla="*/ 36 h 132"/>
                  <a:gd name="T102" fmla="*/ 43 w 97"/>
                  <a:gd name="T103" fmla="*/ 30 h 132"/>
                  <a:gd name="T104" fmla="*/ 43 w 97"/>
                  <a:gd name="T105" fmla="*/ 2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32">
                    <a:moveTo>
                      <a:pt x="43" y="24"/>
                    </a:moveTo>
                    <a:lnTo>
                      <a:pt x="53" y="24"/>
                    </a:lnTo>
                    <a:lnTo>
                      <a:pt x="61" y="23"/>
                    </a:lnTo>
                    <a:lnTo>
                      <a:pt x="61" y="1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2" y="0"/>
                    </a:lnTo>
                    <a:lnTo>
                      <a:pt x="37" y="6"/>
                    </a:lnTo>
                    <a:lnTo>
                      <a:pt x="23" y="12"/>
                    </a:lnTo>
                    <a:lnTo>
                      <a:pt x="17" y="14"/>
                    </a:lnTo>
                    <a:lnTo>
                      <a:pt x="12" y="17"/>
                    </a:lnTo>
                    <a:lnTo>
                      <a:pt x="6" y="22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7"/>
                    </a:lnTo>
                    <a:lnTo>
                      <a:pt x="7" y="40"/>
                    </a:lnTo>
                    <a:lnTo>
                      <a:pt x="13" y="43"/>
                    </a:lnTo>
                    <a:lnTo>
                      <a:pt x="19" y="47"/>
                    </a:lnTo>
                    <a:lnTo>
                      <a:pt x="24" y="59"/>
                    </a:lnTo>
                    <a:lnTo>
                      <a:pt x="27" y="67"/>
                    </a:lnTo>
                    <a:lnTo>
                      <a:pt x="30" y="72"/>
                    </a:lnTo>
                    <a:lnTo>
                      <a:pt x="34" y="76"/>
                    </a:lnTo>
                    <a:lnTo>
                      <a:pt x="42" y="79"/>
                    </a:lnTo>
                    <a:lnTo>
                      <a:pt x="52" y="82"/>
                    </a:lnTo>
                    <a:lnTo>
                      <a:pt x="49" y="87"/>
                    </a:lnTo>
                    <a:lnTo>
                      <a:pt x="44" y="90"/>
                    </a:lnTo>
                    <a:lnTo>
                      <a:pt x="39" y="93"/>
                    </a:lnTo>
                    <a:lnTo>
                      <a:pt x="33" y="96"/>
                    </a:lnTo>
                    <a:lnTo>
                      <a:pt x="33" y="100"/>
                    </a:lnTo>
                    <a:lnTo>
                      <a:pt x="33" y="104"/>
                    </a:lnTo>
                    <a:lnTo>
                      <a:pt x="39" y="112"/>
                    </a:lnTo>
                    <a:lnTo>
                      <a:pt x="43" y="117"/>
                    </a:lnTo>
                    <a:lnTo>
                      <a:pt x="49" y="122"/>
                    </a:lnTo>
                    <a:lnTo>
                      <a:pt x="54" y="126"/>
                    </a:lnTo>
                    <a:lnTo>
                      <a:pt x="61" y="129"/>
                    </a:lnTo>
                    <a:lnTo>
                      <a:pt x="70" y="132"/>
                    </a:lnTo>
                    <a:lnTo>
                      <a:pt x="80" y="132"/>
                    </a:lnTo>
                    <a:lnTo>
                      <a:pt x="93" y="132"/>
                    </a:lnTo>
                    <a:lnTo>
                      <a:pt x="96" y="129"/>
                    </a:lnTo>
                    <a:lnTo>
                      <a:pt x="97" y="126"/>
                    </a:lnTo>
                    <a:lnTo>
                      <a:pt x="96" y="124"/>
                    </a:lnTo>
                    <a:lnTo>
                      <a:pt x="94" y="122"/>
                    </a:lnTo>
                    <a:lnTo>
                      <a:pt x="90" y="120"/>
                    </a:lnTo>
                    <a:lnTo>
                      <a:pt x="84" y="119"/>
                    </a:lnTo>
                    <a:lnTo>
                      <a:pt x="83" y="104"/>
                    </a:lnTo>
                    <a:lnTo>
                      <a:pt x="80" y="90"/>
                    </a:lnTo>
                    <a:lnTo>
                      <a:pt x="76" y="80"/>
                    </a:lnTo>
                    <a:lnTo>
                      <a:pt x="70" y="70"/>
                    </a:lnTo>
                    <a:lnTo>
                      <a:pt x="57" y="53"/>
                    </a:lnTo>
                    <a:lnTo>
                      <a:pt x="43" y="36"/>
                    </a:lnTo>
                    <a:lnTo>
                      <a:pt x="43" y="30"/>
                    </a:lnTo>
                    <a:lnTo>
                      <a:pt x="43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472"/>
              <p:cNvSpPr>
                <a:spLocks/>
              </p:cNvSpPr>
              <p:nvPr/>
            </p:nvSpPr>
            <p:spPr bwMode="auto">
              <a:xfrm>
                <a:off x="3834" y="2725"/>
                <a:ext cx="443" cy="191"/>
              </a:xfrm>
              <a:custGeom>
                <a:avLst/>
                <a:gdLst>
                  <a:gd name="T0" fmla="*/ 97 w 443"/>
                  <a:gd name="T1" fmla="*/ 37 h 191"/>
                  <a:gd name="T2" fmla="*/ 66 w 443"/>
                  <a:gd name="T3" fmla="*/ 60 h 191"/>
                  <a:gd name="T4" fmla="*/ 56 w 443"/>
                  <a:gd name="T5" fmla="*/ 79 h 191"/>
                  <a:gd name="T6" fmla="*/ 44 w 443"/>
                  <a:gd name="T7" fmla="*/ 100 h 191"/>
                  <a:gd name="T8" fmla="*/ 23 w 443"/>
                  <a:gd name="T9" fmla="*/ 112 h 191"/>
                  <a:gd name="T10" fmla="*/ 1 w 443"/>
                  <a:gd name="T11" fmla="*/ 122 h 191"/>
                  <a:gd name="T12" fmla="*/ 1 w 443"/>
                  <a:gd name="T13" fmla="*/ 130 h 191"/>
                  <a:gd name="T14" fmla="*/ 34 w 443"/>
                  <a:gd name="T15" fmla="*/ 126 h 191"/>
                  <a:gd name="T16" fmla="*/ 70 w 443"/>
                  <a:gd name="T17" fmla="*/ 113 h 191"/>
                  <a:gd name="T18" fmla="*/ 108 w 443"/>
                  <a:gd name="T19" fmla="*/ 113 h 191"/>
                  <a:gd name="T20" fmla="*/ 140 w 443"/>
                  <a:gd name="T21" fmla="*/ 106 h 191"/>
                  <a:gd name="T22" fmla="*/ 157 w 443"/>
                  <a:gd name="T23" fmla="*/ 104 h 191"/>
                  <a:gd name="T24" fmla="*/ 167 w 443"/>
                  <a:gd name="T25" fmla="*/ 107 h 191"/>
                  <a:gd name="T26" fmla="*/ 177 w 443"/>
                  <a:gd name="T27" fmla="*/ 147 h 191"/>
                  <a:gd name="T28" fmla="*/ 206 w 443"/>
                  <a:gd name="T29" fmla="*/ 164 h 191"/>
                  <a:gd name="T30" fmla="*/ 231 w 443"/>
                  <a:gd name="T31" fmla="*/ 182 h 191"/>
                  <a:gd name="T32" fmla="*/ 264 w 443"/>
                  <a:gd name="T33" fmla="*/ 191 h 191"/>
                  <a:gd name="T34" fmla="*/ 278 w 443"/>
                  <a:gd name="T35" fmla="*/ 163 h 191"/>
                  <a:gd name="T36" fmla="*/ 291 w 443"/>
                  <a:gd name="T37" fmla="*/ 162 h 191"/>
                  <a:gd name="T38" fmla="*/ 324 w 443"/>
                  <a:gd name="T39" fmla="*/ 173 h 191"/>
                  <a:gd name="T40" fmla="*/ 371 w 443"/>
                  <a:gd name="T41" fmla="*/ 187 h 191"/>
                  <a:gd name="T42" fmla="*/ 398 w 443"/>
                  <a:gd name="T43" fmla="*/ 177 h 191"/>
                  <a:gd name="T44" fmla="*/ 417 w 443"/>
                  <a:gd name="T45" fmla="*/ 180 h 191"/>
                  <a:gd name="T46" fmla="*/ 435 w 443"/>
                  <a:gd name="T47" fmla="*/ 184 h 191"/>
                  <a:gd name="T48" fmla="*/ 431 w 443"/>
                  <a:gd name="T49" fmla="*/ 163 h 191"/>
                  <a:gd name="T50" fmla="*/ 437 w 443"/>
                  <a:gd name="T51" fmla="*/ 127 h 191"/>
                  <a:gd name="T52" fmla="*/ 438 w 443"/>
                  <a:gd name="T53" fmla="*/ 109 h 191"/>
                  <a:gd name="T54" fmla="*/ 393 w 443"/>
                  <a:gd name="T55" fmla="*/ 117 h 191"/>
                  <a:gd name="T56" fmla="*/ 373 w 443"/>
                  <a:gd name="T57" fmla="*/ 116 h 191"/>
                  <a:gd name="T58" fmla="*/ 357 w 443"/>
                  <a:gd name="T59" fmla="*/ 112 h 191"/>
                  <a:gd name="T60" fmla="*/ 344 w 443"/>
                  <a:gd name="T61" fmla="*/ 99 h 191"/>
                  <a:gd name="T62" fmla="*/ 310 w 443"/>
                  <a:gd name="T63" fmla="*/ 60 h 191"/>
                  <a:gd name="T64" fmla="*/ 290 w 443"/>
                  <a:gd name="T65" fmla="*/ 64 h 191"/>
                  <a:gd name="T66" fmla="*/ 293 w 443"/>
                  <a:gd name="T67" fmla="*/ 77 h 191"/>
                  <a:gd name="T68" fmla="*/ 304 w 443"/>
                  <a:gd name="T69" fmla="*/ 100 h 191"/>
                  <a:gd name="T70" fmla="*/ 288 w 443"/>
                  <a:gd name="T71" fmla="*/ 107 h 191"/>
                  <a:gd name="T72" fmla="*/ 258 w 443"/>
                  <a:gd name="T73" fmla="*/ 72 h 191"/>
                  <a:gd name="T74" fmla="*/ 243 w 443"/>
                  <a:gd name="T75" fmla="*/ 39 h 191"/>
                  <a:gd name="T76" fmla="*/ 200 w 443"/>
                  <a:gd name="T77" fmla="*/ 0 h 191"/>
                  <a:gd name="T78" fmla="*/ 188 w 443"/>
                  <a:gd name="T79" fmla="*/ 4 h 191"/>
                  <a:gd name="T80" fmla="*/ 187 w 443"/>
                  <a:gd name="T81" fmla="*/ 14 h 191"/>
                  <a:gd name="T82" fmla="*/ 207 w 443"/>
                  <a:gd name="T83" fmla="*/ 36 h 191"/>
                  <a:gd name="T84" fmla="*/ 247 w 443"/>
                  <a:gd name="T85" fmla="*/ 69 h 191"/>
                  <a:gd name="T86" fmla="*/ 243 w 443"/>
                  <a:gd name="T87" fmla="*/ 70 h 191"/>
                  <a:gd name="T88" fmla="*/ 233 w 443"/>
                  <a:gd name="T89" fmla="*/ 66 h 191"/>
                  <a:gd name="T90" fmla="*/ 233 w 443"/>
                  <a:gd name="T91" fmla="*/ 82 h 191"/>
                  <a:gd name="T92" fmla="*/ 213 w 443"/>
                  <a:gd name="T93" fmla="*/ 96 h 191"/>
                  <a:gd name="T94" fmla="*/ 200 w 443"/>
                  <a:gd name="T95" fmla="*/ 106 h 191"/>
                  <a:gd name="T96" fmla="*/ 208 w 443"/>
                  <a:gd name="T97" fmla="*/ 93 h 191"/>
                  <a:gd name="T98" fmla="*/ 221 w 443"/>
                  <a:gd name="T99" fmla="*/ 89 h 191"/>
                  <a:gd name="T100" fmla="*/ 224 w 443"/>
                  <a:gd name="T101" fmla="*/ 73 h 191"/>
                  <a:gd name="T102" fmla="*/ 196 w 443"/>
                  <a:gd name="T103" fmla="*/ 57 h 191"/>
                  <a:gd name="T104" fmla="*/ 160 w 443"/>
                  <a:gd name="T105" fmla="*/ 22 h 191"/>
                  <a:gd name="T106" fmla="*/ 146 w 443"/>
                  <a:gd name="T107" fmla="*/ 24 h 191"/>
                  <a:gd name="T108" fmla="*/ 133 w 443"/>
                  <a:gd name="T109" fmla="*/ 33 h 191"/>
                  <a:gd name="T110" fmla="*/ 118 w 443"/>
                  <a:gd name="T111" fmla="*/ 33 h 191"/>
                  <a:gd name="T112" fmla="*/ 97 w 443"/>
                  <a:gd name="T113" fmla="*/ 24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3" h="191">
                    <a:moveTo>
                      <a:pt x="97" y="24"/>
                    </a:moveTo>
                    <a:lnTo>
                      <a:pt x="97" y="30"/>
                    </a:lnTo>
                    <a:lnTo>
                      <a:pt x="97" y="37"/>
                    </a:lnTo>
                    <a:lnTo>
                      <a:pt x="87" y="46"/>
                    </a:lnTo>
                    <a:lnTo>
                      <a:pt x="77" y="53"/>
                    </a:lnTo>
                    <a:lnTo>
                      <a:pt x="66" y="60"/>
                    </a:lnTo>
                    <a:lnTo>
                      <a:pt x="51" y="66"/>
                    </a:lnTo>
                    <a:lnTo>
                      <a:pt x="54" y="72"/>
                    </a:lnTo>
                    <a:lnTo>
                      <a:pt x="56" y="79"/>
                    </a:lnTo>
                    <a:lnTo>
                      <a:pt x="57" y="84"/>
                    </a:lnTo>
                    <a:lnTo>
                      <a:pt x="54" y="92"/>
                    </a:lnTo>
                    <a:lnTo>
                      <a:pt x="44" y="100"/>
                    </a:lnTo>
                    <a:lnTo>
                      <a:pt x="34" y="107"/>
                    </a:lnTo>
                    <a:lnTo>
                      <a:pt x="29" y="110"/>
                    </a:lnTo>
                    <a:lnTo>
                      <a:pt x="23" y="112"/>
                    </a:lnTo>
                    <a:lnTo>
                      <a:pt x="13" y="113"/>
                    </a:lnTo>
                    <a:lnTo>
                      <a:pt x="1" y="113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4" y="129"/>
                    </a:lnTo>
                    <a:lnTo>
                      <a:pt x="26" y="129"/>
                    </a:lnTo>
                    <a:lnTo>
                      <a:pt x="34" y="126"/>
                    </a:lnTo>
                    <a:lnTo>
                      <a:pt x="41" y="124"/>
                    </a:lnTo>
                    <a:lnTo>
                      <a:pt x="54" y="119"/>
                    </a:lnTo>
                    <a:lnTo>
                      <a:pt x="70" y="113"/>
                    </a:lnTo>
                    <a:lnTo>
                      <a:pt x="83" y="113"/>
                    </a:lnTo>
                    <a:lnTo>
                      <a:pt x="96" y="113"/>
                    </a:lnTo>
                    <a:lnTo>
                      <a:pt x="108" y="113"/>
                    </a:lnTo>
                    <a:lnTo>
                      <a:pt x="121" y="112"/>
                    </a:lnTo>
                    <a:lnTo>
                      <a:pt x="130" y="110"/>
                    </a:lnTo>
                    <a:lnTo>
                      <a:pt x="140" y="106"/>
                    </a:lnTo>
                    <a:lnTo>
                      <a:pt x="146" y="104"/>
                    </a:lnTo>
                    <a:lnTo>
                      <a:pt x="151" y="104"/>
                    </a:lnTo>
                    <a:lnTo>
                      <a:pt x="157" y="104"/>
                    </a:lnTo>
                    <a:lnTo>
                      <a:pt x="161" y="104"/>
                    </a:lnTo>
                    <a:lnTo>
                      <a:pt x="164" y="106"/>
                    </a:lnTo>
                    <a:lnTo>
                      <a:pt x="167" y="107"/>
                    </a:lnTo>
                    <a:lnTo>
                      <a:pt x="168" y="122"/>
                    </a:lnTo>
                    <a:lnTo>
                      <a:pt x="173" y="136"/>
                    </a:lnTo>
                    <a:lnTo>
                      <a:pt x="177" y="147"/>
                    </a:lnTo>
                    <a:lnTo>
                      <a:pt x="183" y="157"/>
                    </a:lnTo>
                    <a:lnTo>
                      <a:pt x="196" y="160"/>
                    </a:lnTo>
                    <a:lnTo>
                      <a:pt x="206" y="164"/>
                    </a:lnTo>
                    <a:lnTo>
                      <a:pt x="214" y="170"/>
                    </a:lnTo>
                    <a:lnTo>
                      <a:pt x="223" y="176"/>
                    </a:lnTo>
                    <a:lnTo>
                      <a:pt x="231" y="182"/>
                    </a:lnTo>
                    <a:lnTo>
                      <a:pt x="241" y="186"/>
                    </a:lnTo>
                    <a:lnTo>
                      <a:pt x="251" y="190"/>
                    </a:lnTo>
                    <a:lnTo>
                      <a:pt x="264" y="191"/>
                    </a:lnTo>
                    <a:lnTo>
                      <a:pt x="268" y="177"/>
                    </a:lnTo>
                    <a:lnTo>
                      <a:pt x="273" y="164"/>
                    </a:lnTo>
                    <a:lnTo>
                      <a:pt x="278" y="163"/>
                    </a:lnTo>
                    <a:lnTo>
                      <a:pt x="283" y="162"/>
                    </a:lnTo>
                    <a:lnTo>
                      <a:pt x="287" y="162"/>
                    </a:lnTo>
                    <a:lnTo>
                      <a:pt x="291" y="162"/>
                    </a:lnTo>
                    <a:lnTo>
                      <a:pt x="301" y="164"/>
                    </a:lnTo>
                    <a:lnTo>
                      <a:pt x="310" y="167"/>
                    </a:lnTo>
                    <a:lnTo>
                      <a:pt x="324" y="173"/>
                    </a:lnTo>
                    <a:lnTo>
                      <a:pt x="340" y="177"/>
                    </a:lnTo>
                    <a:lnTo>
                      <a:pt x="355" y="182"/>
                    </a:lnTo>
                    <a:lnTo>
                      <a:pt x="371" y="187"/>
                    </a:lnTo>
                    <a:lnTo>
                      <a:pt x="381" y="183"/>
                    </a:lnTo>
                    <a:lnTo>
                      <a:pt x="391" y="179"/>
                    </a:lnTo>
                    <a:lnTo>
                      <a:pt x="398" y="177"/>
                    </a:lnTo>
                    <a:lnTo>
                      <a:pt x="404" y="177"/>
                    </a:lnTo>
                    <a:lnTo>
                      <a:pt x="411" y="177"/>
                    </a:lnTo>
                    <a:lnTo>
                      <a:pt x="417" y="180"/>
                    </a:lnTo>
                    <a:lnTo>
                      <a:pt x="427" y="184"/>
                    </a:lnTo>
                    <a:lnTo>
                      <a:pt x="435" y="189"/>
                    </a:lnTo>
                    <a:lnTo>
                      <a:pt x="435" y="184"/>
                    </a:lnTo>
                    <a:lnTo>
                      <a:pt x="435" y="180"/>
                    </a:lnTo>
                    <a:lnTo>
                      <a:pt x="433" y="172"/>
                    </a:lnTo>
                    <a:lnTo>
                      <a:pt x="431" y="163"/>
                    </a:lnTo>
                    <a:lnTo>
                      <a:pt x="431" y="154"/>
                    </a:lnTo>
                    <a:lnTo>
                      <a:pt x="433" y="144"/>
                    </a:lnTo>
                    <a:lnTo>
                      <a:pt x="437" y="127"/>
                    </a:lnTo>
                    <a:lnTo>
                      <a:pt x="443" y="112"/>
                    </a:lnTo>
                    <a:lnTo>
                      <a:pt x="440" y="110"/>
                    </a:lnTo>
                    <a:lnTo>
                      <a:pt x="438" y="109"/>
                    </a:lnTo>
                    <a:lnTo>
                      <a:pt x="420" y="116"/>
                    </a:lnTo>
                    <a:lnTo>
                      <a:pt x="403" y="123"/>
                    </a:lnTo>
                    <a:lnTo>
                      <a:pt x="393" y="117"/>
                    </a:lnTo>
                    <a:lnTo>
                      <a:pt x="384" y="110"/>
                    </a:lnTo>
                    <a:lnTo>
                      <a:pt x="378" y="114"/>
                    </a:lnTo>
                    <a:lnTo>
                      <a:pt x="373" y="116"/>
                    </a:lnTo>
                    <a:lnTo>
                      <a:pt x="367" y="116"/>
                    </a:lnTo>
                    <a:lnTo>
                      <a:pt x="363" y="114"/>
                    </a:lnTo>
                    <a:lnTo>
                      <a:pt x="357" y="112"/>
                    </a:lnTo>
                    <a:lnTo>
                      <a:pt x="353" y="109"/>
                    </a:lnTo>
                    <a:lnTo>
                      <a:pt x="348" y="104"/>
                    </a:lnTo>
                    <a:lnTo>
                      <a:pt x="344" y="99"/>
                    </a:lnTo>
                    <a:lnTo>
                      <a:pt x="330" y="74"/>
                    </a:lnTo>
                    <a:lnTo>
                      <a:pt x="316" y="56"/>
                    </a:lnTo>
                    <a:lnTo>
                      <a:pt x="310" y="60"/>
                    </a:lnTo>
                    <a:lnTo>
                      <a:pt x="304" y="63"/>
                    </a:lnTo>
                    <a:lnTo>
                      <a:pt x="298" y="63"/>
                    </a:lnTo>
                    <a:lnTo>
                      <a:pt x="290" y="64"/>
                    </a:lnTo>
                    <a:lnTo>
                      <a:pt x="288" y="67"/>
                    </a:lnTo>
                    <a:lnTo>
                      <a:pt x="288" y="72"/>
                    </a:lnTo>
                    <a:lnTo>
                      <a:pt x="293" y="77"/>
                    </a:lnTo>
                    <a:lnTo>
                      <a:pt x="298" y="84"/>
                    </a:lnTo>
                    <a:lnTo>
                      <a:pt x="301" y="92"/>
                    </a:lnTo>
                    <a:lnTo>
                      <a:pt x="304" y="100"/>
                    </a:lnTo>
                    <a:lnTo>
                      <a:pt x="300" y="107"/>
                    </a:lnTo>
                    <a:lnTo>
                      <a:pt x="297" y="114"/>
                    </a:lnTo>
                    <a:lnTo>
                      <a:pt x="288" y="107"/>
                    </a:lnTo>
                    <a:lnTo>
                      <a:pt x="277" y="93"/>
                    </a:lnTo>
                    <a:lnTo>
                      <a:pt x="264" y="80"/>
                    </a:lnTo>
                    <a:lnTo>
                      <a:pt x="258" y="72"/>
                    </a:lnTo>
                    <a:lnTo>
                      <a:pt x="258" y="59"/>
                    </a:lnTo>
                    <a:lnTo>
                      <a:pt x="257" y="46"/>
                    </a:lnTo>
                    <a:lnTo>
                      <a:pt x="243" y="39"/>
                    </a:lnTo>
                    <a:lnTo>
                      <a:pt x="228" y="30"/>
                    </a:lnTo>
                    <a:lnTo>
                      <a:pt x="214" y="16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90" y="2"/>
                    </a:lnTo>
                    <a:lnTo>
                      <a:pt x="188" y="4"/>
                    </a:lnTo>
                    <a:lnTo>
                      <a:pt x="186" y="6"/>
                    </a:lnTo>
                    <a:lnTo>
                      <a:pt x="186" y="10"/>
                    </a:lnTo>
                    <a:lnTo>
                      <a:pt x="187" y="14"/>
                    </a:lnTo>
                    <a:lnTo>
                      <a:pt x="193" y="22"/>
                    </a:lnTo>
                    <a:lnTo>
                      <a:pt x="198" y="29"/>
                    </a:lnTo>
                    <a:lnTo>
                      <a:pt x="207" y="36"/>
                    </a:lnTo>
                    <a:lnTo>
                      <a:pt x="216" y="43"/>
                    </a:lnTo>
                    <a:lnTo>
                      <a:pt x="233" y="54"/>
                    </a:lnTo>
                    <a:lnTo>
                      <a:pt x="247" y="69"/>
                    </a:lnTo>
                    <a:lnTo>
                      <a:pt x="247" y="69"/>
                    </a:lnTo>
                    <a:lnTo>
                      <a:pt x="247" y="70"/>
                    </a:lnTo>
                    <a:lnTo>
                      <a:pt x="243" y="70"/>
                    </a:lnTo>
                    <a:lnTo>
                      <a:pt x="240" y="70"/>
                    </a:lnTo>
                    <a:lnTo>
                      <a:pt x="236" y="67"/>
                    </a:lnTo>
                    <a:lnTo>
                      <a:pt x="233" y="66"/>
                    </a:lnTo>
                    <a:lnTo>
                      <a:pt x="233" y="72"/>
                    </a:lnTo>
                    <a:lnTo>
                      <a:pt x="233" y="77"/>
                    </a:lnTo>
                    <a:lnTo>
                      <a:pt x="233" y="82"/>
                    </a:lnTo>
                    <a:lnTo>
                      <a:pt x="231" y="87"/>
                    </a:lnTo>
                    <a:lnTo>
                      <a:pt x="221" y="92"/>
                    </a:lnTo>
                    <a:lnTo>
                      <a:pt x="213" y="96"/>
                    </a:lnTo>
                    <a:lnTo>
                      <a:pt x="213" y="104"/>
                    </a:lnTo>
                    <a:lnTo>
                      <a:pt x="213" y="113"/>
                    </a:lnTo>
                    <a:lnTo>
                      <a:pt x="200" y="106"/>
                    </a:lnTo>
                    <a:lnTo>
                      <a:pt x="187" y="97"/>
                    </a:lnTo>
                    <a:lnTo>
                      <a:pt x="198" y="94"/>
                    </a:lnTo>
                    <a:lnTo>
                      <a:pt x="208" y="93"/>
                    </a:lnTo>
                    <a:lnTo>
                      <a:pt x="213" y="93"/>
                    </a:lnTo>
                    <a:lnTo>
                      <a:pt x="217" y="92"/>
                    </a:lnTo>
                    <a:lnTo>
                      <a:pt x="221" y="89"/>
                    </a:lnTo>
                    <a:lnTo>
                      <a:pt x="226" y="86"/>
                    </a:lnTo>
                    <a:lnTo>
                      <a:pt x="224" y="79"/>
                    </a:lnTo>
                    <a:lnTo>
                      <a:pt x="224" y="73"/>
                    </a:lnTo>
                    <a:lnTo>
                      <a:pt x="213" y="69"/>
                    </a:lnTo>
                    <a:lnTo>
                      <a:pt x="204" y="64"/>
                    </a:lnTo>
                    <a:lnTo>
                      <a:pt x="196" y="57"/>
                    </a:lnTo>
                    <a:lnTo>
                      <a:pt x="188" y="50"/>
                    </a:lnTo>
                    <a:lnTo>
                      <a:pt x="174" y="34"/>
                    </a:lnTo>
                    <a:lnTo>
                      <a:pt x="160" y="22"/>
                    </a:lnTo>
                    <a:lnTo>
                      <a:pt x="154" y="22"/>
                    </a:lnTo>
                    <a:lnTo>
                      <a:pt x="150" y="23"/>
                    </a:lnTo>
                    <a:lnTo>
                      <a:pt x="146" y="24"/>
                    </a:lnTo>
                    <a:lnTo>
                      <a:pt x="143" y="26"/>
                    </a:lnTo>
                    <a:lnTo>
                      <a:pt x="138" y="30"/>
                    </a:lnTo>
                    <a:lnTo>
                      <a:pt x="133" y="33"/>
                    </a:lnTo>
                    <a:lnTo>
                      <a:pt x="127" y="34"/>
                    </a:lnTo>
                    <a:lnTo>
                      <a:pt x="123" y="33"/>
                    </a:lnTo>
                    <a:lnTo>
                      <a:pt x="118" y="33"/>
                    </a:lnTo>
                    <a:lnTo>
                      <a:pt x="114" y="30"/>
                    </a:lnTo>
                    <a:lnTo>
                      <a:pt x="106" y="27"/>
                    </a:lnTo>
                    <a:lnTo>
                      <a:pt x="97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Freeform 473"/>
              <p:cNvSpPr>
                <a:spLocks/>
              </p:cNvSpPr>
              <p:nvPr/>
            </p:nvSpPr>
            <p:spPr bwMode="auto">
              <a:xfrm>
                <a:off x="5309" y="272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1 h 2"/>
                  <a:gd name="T4" fmla="*/ 3 w 3"/>
                  <a:gd name="T5" fmla="*/ 2 h 2"/>
                  <a:gd name="T6" fmla="*/ 1 w 3"/>
                  <a:gd name="T7" fmla="*/ 2 h 2"/>
                  <a:gd name="T8" fmla="*/ 0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1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Freeform 474"/>
              <p:cNvSpPr>
                <a:spLocks/>
              </p:cNvSpPr>
              <p:nvPr/>
            </p:nvSpPr>
            <p:spPr bwMode="auto">
              <a:xfrm>
                <a:off x="5313" y="2729"/>
                <a:ext cx="56" cy="43"/>
              </a:xfrm>
              <a:custGeom>
                <a:avLst/>
                <a:gdLst>
                  <a:gd name="T0" fmla="*/ 56 w 56"/>
                  <a:gd name="T1" fmla="*/ 19 h 43"/>
                  <a:gd name="T2" fmla="*/ 56 w 56"/>
                  <a:gd name="T3" fmla="*/ 23 h 43"/>
                  <a:gd name="T4" fmla="*/ 56 w 56"/>
                  <a:gd name="T5" fmla="*/ 28 h 43"/>
                  <a:gd name="T6" fmla="*/ 50 w 56"/>
                  <a:gd name="T7" fmla="*/ 30 h 43"/>
                  <a:gd name="T8" fmla="*/ 44 w 56"/>
                  <a:gd name="T9" fmla="*/ 33 h 43"/>
                  <a:gd name="T10" fmla="*/ 46 w 56"/>
                  <a:gd name="T11" fmla="*/ 38 h 43"/>
                  <a:gd name="T12" fmla="*/ 46 w 56"/>
                  <a:gd name="T13" fmla="*/ 42 h 43"/>
                  <a:gd name="T14" fmla="*/ 37 w 56"/>
                  <a:gd name="T15" fmla="*/ 39 h 43"/>
                  <a:gd name="T16" fmla="*/ 30 w 56"/>
                  <a:gd name="T17" fmla="*/ 38 h 43"/>
                  <a:gd name="T18" fmla="*/ 26 w 56"/>
                  <a:gd name="T19" fmla="*/ 36 h 43"/>
                  <a:gd name="T20" fmla="*/ 23 w 56"/>
                  <a:gd name="T21" fmla="*/ 38 h 43"/>
                  <a:gd name="T22" fmla="*/ 20 w 56"/>
                  <a:gd name="T23" fmla="*/ 39 h 43"/>
                  <a:gd name="T24" fmla="*/ 19 w 56"/>
                  <a:gd name="T25" fmla="*/ 43 h 43"/>
                  <a:gd name="T26" fmla="*/ 13 w 56"/>
                  <a:gd name="T27" fmla="*/ 42 h 43"/>
                  <a:gd name="T28" fmla="*/ 9 w 56"/>
                  <a:gd name="T29" fmla="*/ 40 h 43"/>
                  <a:gd name="T30" fmla="*/ 6 w 56"/>
                  <a:gd name="T31" fmla="*/ 38 h 43"/>
                  <a:gd name="T32" fmla="*/ 4 w 56"/>
                  <a:gd name="T33" fmla="*/ 32 h 43"/>
                  <a:gd name="T34" fmla="*/ 12 w 56"/>
                  <a:gd name="T35" fmla="*/ 30 h 43"/>
                  <a:gd name="T36" fmla="*/ 19 w 56"/>
                  <a:gd name="T37" fmla="*/ 29 h 43"/>
                  <a:gd name="T38" fmla="*/ 16 w 56"/>
                  <a:gd name="T39" fmla="*/ 18 h 43"/>
                  <a:gd name="T40" fmla="*/ 13 w 56"/>
                  <a:gd name="T41" fmla="*/ 8 h 43"/>
                  <a:gd name="T42" fmla="*/ 9 w 56"/>
                  <a:gd name="T43" fmla="*/ 6 h 43"/>
                  <a:gd name="T44" fmla="*/ 6 w 56"/>
                  <a:gd name="T45" fmla="*/ 6 h 43"/>
                  <a:gd name="T46" fmla="*/ 3 w 56"/>
                  <a:gd name="T47" fmla="*/ 5 h 43"/>
                  <a:gd name="T48" fmla="*/ 0 w 56"/>
                  <a:gd name="T49" fmla="*/ 2 h 43"/>
                  <a:gd name="T50" fmla="*/ 0 w 56"/>
                  <a:gd name="T51" fmla="*/ 2 h 43"/>
                  <a:gd name="T52" fmla="*/ 0 w 56"/>
                  <a:gd name="T53" fmla="*/ 0 h 43"/>
                  <a:gd name="T54" fmla="*/ 6 w 56"/>
                  <a:gd name="T55" fmla="*/ 0 h 43"/>
                  <a:gd name="T56" fmla="*/ 12 w 56"/>
                  <a:gd name="T57" fmla="*/ 0 h 43"/>
                  <a:gd name="T58" fmla="*/ 22 w 56"/>
                  <a:gd name="T59" fmla="*/ 9 h 43"/>
                  <a:gd name="T60" fmla="*/ 32 w 56"/>
                  <a:gd name="T61" fmla="*/ 15 h 43"/>
                  <a:gd name="T62" fmla="*/ 36 w 56"/>
                  <a:gd name="T63" fmla="*/ 16 h 43"/>
                  <a:gd name="T64" fmla="*/ 42 w 56"/>
                  <a:gd name="T65" fmla="*/ 18 h 43"/>
                  <a:gd name="T66" fmla="*/ 49 w 56"/>
                  <a:gd name="T67" fmla="*/ 19 h 43"/>
                  <a:gd name="T68" fmla="*/ 56 w 56"/>
                  <a:gd name="T69" fmla="*/ 1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6" h="43">
                    <a:moveTo>
                      <a:pt x="56" y="19"/>
                    </a:moveTo>
                    <a:lnTo>
                      <a:pt x="56" y="23"/>
                    </a:lnTo>
                    <a:lnTo>
                      <a:pt x="56" y="28"/>
                    </a:lnTo>
                    <a:lnTo>
                      <a:pt x="50" y="30"/>
                    </a:lnTo>
                    <a:lnTo>
                      <a:pt x="44" y="33"/>
                    </a:lnTo>
                    <a:lnTo>
                      <a:pt x="46" y="38"/>
                    </a:lnTo>
                    <a:lnTo>
                      <a:pt x="46" y="42"/>
                    </a:lnTo>
                    <a:lnTo>
                      <a:pt x="37" y="39"/>
                    </a:lnTo>
                    <a:lnTo>
                      <a:pt x="30" y="38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20" y="39"/>
                    </a:lnTo>
                    <a:lnTo>
                      <a:pt x="19" y="43"/>
                    </a:lnTo>
                    <a:lnTo>
                      <a:pt x="13" y="42"/>
                    </a:lnTo>
                    <a:lnTo>
                      <a:pt x="9" y="40"/>
                    </a:lnTo>
                    <a:lnTo>
                      <a:pt x="6" y="38"/>
                    </a:lnTo>
                    <a:lnTo>
                      <a:pt x="4" y="32"/>
                    </a:lnTo>
                    <a:lnTo>
                      <a:pt x="12" y="30"/>
                    </a:lnTo>
                    <a:lnTo>
                      <a:pt x="19" y="29"/>
                    </a:lnTo>
                    <a:lnTo>
                      <a:pt x="16" y="18"/>
                    </a:lnTo>
                    <a:lnTo>
                      <a:pt x="13" y="8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32" y="15"/>
                    </a:lnTo>
                    <a:lnTo>
                      <a:pt x="36" y="16"/>
                    </a:lnTo>
                    <a:lnTo>
                      <a:pt x="42" y="18"/>
                    </a:lnTo>
                    <a:lnTo>
                      <a:pt x="49" y="19"/>
                    </a:lnTo>
                    <a:lnTo>
                      <a:pt x="56" y="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" name="Freeform 475"/>
              <p:cNvSpPr>
                <a:spLocks/>
              </p:cNvSpPr>
              <p:nvPr/>
            </p:nvSpPr>
            <p:spPr bwMode="auto">
              <a:xfrm>
                <a:off x="3977" y="2751"/>
                <a:ext cx="18" cy="57"/>
              </a:xfrm>
              <a:custGeom>
                <a:avLst/>
                <a:gdLst>
                  <a:gd name="T0" fmla="*/ 13 w 18"/>
                  <a:gd name="T1" fmla="*/ 0 h 57"/>
                  <a:gd name="T2" fmla="*/ 15 w 18"/>
                  <a:gd name="T3" fmla="*/ 3 h 57"/>
                  <a:gd name="T4" fmla="*/ 18 w 18"/>
                  <a:gd name="T5" fmla="*/ 6 h 57"/>
                  <a:gd name="T6" fmla="*/ 15 w 18"/>
                  <a:gd name="T7" fmla="*/ 14 h 57"/>
                  <a:gd name="T8" fmla="*/ 13 w 18"/>
                  <a:gd name="T9" fmla="*/ 23 h 57"/>
                  <a:gd name="T10" fmla="*/ 14 w 18"/>
                  <a:gd name="T11" fmla="*/ 28 h 57"/>
                  <a:gd name="T12" fmla="*/ 17 w 18"/>
                  <a:gd name="T13" fmla="*/ 36 h 57"/>
                  <a:gd name="T14" fmla="*/ 17 w 18"/>
                  <a:gd name="T15" fmla="*/ 43 h 57"/>
                  <a:gd name="T16" fmla="*/ 15 w 18"/>
                  <a:gd name="T17" fmla="*/ 51 h 57"/>
                  <a:gd name="T18" fmla="*/ 14 w 18"/>
                  <a:gd name="T19" fmla="*/ 54 h 57"/>
                  <a:gd name="T20" fmla="*/ 13 w 18"/>
                  <a:gd name="T21" fmla="*/ 57 h 57"/>
                  <a:gd name="T22" fmla="*/ 5 w 18"/>
                  <a:gd name="T23" fmla="*/ 56 h 57"/>
                  <a:gd name="T24" fmla="*/ 1 w 18"/>
                  <a:gd name="T25" fmla="*/ 54 h 57"/>
                  <a:gd name="T26" fmla="*/ 1 w 18"/>
                  <a:gd name="T27" fmla="*/ 43 h 57"/>
                  <a:gd name="T28" fmla="*/ 0 w 18"/>
                  <a:gd name="T29" fmla="*/ 31 h 57"/>
                  <a:gd name="T30" fmla="*/ 5 w 18"/>
                  <a:gd name="T31" fmla="*/ 31 h 57"/>
                  <a:gd name="T32" fmla="*/ 10 w 18"/>
                  <a:gd name="T33" fmla="*/ 30 h 57"/>
                  <a:gd name="T34" fmla="*/ 7 w 18"/>
                  <a:gd name="T35" fmla="*/ 24 h 57"/>
                  <a:gd name="T36" fmla="*/ 3 w 18"/>
                  <a:gd name="T37" fmla="*/ 17 h 57"/>
                  <a:gd name="T38" fmla="*/ 8 w 18"/>
                  <a:gd name="T39" fmla="*/ 8 h 57"/>
                  <a:gd name="T40" fmla="*/ 13 w 18"/>
                  <a:gd name="T4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7">
                    <a:moveTo>
                      <a:pt x="13" y="0"/>
                    </a:moveTo>
                    <a:lnTo>
                      <a:pt x="15" y="3"/>
                    </a:lnTo>
                    <a:lnTo>
                      <a:pt x="18" y="6"/>
                    </a:lnTo>
                    <a:lnTo>
                      <a:pt x="15" y="14"/>
                    </a:lnTo>
                    <a:lnTo>
                      <a:pt x="13" y="23"/>
                    </a:lnTo>
                    <a:lnTo>
                      <a:pt x="14" y="28"/>
                    </a:lnTo>
                    <a:lnTo>
                      <a:pt x="17" y="36"/>
                    </a:lnTo>
                    <a:lnTo>
                      <a:pt x="17" y="43"/>
                    </a:lnTo>
                    <a:lnTo>
                      <a:pt x="15" y="51"/>
                    </a:lnTo>
                    <a:lnTo>
                      <a:pt x="14" y="54"/>
                    </a:lnTo>
                    <a:lnTo>
                      <a:pt x="13" y="57"/>
                    </a:lnTo>
                    <a:lnTo>
                      <a:pt x="5" y="56"/>
                    </a:lnTo>
                    <a:lnTo>
                      <a:pt x="1" y="54"/>
                    </a:lnTo>
                    <a:lnTo>
                      <a:pt x="1" y="43"/>
                    </a:lnTo>
                    <a:lnTo>
                      <a:pt x="0" y="31"/>
                    </a:lnTo>
                    <a:lnTo>
                      <a:pt x="5" y="31"/>
                    </a:lnTo>
                    <a:lnTo>
                      <a:pt x="10" y="30"/>
                    </a:lnTo>
                    <a:lnTo>
                      <a:pt x="7" y="24"/>
                    </a:lnTo>
                    <a:lnTo>
                      <a:pt x="3" y="17"/>
                    </a:lnTo>
                    <a:lnTo>
                      <a:pt x="8" y="8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6" name="Freeform 476"/>
              <p:cNvSpPr>
                <a:spLocks/>
              </p:cNvSpPr>
              <p:nvPr/>
            </p:nvSpPr>
            <p:spPr bwMode="auto">
              <a:xfrm>
                <a:off x="5280" y="2781"/>
                <a:ext cx="90" cy="108"/>
              </a:xfrm>
              <a:custGeom>
                <a:avLst/>
                <a:gdLst>
                  <a:gd name="T0" fmla="*/ 90 w 90"/>
                  <a:gd name="T1" fmla="*/ 74 h 108"/>
                  <a:gd name="T2" fmla="*/ 56 w 90"/>
                  <a:gd name="T3" fmla="*/ 84 h 108"/>
                  <a:gd name="T4" fmla="*/ 55 w 90"/>
                  <a:gd name="T5" fmla="*/ 91 h 108"/>
                  <a:gd name="T6" fmla="*/ 55 w 90"/>
                  <a:gd name="T7" fmla="*/ 98 h 108"/>
                  <a:gd name="T8" fmla="*/ 50 w 90"/>
                  <a:gd name="T9" fmla="*/ 98 h 108"/>
                  <a:gd name="T10" fmla="*/ 45 w 90"/>
                  <a:gd name="T11" fmla="*/ 98 h 108"/>
                  <a:gd name="T12" fmla="*/ 45 w 90"/>
                  <a:gd name="T13" fmla="*/ 94 h 108"/>
                  <a:gd name="T14" fmla="*/ 45 w 90"/>
                  <a:gd name="T15" fmla="*/ 90 h 108"/>
                  <a:gd name="T16" fmla="*/ 45 w 90"/>
                  <a:gd name="T17" fmla="*/ 90 h 108"/>
                  <a:gd name="T18" fmla="*/ 43 w 90"/>
                  <a:gd name="T19" fmla="*/ 90 h 108"/>
                  <a:gd name="T20" fmla="*/ 40 w 90"/>
                  <a:gd name="T21" fmla="*/ 91 h 108"/>
                  <a:gd name="T22" fmla="*/ 37 w 90"/>
                  <a:gd name="T23" fmla="*/ 91 h 108"/>
                  <a:gd name="T24" fmla="*/ 35 w 90"/>
                  <a:gd name="T25" fmla="*/ 97 h 108"/>
                  <a:gd name="T26" fmla="*/ 32 w 90"/>
                  <a:gd name="T27" fmla="*/ 103 h 108"/>
                  <a:gd name="T28" fmla="*/ 27 w 90"/>
                  <a:gd name="T29" fmla="*/ 106 h 108"/>
                  <a:gd name="T30" fmla="*/ 22 w 90"/>
                  <a:gd name="T31" fmla="*/ 108 h 108"/>
                  <a:gd name="T32" fmla="*/ 20 w 90"/>
                  <a:gd name="T33" fmla="*/ 98 h 108"/>
                  <a:gd name="T34" fmla="*/ 16 w 90"/>
                  <a:gd name="T35" fmla="*/ 91 h 108"/>
                  <a:gd name="T36" fmla="*/ 10 w 90"/>
                  <a:gd name="T37" fmla="*/ 94 h 108"/>
                  <a:gd name="T38" fmla="*/ 6 w 90"/>
                  <a:gd name="T39" fmla="*/ 97 h 108"/>
                  <a:gd name="T40" fmla="*/ 2 w 90"/>
                  <a:gd name="T41" fmla="*/ 94 h 108"/>
                  <a:gd name="T42" fmla="*/ 0 w 90"/>
                  <a:gd name="T43" fmla="*/ 91 h 108"/>
                  <a:gd name="T44" fmla="*/ 6 w 90"/>
                  <a:gd name="T45" fmla="*/ 80 h 108"/>
                  <a:gd name="T46" fmla="*/ 13 w 90"/>
                  <a:gd name="T47" fmla="*/ 68 h 108"/>
                  <a:gd name="T48" fmla="*/ 29 w 90"/>
                  <a:gd name="T49" fmla="*/ 70 h 108"/>
                  <a:gd name="T50" fmla="*/ 45 w 90"/>
                  <a:gd name="T51" fmla="*/ 71 h 108"/>
                  <a:gd name="T52" fmla="*/ 46 w 90"/>
                  <a:gd name="T53" fmla="*/ 64 h 108"/>
                  <a:gd name="T54" fmla="*/ 49 w 90"/>
                  <a:gd name="T55" fmla="*/ 58 h 108"/>
                  <a:gd name="T56" fmla="*/ 52 w 90"/>
                  <a:gd name="T57" fmla="*/ 56 h 108"/>
                  <a:gd name="T58" fmla="*/ 56 w 90"/>
                  <a:gd name="T59" fmla="*/ 53 h 108"/>
                  <a:gd name="T60" fmla="*/ 60 w 90"/>
                  <a:gd name="T61" fmla="*/ 50 h 108"/>
                  <a:gd name="T62" fmla="*/ 63 w 90"/>
                  <a:gd name="T63" fmla="*/ 46 h 108"/>
                  <a:gd name="T64" fmla="*/ 66 w 90"/>
                  <a:gd name="T65" fmla="*/ 41 h 108"/>
                  <a:gd name="T66" fmla="*/ 69 w 90"/>
                  <a:gd name="T67" fmla="*/ 36 h 108"/>
                  <a:gd name="T68" fmla="*/ 63 w 90"/>
                  <a:gd name="T69" fmla="*/ 21 h 108"/>
                  <a:gd name="T70" fmla="*/ 57 w 90"/>
                  <a:gd name="T71" fmla="*/ 8 h 108"/>
                  <a:gd name="T72" fmla="*/ 59 w 90"/>
                  <a:gd name="T73" fmla="*/ 6 h 108"/>
                  <a:gd name="T74" fmla="*/ 60 w 90"/>
                  <a:gd name="T75" fmla="*/ 4 h 108"/>
                  <a:gd name="T76" fmla="*/ 60 w 90"/>
                  <a:gd name="T77" fmla="*/ 4 h 108"/>
                  <a:gd name="T78" fmla="*/ 60 w 90"/>
                  <a:gd name="T79" fmla="*/ 0 h 108"/>
                  <a:gd name="T80" fmla="*/ 65 w 90"/>
                  <a:gd name="T81" fmla="*/ 1 h 108"/>
                  <a:gd name="T82" fmla="*/ 69 w 90"/>
                  <a:gd name="T83" fmla="*/ 1 h 108"/>
                  <a:gd name="T84" fmla="*/ 75 w 90"/>
                  <a:gd name="T85" fmla="*/ 11 h 108"/>
                  <a:gd name="T86" fmla="*/ 82 w 90"/>
                  <a:gd name="T87" fmla="*/ 18 h 108"/>
                  <a:gd name="T88" fmla="*/ 85 w 90"/>
                  <a:gd name="T89" fmla="*/ 31 h 108"/>
                  <a:gd name="T90" fmla="*/ 86 w 90"/>
                  <a:gd name="T91" fmla="*/ 46 h 108"/>
                  <a:gd name="T92" fmla="*/ 89 w 90"/>
                  <a:gd name="T93" fmla="*/ 60 h 108"/>
                  <a:gd name="T94" fmla="*/ 90 w 90"/>
                  <a:gd name="T95" fmla="*/ 7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0" h="108">
                    <a:moveTo>
                      <a:pt x="90" y="74"/>
                    </a:moveTo>
                    <a:lnTo>
                      <a:pt x="56" y="84"/>
                    </a:lnTo>
                    <a:lnTo>
                      <a:pt x="55" y="91"/>
                    </a:lnTo>
                    <a:lnTo>
                      <a:pt x="55" y="98"/>
                    </a:lnTo>
                    <a:lnTo>
                      <a:pt x="50" y="98"/>
                    </a:lnTo>
                    <a:lnTo>
                      <a:pt x="45" y="98"/>
                    </a:lnTo>
                    <a:lnTo>
                      <a:pt x="45" y="94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3" y="90"/>
                    </a:lnTo>
                    <a:lnTo>
                      <a:pt x="40" y="91"/>
                    </a:lnTo>
                    <a:lnTo>
                      <a:pt x="37" y="91"/>
                    </a:lnTo>
                    <a:lnTo>
                      <a:pt x="35" y="97"/>
                    </a:lnTo>
                    <a:lnTo>
                      <a:pt x="32" y="103"/>
                    </a:lnTo>
                    <a:lnTo>
                      <a:pt x="27" y="106"/>
                    </a:lnTo>
                    <a:lnTo>
                      <a:pt x="22" y="108"/>
                    </a:lnTo>
                    <a:lnTo>
                      <a:pt x="20" y="98"/>
                    </a:lnTo>
                    <a:lnTo>
                      <a:pt x="16" y="91"/>
                    </a:lnTo>
                    <a:lnTo>
                      <a:pt x="10" y="94"/>
                    </a:lnTo>
                    <a:lnTo>
                      <a:pt x="6" y="97"/>
                    </a:lnTo>
                    <a:lnTo>
                      <a:pt x="2" y="94"/>
                    </a:lnTo>
                    <a:lnTo>
                      <a:pt x="0" y="91"/>
                    </a:lnTo>
                    <a:lnTo>
                      <a:pt x="6" y="80"/>
                    </a:lnTo>
                    <a:lnTo>
                      <a:pt x="13" y="68"/>
                    </a:lnTo>
                    <a:lnTo>
                      <a:pt x="29" y="70"/>
                    </a:lnTo>
                    <a:lnTo>
                      <a:pt x="45" y="71"/>
                    </a:lnTo>
                    <a:lnTo>
                      <a:pt x="46" y="64"/>
                    </a:lnTo>
                    <a:lnTo>
                      <a:pt x="49" y="58"/>
                    </a:lnTo>
                    <a:lnTo>
                      <a:pt x="52" y="56"/>
                    </a:lnTo>
                    <a:lnTo>
                      <a:pt x="56" y="53"/>
                    </a:lnTo>
                    <a:lnTo>
                      <a:pt x="60" y="50"/>
                    </a:lnTo>
                    <a:lnTo>
                      <a:pt x="63" y="46"/>
                    </a:lnTo>
                    <a:lnTo>
                      <a:pt x="66" y="41"/>
                    </a:lnTo>
                    <a:lnTo>
                      <a:pt x="69" y="36"/>
                    </a:lnTo>
                    <a:lnTo>
                      <a:pt x="63" y="21"/>
                    </a:lnTo>
                    <a:lnTo>
                      <a:pt x="57" y="8"/>
                    </a:lnTo>
                    <a:lnTo>
                      <a:pt x="59" y="6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0"/>
                    </a:lnTo>
                    <a:lnTo>
                      <a:pt x="65" y="1"/>
                    </a:lnTo>
                    <a:lnTo>
                      <a:pt x="69" y="1"/>
                    </a:lnTo>
                    <a:lnTo>
                      <a:pt x="75" y="11"/>
                    </a:lnTo>
                    <a:lnTo>
                      <a:pt x="82" y="18"/>
                    </a:lnTo>
                    <a:lnTo>
                      <a:pt x="85" y="31"/>
                    </a:lnTo>
                    <a:lnTo>
                      <a:pt x="86" y="46"/>
                    </a:lnTo>
                    <a:lnTo>
                      <a:pt x="89" y="60"/>
                    </a:lnTo>
                    <a:lnTo>
                      <a:pt x="90" y="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7" name="Freeform 477"/>
              <p:cNvSpPr>
                <a:spLocks/>
              </p:cNvSpPr>
              <p:nvPr/>
            </p:nvSpPr>
            <p:spPr bwMode="auto">
              <a:xfrm>
                <a:off x="5270" y="2875"/>
                <a:ext cx="27" cy="32"/>
              </a:xfrm>
              <a:custGeom>
                <a:avLst/>
                <a:gdLst>
                  <a:gd name="T0" fmla="*/ 27 w 27"/>
                  <a:gd name="T1" fmla="*/ 10 h 32"/>
                  <a:gd name="T2" fmla="*/ 25 w 27"/>
                  <a:gd name="T3" fmla="*/ 22 h 32"/>
                  <a:gd name="T4" fmla="*/ 23 w 27"/>
                  <a:gd name="T5" fmla="*/ 32 h 32"/>
                  <a:gd name="T6" fmla="*/ 19 w 27"/>
                  <a:gd name="T7" fmla="*/ 32 h 32"/>
                  <a:gd name="T8" fmla="*/ 15 w 27"/>
                  <a:gd name="T9" fmla="*/ 32 h 32"/>
                  <a:gd name="T10" fmla="*/ 13 w 27"/>
                  <a:gd name="T11" fmla="*/ 23 h 32"/>
                  <a:gd name="T12" fmla="*/ 13 w 27"/>
                  <a:gd name="T13" fmla="*/ 13 h 32"/>
                  <a:gd name="T14" fmla="*/ 7 w 27"/>
                  <a:gd name="T15" fmla="*/ 13 h 32"/>
                  <a:gd name="T16" fmla="*/ 6 w 27"/>
                  <a:gd name="T17" fmla="*/ 12 h 32"/>
                  <a:gd name="T18" fmla="*/ 3 w 27"/>
                  <a:gd name="T19" fmla="*/ 10 h 32"/>
                  <a:gd name="T20" fmla="*/ 0 w 27"/>
                  <a:gd name="T21" fmla="*/ 7 h 32"/>
                  <a:gd name="T22" fmla="*/ 2 w 27"/>
                  <a:gd name="T23" fmla="*/ 6 h 32"/>
                  <a:gd name="T24" fmla="*/ 2 w 27"/>
                  <a:gd name="T25" fmla="*/ 3 h 32"/>
                  <a:gd name="T26" fmla="*/ 5 w 27"/>
                  <a:gd name="T27" fmla="*/ 2 h 32"/>
                  <a:gd name="T28" fmla="*/ 9 w 27"/>
                  <a:gd name="T29" fmla="*/ 0 h 32"/>
                  <a:gd name="T30" fmla="*/ 12 w 27"/>
                  <a:gd name="T31" fmla="*/ 4 h 32"/>
                  <a:gd name="T32" fmla="*/ 16 w 27"/>
                  <a:gd name="T33" fmla="*/ 7 h 32"/>
                  <a:gd name="T34" fmla="*/ 20 w 27"/>
                  <a:gd name="T35" fmla="*/ 9 h 32"/>
                  <a:gd name="T36" fmla="*/ 27 w 27"/>
                  <a:gd name="T37" fmla="*/ 1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32">
                    <a:moveTo>
                      <a:pt x="27" y="10"/>
                    </a:moveTo>
                    <a:lnTo>
                      <a:pt x="25" y="22"/>
                    </a:lnTo>
                    <a:lnTo>
                      <a:pt x="23" y="32"/>
                    </a:lnTo>
                    <a:lnTo>
                      <a:pt x="19" y="32"/>
                    </a:lnTo>
                    <a:lnTo>
                      <a:pt x="15" y="32"/>
                    </a:lnTo>
                    <a:lnTo>
                      <a:pt x="13" y="23"/>
                    </a:lnTo>
                    <a:lnTo>
                      <a:pt x="13" y="13"/>
                    </a:lnTo>
                    <a:lnTo>
                      <a:pt x="7" y="13"/>
                    </a:lnTo>
                    <a:lnTo>
                      <a:pt x="6" y="12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2" y="4"/>
                    </a:lnTo>
                    <a:lnTo>
                      <a:pt x="16" y="7"/>
                    </a:lnTo>
                    <a:lnTo>
                      <a:pt x="20" y="9"/>
                    </a:lnTo>
                    <a:lnTo>
                      <a:pt x="2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" name="Freeform 478"/>
              <p:cNvSpPr>
                <a:spLocks/>
              </p:cNvSpPr>
              <p:nvPr/>
            </p:nvSpPr>
            <p:spPr bwMode="auto">
              <a:xfrm>
                <a:off x="5202" y="2982"/>
                <a:ext cx="15" cy="40"/>
              </a:xfrm>
              <a:custGeom>
                <a:avLst/>
                <a:gdLst>
                  <a:gd name="T0" fmla="*/ 8 w 15"/>
                  <a:gd name="T1" fmla="*/ 0 h 40"/>
                  <a:gd name="T2" fmla="*/ 13 w 15"/>
                  <a:gd name="T3" fmla="*/ 2 h 40"/>
                  <a:gd name="T4" fmla="*/ 15 w 15"/>
                  <a:gd name="T5" fmla="*/ 2 h 40"/>
                  <a:gd name="T6" fmla="*/ 15 w 15"/>
                  <a:gd name="T7" fmla="*/ 22 h 40"/>
                  <a:gd name="T8" fmla="*/ 13 w 15"/>
                  <a:gd name="T9" fmla="*/ 39 h 40"/>
                  <a:gd name="T10" fmla="*/ 11 w 15"/>
                  <a:gd name="T11" fmla="*/ 39 h 40"/>
                  <a:gd name="T12" fmla="*/ 10 w 15"/>
                  <a:gd name="T13" fmla="*/ 40 h 40"/>
                  <a:gd name="T14" fmla="*/ 5 w 15"/>
                  <a:gd name="T15" fmla="*/ 36 h 40"/>
                  <a:gd name="T16" fmla="*/ 1 w 15"/>
                  <a:gd name="T17" fmla="*/ 33 h 40"/>
                  <a:gd name="T18" fmla="*/ 0 w 15"/>
                  <a:gd name="T19" fmla="*/ 23 h 40"/>
                  <a:gd name="T20" fmla="*/ 1 w 15"/>
                  <a:gd name="T21" fmla="*/ 14 h 40"/>
                  <a:gd name="T22" fmla="*/ 4 w 15"/>
                  <a:gd name="T23" fmla="*/ 7 h 40"/>
                  <a:gd name="T24" fmla="*/ 8 w 15"/>
                  <a:gd name="T2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40">
                    <a:moveTo>
                      <a:pt x="8" y="0"/>
                    </a:moveTo>
                    <a:lnTo>
                      <a:pt x="13" y="2"/>
                    </a:lnTo>
                    <a:lnTo>
                      <a:pt x="15" y="2"/>
                    </a:lnTo>
                    <a:lnTo>
                      <a:pt x="15" y="22"/>
                    </a:lnTo>
                    <a:lnTo>
                      <a:pt x="13" y="39"/>
                    </a:lnTo>
                    <a:lnTo>
                      <a:pt x="11" y="39"/>
                    </a:lnTo>
                    <a:lnTo>
                      <a:pt x="10" y="40"/>
                    </a:lnTo>
                    <a:lnTo>
                      <a:pt x="5" y="36"/>
                    </a:lnTo>
                    <a:lnTo>
                      <a:pt x="1" y="33"/>
                    </a:lnTo>
                    <a:lnTo>
                      <a:pt x="0" y="23"/>
                    </a:lnTo>
                    <a:lnTo>
                      <a:pt x="1" y="14"/>
                    </a:lnTo>
                    <a:lnTo>
                      <a:pt x="4" y="7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" name="Freeform 479"/>
              <p:cNvSpPr>
                <a:spLocks/>
              </p:cNvSpPr>
              <p:nvPr/>
            </p:nvSpPr>
            <p:spPr bwMode="auto">
              <a:xfrm>
                <a:off x="2955" y="3005"/>
                <a:ext cx="111" cy="41"/>
              </a:xfrm>
              <a:custGeom>
                <a:avLst/>
                <a:gdLst>
                  <a:gd name="T0" fmla="*/ 68 w 111"/>
                  <a:gd name="T1" fmla="*/ 36 h 41"/>
                  <a:gd name="T2" fmla="*/ 67 w 111"/>
                  <a:gd name="T3" fmla="*/ 31 h 41"/>
                  <a:gd name="T4" fmla="*/ 65 w 111"/>
                  <a:gd name="T5" fmla="*/ 26 h 41"/>
                  <a:gd name="T6" fmla="*/ 45 w 111"/>
                  <a:gd name="T7" fmla="*/ 19 h 41"/>
                  <a:gd name="T8" fmla="*/ 27 w 111"/>
                  <a:gd name="T9" fmla="*/ 10 h 41"/>
                  <a:gd name="T10" fmla="*/ 12 w 111"/>
                  <a:gd name="T11" fmla="*/ 14 h 41"/>
                  <a:gd name="T12" fmla="*/ 0 w 111"/>
                  <a:gd name="T13" fmla="*/ 19 h 41"/>
                  <a:gd name="T14" fmla="*/ 1 w 111"/>
                  <a:gd name="T15" fmla="*/ 17 h 41"/>
                  <a:gd name="T16" fmla="*/ 2 w 111"/>
                  <a:gd name="T17" fmla="*/ 16 h 41"/>
                  <a:gd name="T18" fmla="*/ 7 w 111"/>
                  <a:gd name="T19" fmla="*/ 9 h 41"/>
                  <a:gd name="T20" fmla="*/ 12 w 111"/>
                  <a:gd name="T21" fmla="*/ 4 h 41"/>
                  <a:gd name="T22" fmla="*/ 18 w 111"/>
                  <a:gd name="T23" fmla="*/ 1 h 41"/>
                  <a:gd name="T24" fmla="*/ 25 w 111"/>
                  <a:gd name="T25" fmla="*/ 0 h 41"/>
                  <a:gd name="T26" fmla="*/ 32 w 111"/>
                  <a:gd name="T27" fmla="*/ 1 h 41"/>
                  <a:gd name="T28" fmla="*/ 41 w 111"/>
                  <a:gd name="T29" fmla="*/ 3 h 41"/>
                  <a:gd name="T30" fmla="*/ 49 w 111"/>
                  <a:gd name="T31" fmla="*/ 6 h 41"/>
                  <a:gd name="T32" fmla="*/ 57 w 111"/>
                  <a:gd name="T33" fmla="*/ 9 h 41"/>
                  <a:gd name="T34" fmla="*/ 89 w 111"/>
                  <a:gd name="T35" fmla="*/ 27 h 41"/>
                  <a:gd name="T36" fmla="*/ 111 w 111"/>
                  <a:gd name="T37" fmla="*/ 39 h 41"/>
                  <a:gd name="T38" fmla="*/ 111 w 111"/>
                  <a:gd name="T39" fmla="*/ 40 h 41"/>
                  <a:gd name="T40" fmla="*/ 111 w 111"/>
                  <a:gd name="T41" fmla="*/ 41 h 41"/>
                  <a:gd name="T42" fmla="*/ 94 w 111"/>
                  <a:gd name="T43" fmla="*/ 41 h 41"/>
                  <a:gd name="T44" fmla="*/ 75 w 111"/>
                  <a:gd name="T45" fmla="*/ 41 h 41"/>
                  <a:gd name="T46" fmla="*/ 77 w 111"/>
                  <a:gd name="T47" fmla="*/ 39 h 41"/>
                  <a:gd name="T48" fmla="*/ 77 w 111"/>
                  <a:gd name="T49" fmla="*/ 36 h 41"/>
                  <a:gd name="T50" fmla="*/ 72 w 111"/>
                  <a:gd name="T51" fmla="*/ 36 h 41"/>
                  <a:gd name="T52" fmla="*/ 68 w 111"/>
                  <a:gd name="T53" fmla="*/ 3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" h="41">
                    <a:moveTo>
                      <a:pt x="68" y="36"/>
                    </a:moveTo>
                    <a:lnTo>
                      <a:pt x="67" y="31"/>
                    </a:lnTo>
                    <a:lnTo>
                      <a:pt x="65" y="26"/>
                    </a:lnTo>
                    <a:lnTo>
                      <a:pt x="45" y="19"/>
                    </a:lnTo>
                    <a:lnTo>
                      <a:pt x="27" y="10"/>
                    </a:lnTo>
                    <a:lnTo>
                      <a:pt x="12" y="14"/>
                    </a:lnTo>
                    <a:lnTo>
                      <a:pt x="0" y="19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7" y="9"/>
                    </a:lnTo>
                    <a:lnTo>
                      <a:pt x="12" y="4"/>
                    </a:lnTo>
                    <a:lnTo>
                      <a:pt x="18" y="1"/>
                    </a:lnTo>
                    <a:lnTo>
                      <a:pt x="25" y="0"/>
                    </a:lnTo>
                    <a:lnTo>
                      <a:pt x="32" y="1"/>
                    </a:lnTo>
                    <a:lnTo>
                      <a:pt x="41" y="3"/>
                    </a:lnTo>
                    <a:lnTo>
                      <a:pt x="49" y="6"/>
                    </a:lnTo>
                    <a:lnTo>
                      <a:pt x="57" y="9"/>
                    </a:lnTo>
                    <a:lnTo>
                      <a:pt x="89" y="27"/>
                    </a:lnTo>
                    <a:lnTo>
                      <a:pt x="111" y="39"/>
                    </a:lnTo>
                    <a:lnTo>
                      <a:pt x="111" y="40"/>
                    </a:lnTo>
                    <a:lnTo>
                      <a:pt x="111" y="41"/>
                    </a:lnTo>
                    <a:lnTo>
                      <a:pt x="94" y="41"/>
                    </a:lnTo>
                    <a:lnTo>
                      <a:pt x="75" y="41"/>
                    </a:lnTo>
                    <a:lnTo>
                      <a:pt x="77" y="39"/>
                    </a:lnTo>
                    <a:lnTo>
                      <a:pt x="77" y="36"/>
                    </a:lnTo>
                    <a:lnTo>
                      <a:pt x="72" y="36"/>
                    </a:lnTo>
                    <a:lnTo>
                      <a:pt x="6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" name="Freeform 480"/>
              <p:cNvSpPr>
                <a:spLocks/>
              </p:cNvSpPr>
              <p:nvPr/>
            </p:nvSpPr>
            <p:spPr bwMode="auto">
              <a:xfrm>
                <a:off x="3054" y="3048"/>
                <a:ext cx="72" cy="23"/>
              </a:xfrm>
              <a:custGeom>
                <a:avLst/>
                <a:gdLst>
                  <a:gd name="T0" fmla="*/ 29 w 72"/>
                  <a:gd name="T1" fmla="*/ 0 h 23"/>
                  <a:gd name="T2" fmla="*/ 43 w 72"/>
                  <a:gd name="T3" fmla="*/ 1 h 23"/>
                  <a:gd name="T4" fmla="*/ 55 w 72"/>
                  <a:gd name="T5" fmla="*/ 4 h 23"/>
                  <a:gd name="T6" fmla="*/ 63 w 72"/>
                  <a:gd name="T7" fmla="*/ 8 h 23"/>
                  <a:gd name="T8" fmla="*/ 72 w 72"/>
                  <a:gd name="T9" fmla="*/ 16 h 23"/>
                  <a:gd name="T10" fmla="*/ 70 w 72"/>
                  <a:gd name="T11" fmla="*/ 18 h 23"/>
                  <a:gd name="T12" fmla="*/ 69 w 72"/>
                  <a:gd name="T13" fmla="*/ 21 h 23"/>
                  <a:gd name="T14" fmla="*/ 50 w 72"/>
                  <a:gd name="T15" fmla="*/ 23 h 23"/>
                  <a:gd name="T16" fmla="*/ 32 w 72"/>
                  <a:gd name="T17" fmla="*/ 21 h 23"/>
                  <a:gd name="T18" fmla="*/ 23 w 72"/>
                  <a:gd name="T19" fmla="*/ 21 h 23"/>
                  <a:gd name="T20" fmla="*/ 16 w 72"/>
                  <a:gd name="T21" fmla="*/ 20 h 23"/>
                  <a:gd name="T22" fmla="*/ 8 w 72"/>
                  <a:gd name="T23" fmla="*/ 17 h 23"/>
                  <a:gd name="T24" fmla="*/ 0 w 72"/>
                  <a:gd name="T25" fmla="*/ 14 h 23"/>
                  <a:gd name="T26" fmla="*/ 0 w 72"/>
                  <a:gd name="T27" fmla="*/ 13 h 23"/>
                  <a:gd name="T28" fmla="*/ 0 w 72"/>
                  <a:gd name="T29" fmla="*/ 13 h 23"/>
                  <a:gd name="T30" fmla="*/ 8 w 72"/>
                  <a:gd name="T31" fmla="*/ 10 h 23"/>
                  <a:gd name="T32" fmla="*/ 16 w 72"/>
                  <a:gd name="T33" fmla="*/ 7 h 23"/>
                  <a:gd name="T34" fmla="*/ 23 w 72"/>
                  <a:gd name="T35" fmla="*/ 4 h 23"/>
                  <a:gd name="T36" fmla="*/ 29 w 72"/>
                  <a:gd name="T3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2" h="23">
                    <a:moveTo>
                      <a:pt x="29" y="0"/>
                    </a:moveTo>
                    <a:lnTo>
                      <a:pt x="43" y="1"/>
                    </a:lnTo>
                    <a:lnTo>
                      <a:pt x="55" y="4"/>
                    </a:lnTo>
                    <a:lnTo>
                      <a:pt x="63" y="8"/>
                    </a:lnTo>
                    <a:lnTo>
                      <a:pt x="72" y="16"/>
                    </a:lnTo>
                    <a:lnTo>
                      <a:pt x="70" y="18"/>
                    </a:lnTo>
                    <a:lnTo>
                      <a:pt x="69" y="21"/>
                    </a:lnTo>
                    <a:lnTo>
                      <a:pt x="50" y="23"/>
                    </a:lnTo>
                    <a:lnTo>
                      <a:pt x="32" y="21"/>
                    </a:lnTo>
                    <a:lnTo>
                      <a:pt x="23" y="21"/>
                    </a:lnTo>
                    <a:lnTo>
                      <a:pt x="16" y="20"/>
                    </a:lnTo>
                    <a:lnTo>
                      <a:pt x="8" y="17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8" y="10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" name="Freeform 481"/>
              <p:cNvSpPr>
                <a:spLocks/>
              </p:cNvSpPr>
              <p:nvPr/>
            </p:nvSpPr>
            <p:spPr bwMode="auto">
              <a:xfrm>
                <a:off x="5080" y="3048"/>
                <a:ext cx="28" cy="24"/>
              </a:xfrm>
              <a:custGeom>
                <a:avLst/>
                <a:gdLst>
                  <a:gd name="T0" fmla="*/ 18 w 28"/>
                  <a:gd name="T1" fmla="*/ 0 h 24"/>
                  <a:gd name="T2" fmla="*/ 23 w 28"/>
                  <a:gd name="T3" fmla="*/ 3 h 24"/>
                  <a:gd name="T4" fmla="*/ 25 w 28"/>
                  <a:gd name="T5" fmla="*/ 6 h 24"/>
                  <a:gd name="T6" fmla="*/ 26 w 28"/>
                  <a:gd name="T7" fmla="*/ 7 h 24"/>
                  <a:gd name="T8" fmla="*/ 28 w 28"/>
                  <a:gd name="T9" fmla="*/ 13 h 24"/>
                  <a:gd name="T10" fmla="*/ 28 w 28"/>
                  <a:gd name="T11" fmla="*/ 13 h 24"/>
                  <a:gd name="T12" fmla="*/ 28 w 28"/>
                  <a:gd name="T13" fmla="*/ 14 h 24"/>
                  <a:gd name="T14" fmla="*/ 23 w 28"/>
                  <a:gd name="T15" fmla="*/ 17 h 24"/>
                  <a:gd name="T16" fmla="*/ 19 w 28"/>
                  <a:gd name="T17" fmla="*/ 20 h 24"/>
                  <a:gd name="T18" fmla="*/ 15 w 28"/>
                  <a:gd name="T19" fmla="*/ 23 h 24"/>
                  <a:gd name="T20" fmla="*/ 8 w 28"/>
                  <a:gd name="T21" fmla="*/ 24 h 24"/>
                  <a:gd name="T22" fmla="*/ 5 w 28"/>
                  <a:gd name="T23" fmla="*/ 23 h 24"/>
                  <a:gd name="T24" fmla="*/ 3 w 28"/>
                  <a:gd name="T25" fmla="*/ 21 h 24"/>
                  <a:gd name="T26" fmla="*/ 2 w 28"/>
                  <a:gd name="T27" fmla="*/ 18 h 24"/>
                  <a:gd name="T28" fmla="*/ 0 w 28"/>
                  <a:gd name="T29" fmla="*/ 17 h 24"/>
                  <a:gd name="T30" fmla="*/ 3 w 28"/>
                  <a:gd name="T31" fmla="*/ 11 h 24"/>
                  <a:gd name="T32" fmla="*/ 8 w 28"/>
                  <a:gd name="T33" fmla="*/ 7 h 24"/>
                  <a:gd name="T34" fmla="*/ 12 w 28"/>
                  <a:gd name="T35" fmla="*/ 4 h 24"/>
                  <a:gd name="T36" fmla="*/ 18 w 28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24">
                    <a:moveTo>
                      <a:pt x="18" y="0"/>
                    </a:moveTo>
                    <a:lnTo>
                      <a:pt x="23" y="3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3" y="17"/>
                    </a:lnTo>
                    <a:lnTo>
                      <a:pt x="19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5" y="23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0" y="17"/>
                    </a:lnTo>
                    <a:lnTo>
                      <a:pt x="3" y="11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Freeform 482"/>
              <p:cNvSpPr>
                <a:spLocks/>
              </p:cNvSpPr>
              <p:nvPr/>
            </p:nvSpPr>
            <p:spPr bwMode="auto">
              <a:xfrm>
                <a:off x="5216" y="3069"/>
                <a:ext cx="26" cy="56"/>
              </a:xfrm>
              <a:custGeom>
                <a:avLst/>
                <a:gdLst>
                  <a:gd name="T0" fmla="*/ 4 w 26"/>
                  <a:gd name="T1" fmla="*/ 0 h 56"/>
                  <a:gd name="T2" fmla="*/ 7 w 26"/>
                  <a:gd name="T3" fmla="*/ 0 h 56"/>
                  <a:gd name="T4" fmla="*/ 10 w 26"/>
                  <a:gd name="T5" fmla="*/ 0 h 56"/>
                  <a:gd name="T6" fmla="*/ 16 w 26"/>
                  <a:gd name="T7" fmla="*/ 5 h 56"/>
                  <a:gd name="T8" fmla="*/ 20 w 26"/>
                  <a:gd name="T9" fmla="*/ 10 h 56"/>
                  <a:gd name="T10" fmla="*/ 24 w 26"/>
                  <a:gd name="T11" fmla="*/ 17 h 56"/>
                  <a:gd name="T12" fmla="*/ 26 w 26"/>
                  <a:gd name="T13" fmla="*/ 26 h 56"/>
                  <a:gd name="T14" fmla="*/ 21 w 26"/>
                  <a:gd name="T15" fmla="*/ 29 h 56"/>
                  <a:gd name="T16" fmla="*/ 17 w 26"/>
                  <a:gd name="T17" fmla="*/ 32 h 56"/>
                  <a:gd name="T18" fmla="*/ 19 w 26"/>
                  <a:gd name="T19" fmla="*/ 45 h 56"/>
                  <a:gd name="T20" fmla="*/ 19 w 26"/>
                  <a:gd name="T21" fmla="*/ 56 h 56"/>
                  <a:gd name="T22" fmla="*/ 17 w 26"/>
                  <a:gd name="T23" fmla="*/ 56 h 56"/>
                  <a:gd name="T24" fmla="*/ 17 w 26"/>
                  <a:gd name="T25" fmla="*/ 56 h 56"/>
                  <a:gd name="T26" fmla="*/ 9 w 26"/>
                  <a:gd name="T27" fmla="*/ 50 h 56"/>
                  <a:gd name="T28" fmla="*/ 0 w 26"/>
                  <a:gd name="T29" fmla="*/ 45 h 56"/>
                  <a:gd name="T30" fmla="*/ 0 w 26"/>
                  <a:gd name="T31" fmla="*/ 25 h 56"/>
                  <a:gd name="T32" fmla="*/ 0 w 26"/>
                  <a:gd name="T33" fmla="*/ 5 h 56"/>
                  <a:gd name="T34" fmla="*/ 3 w 26"/>
                  <a:gd name="T35" fmla="*/ 2 h 56"/>
                  <a:gd name="T36" fmla="*/ 4 w 26"/>
                  <a:gd name="T3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56">
                    <a:moveTo>
                      <a:pt x="4" y="0"/>
                    </a:moveTo>
                    <a:lnTo>
                      <a:pt x="7" y="0"/>
                    </a:lnTo>
                    <a:lnTo>
                      <a:pt x="10" y="0"/>
                    </a:lnTo>
                    <a:lnTo>
                      <a:pt x="16" y="5"/>
                    </a:lnTo>
                    <a:lnTo>
                      <a:pt x="20" y="10"/>
                    </a:lnTo>
                    <a:lnTo>
                      <a:pt x="24" y="17"/>
                    </a:lnTo>
                    <a:lnTo>
                      <a:pt x="26" y="26"/>
                    </a:lnTo>
                    <a:lnTo>
                      <a:pt x="21" y="29"/>
                    </a:lnTo>
                    <a:lnTo>
                      <a:pt x="17" y="32"/>
                    </a:lnTo>
                    <a:lnTo>
                      <a:pt x="19" y="45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9" y="50"/>
                    </a:lnTo>
                    <a:lnTo>
                      <a:pt x="0" y="45"/>
                    </a:lnTo>
                    <a:lnTo>
                      <a:pt x="0" y="25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Freeform 483"/>
              <p:cNvSpPr>
                <a:spLocks/>
              </p:cNvSpPr>
              <p:nvPr/>
            </p:nvSpPr>
            <p:spPr bwMode="auto">
              <a:xfrm>
                <a:off x="5115" y="3081"/>
                <a:ext cx="21" cy="27"/>
              </a:xfrm>
              <a:custGeom>
                <a:avLst/>
                <a:gdLst>
                  <a:gd name="T0" fmla="*/ 14 w 21"/>
                  <a:gd name="T1" fmla="*/ 0 h 27"/>
                  <a:gd name="T2" fmla="*/ 17 w 21"/>
                  <a:gd name="T3" fmla="*/ 4 h 27"/>
                  <a:gd name="T4" fmla="*/ 21 w 21"/>
                  <a:gd name="T5" fmla="*/ 8 h 27"/>
                  <a:gd name="T6" fmla="*/ 18 w 21"/>
                  <a:gd name="T7" fmla="*/ 10 h 27"/>
                  <a:gd name="T8" fmla="*/ 15 w 21"/>
                  <a:gd name="T9" fmla="*/ 11 h 27"/>
                  <a:gd name="T10" fmla="*/ 13 w 21"/>
                  <a:gd name="T11" fmla="*/ 8 h 27"/>
                  <a:gd name="T12" fmla="*/ 11 w 21"/>
                  <a:gd name="T13" fmla="*/ 8 h 27"/>
                  <a:gd name="T14" fmla="*/ 8 w 21"/>
                  <a:gd name="T15" fmla="*/ 11 h 27"/>
                  <a:gd name="T16" fmla="*/ 7 w 21"/>
                  <a:gd name="T17" fmla="*/ 14 h 27"/>
                  <a:gd name="T18" fmla="*/ 8 w 21"/>
                  <a:gd name="T19" fmla="*/ 18 h 27"/>
                  <a:gd name="T20" fmla="*/ 8 w 21"/>
                  <a:gd name="T21" fmla="*/ 21 h 27"/>
                  <a:gd name="T22" fmla="*/ 8 w 21"/>
                  <a:gd name="T23" fmla="*/ 23 h 27"/>
                  <a:gd name="T24" fmla="*/ 7 w 21"/>
                  <a:gd name="T25" fmla="*/ 27 h 27"/>
                  <a:gd name="T26" fmla="*/ 4 w 21"/>
                  <a:gd name="T27" fmla="*/ 23 h 27"/>
                  <a:gd name="T28" fmla="*/ 0 w 21"/>
                  <a:gd name="T29" fmla="*/ 20 h 27"/>
                  <a:gd name="T30" fmla="*/ 5 w 21"/>
                  <a:gd name="T31" fmla="*/ 13 h 27"/>
                  <a:gd name="T32" fmla="*/ 11 w 21"/>
                  <a:gd name="T33" fmla="*/ 1 h 27"/>
                  <a:gd name="T34" fmla="*/ 13 w 21"/>
                  <a:gd name="T35" fmla="*/ 1 h 27"/>
                  <a:gd name="T36" fmla="*/ 14 w 21"/>
                  <a:gd name="T3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27">
                    <a:moveTo>
                      <a:pt x="14" y="0"/>
                    </a:moveTo>
                    <a:lnTo>
                      <a:pt x="17" y="4"/>
                    </a:lnTo>
                    <a:lnTo>
                      <a:pt x="21" y="8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7" y="14"/>
                    </a:lnTo>
                    <a:lnTo>
                      <a:pt x="8" y="18"/>
                    </a:lnTo>
                    <a:lnTo>
                      <a:pt x="8" y="21"/>
                    </a:lnTo>
                    <a:lnTo>
                      <a:pt x="8" y="23"/>
                    </a:lnTo>
                    <a:lnTo>
                      <a:pt x="7" y="27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5" y="1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4" name="Freeform 484"/>
              <p:cNvSpPr>
                <a:spLocks/>
              </p:cNvSpPr>
              <p:nvPr/>
            </p:nvSpPr>
            <p:spPr bwMode="auto">
              <a:xfrm>
                <a:off x="5225" y="3122"/>
                <a:ext cx="7" cy="7"/>
              </a:xfrm>
              <a:custGeom>
                <a:avLst/>
                <a:gdLst>
                  <a:gd name="T0" fmla="*/ 0 w 7"/>
                  <a:gd name="T1" fmla="*/ 7 h 7"/>
                  <a:gd name="T2" fmla="*/ 0 w 7"/>
                  <a:gd name="T3" fmla="*/ 3 h 7"/>
                  <a:gd name="T4" fmla="*/ 1 w 7"/>
                  <a:gd name="T5" fmla="*/ 0 h 7"/>
                  <a:gd name="T6" fmla="*/ 1 w 7"/>
                  <a:gd name="T7" fmla="*/ 0 h 7"/>
                  <a:gd name="T8" fmla="*/ 2 w 7"/>
                  <a:gd name="T9" fmla="*/ 0 h 7"/>
                  <a:gd name="T10" fmla="*/ 4 w 7"/>
                  <a:gd name="T11" fmla="*/ 4 h 7"/>
                  <a:gd name="T12" fmla="*/ 7 w 7"/>
                  <a:gd name="T13" fmla="*/ 7 h 7"/>
                  <a:gd name="T14" fmla="*/ 2 w 7"/>
                  <a:gd name="T15" fmla="*/ 7 h 7"/>
                  <a:gd name="T16" fmla="*/ 0 w 7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" name="Freeform 485"/>
              <p:cNvSpPr>
                <a:spLocks/>
              </p:cNvSpPr>
              <p:nvPr/>
            </p:nvSpPr>
            <p:spPr bwMode="auto">
              <a:xfrm>
                <a:off x="5242" y="312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4 w 10"/>
                  <a:gd name="T3" fmla="*/ 0 h 9"/>
                  <a:gd name="T4" fmla="*/ 8 w 10"/>
                  <a:gd name="T5" fmla="*/ 0 h 9"/>
                  <a:gd name="T6" fmla="*/ 8 w 10"/>
                  <a:gd name="T7" fmla="*/ 2 h 9"/>
                  <a:gd name="T8" fmla="*/ 8 w 10"/>
                  <a:gd name="T9" fmla="*/ 3 h 9"/>
                  <a:gd name="T10" fmla="*/ 10 w 10"/>
                  <a:gd name="T11" fmla="*/ 6 h 9"/>
                  <a:gd name="T12" fmla="*/ 10 w 10"/>
                  <a:gd name="T13" fmla="*/ 9 h 9"/>
                  <a:gd name="T14" fmla="*/ 7 w 10"/>
                  <a:gd name="T15" fmla="*/ 8 h 9"/>
                  <a:gd name="T16" fmla="*/ 4 w 10"/>
                  <a:gd name="T17" fmla="*/ 6 h 9"/>
                  <a:gd name="T18" fmla="*/ 1 w 10"/>
                  <a:gd name="T19" fmla="*/ 5 h 9"/>
                  <a:gd name="T20" fmla="*/ 0 w 10"/>
                  <a:gd name="T2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4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10" y="6"/>
                    </a:lnTo>
                    <a:lnTo>
                      <a:pt x="10" y="9"/>
                    </a:lnTo>
                    <a:lnTo>
                      <a:pt x="7" y="8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6" name="Freeform 486"/>
              <p:cNvSpPr>
                <a:spLocks/>
              </p:cNvSpPr>
              <p:nvPr/>
            </p:nvSpPr>
            <p:spPr bwMode="auto">
              <a:xfrm>
                <a:off x="5229" y="3134"/>
                <a:ext cx="6" cy="14"/>
              </a:xfrm>
              <a:custGeom>
                <a:avLst/>
                <a:gdLst>
                  <a:gd name="T0" fmla="*/ 0 w 6"/>
                  <a:gd name="T1" fmla="*/ 0 h 14"/>
                  <a:gd name="T2" fmla="*/ 3 w 6"/>
                  <a:gd name="T3" fmla="*/ 2 h 14"/>
                  <a:gd name="T4" fmla="*/ 4 w 6"/>
                  <a:gd name="T5" fmla="*/ 5 h 14"/>
                  <a:gd name="T6" fmla="*/ 6 w 6"/>
                  <a:gd name="T7" fmla="*/ 8 h 14"/>
                  <a:gd name="T8" fmla="*/ 6 w 6"/>
                  <a:gd name="T9" fmla="*/ 14 h 14"/>
                  <a:gd name="T10" fmla="*/ 4 w 6"/>
                  <a:gd name="T11" fmla="*/ 14 h 14"/>
                  <a:gd name="T12" fmla="*/ 3 w 6"/>
                  <a:gd name="T13" fmla="*/ 12 h 14"/>
                  <a:gd name="T14" fmla="*/ 1 w 6"/>
                  <a:gd name="T15" fmla="*/ 7 h 14"/>
                  <a:gd name="T16" fmla="*/ 0 w 6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0" y="0"/>
                    </a:moveTo>
                    <a:lnTo>
                      <a:pt x="3" y="2"/>
                    </a:lnTo>
                    <a:lnTo>
                      <a:pt x="4" y="5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1" y="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7" name="Freeform 487"/>
              <p:cNvSpPr>
                <a:spLocks/>
              </p:cNvSpPr>
              <p:nvPr/>
            </p:nvSpPr>
            <p:spPr bwMode="auto">
              <a:xfrm>
                <a:off x="5257" y="3134"/>
                <a:ext cx="8" cy="7"/>
              </a:xfrm>
              <a:custGeom>
                <a:avLst/>
                <a:gdLst>
                  <a:gd name="T0" fmla="*/ 3 w 8"/>
                  <a:gd name="T1" fmla="*/ 0 h 7"/>
                  <a:gd name="T2" fmla="*/ 6 w 8"/>
                  <a:gd name="T3" fmla="*/ 1 h 7"/>
                  <a:gd name="T4" fmla="*/ 8 w 8"/>
                  <a:gd name="T5" fmla="*/ 4 h 7"/>
                  <a:gd name="T6" fmla="*/ 8 w 8"/>
                  <a:gd name="T7" fmla="*/ 5 h 7"/>
                  <a:gd name="T8" fmla="*/ 6 w 8"/>
                  <a:gd name="T9" fmla="*/ 7 h 7"/>
                  <a:gd name="T10" fmla="*/ 3 w 8"/>
                  <a:gd name="T11" fmla="*/ 7 h 7"/>
                  <a:gd name="T12" fmla="*/ 0 w 8"/>
                  <a:gd name="T13" fmla="*/ 7 h 7"/>
                  <a:gd name="T14" fmla="*/ 0 w 8"/>
                  <a:gd name="T15" fmla="*/ 5 h 7"/>
                  <a:gd name="T16" fmla="*/ 0 w 8"/>
                  <a:gd name="T17" fmla="*/ 2 h 7"/>
                  <a:gd name="T18" fmla="*/ 2 w 8"/>
                  <a:gd name="T19" fmla="*/ 2 h 7"/>
                  <a:gd name="T20" fmla="*/ 3 w 8"/>
                  <a:gd name="T21" fmla="*/ 2 h 7"/>
                  <a:gd name="T22" fmla="*/ 3 w 8"/>
                  <a:gd name="T23" fmla="*/ 1 h 7"/>
                  <a:gd name="T24" fmla="*/ 3 w 8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7">
                    <a:moveTo>
                      <a:pt x="3" y="0"/>
                    </a:moveTo>
                    <a:lnTo>
                      <a:pt x="6" y="1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6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" name="Freeform 488"/>
              <p:cNvSpPr>
                <a:spLocks/>
              </p:cNvSpPr>
              <p:nvPr/>
            </p:nvSpPr>
            <p:spPr bwMode="auto">
              <a:xfrm>
                <a:off x="5256" y="3145"/>
                <a:ext cx="9" cy="6"/>
              </a:xfrm>
              <a:custGeom>
                <a:avLst/>
                <a:gdLst>
                  <a:gd name="T0" fmla="*/ 4 w 9"/>
                  <a:gd name="T1" fmla="*/ 0 h 6"/>
                  <a:gd name="T2" fmla="*/ 7 w 9"/>
                  <a:gd name="T3" fmla="*/ 3 h 6"/>
                  <a:gd name="T4" fmla="*/ 9 w 9"/>
                  <a:gd name="T5" fmla="*/ 6 h 6"/>
                  <a:gd name="T6" fmla="*/ 6 w 9"/>
                  <a:gd name="T7" fmla="*/ 6 h 6"/>
                  <a:gd name="T8" fmla="*/ 3 w 9"/>
                  <a:gd name="T9" fmla="*/ 6 h 6"/>
                  <a:gd name="T10" fmla="*/ 1 w 9"/>
                  <a:gd name="T11" fmla="*/ 4 h 6"/>
                  <a:gd name="T12" fmla="*/ 0 w 9"/>
                  <a:gd name="T13" fmla="*/ 3 h 6"/>
                  <a:gd name="T14" fmla="*/ 1 w 9"/>
                  <a:gd name="T15" fmla="*/ 3 h 6"/>
                  <a:gd name="T16" fmla="*/ 3 w 9"/>
                  <a:gd name="T17" fmla="*/ 3 h 6"/>
                  <a:gd name="T18" fmla="*/ 4 w 9"/>
                  <a:gd name="T19" fmla="*/ 1 h 6"/>
                  <a:gd name="T20" fmla="*/ 4 w 9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6">
                    <a:moveTo>
                      <a:pt x="4" y="0"/>
                    </a:moveTo>
                    <a:lnTo>
                      <a:pt x="7" y="3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" name="Freeform 489"/>
              <p:cNvSpPr>
                <a:spLocks/>
              </p:cNvSpPr>
              <p:nvPr/>
            </p:nvSpPr>
            <p:spPr bwMode="auto">
              <a:xfrm>
                <a:off x="5273" y="3148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4 w 9"/>
                  <a:gd name="T3" fmla="*/ 1 h 4"/>
                  <a:gd name="T4" fmla="*/ 9 w 9"/>
                  <a:gd name="T5" fmla="*/ 3 h 4"/>
                  <a:gd name="T6" fmla="*/ 9 w 9"/>
                  <a:gd name="T7" fmla="*/ 4 h 4"/>
                  <a:gd name="T8" fmla="*/ 9 w 9"/>
                  <a:gd name="T9" fmla="*/ 4 h 4"/>
                  <a:gd name="T10" fmla="*/ 6 w 9"/>
                  <a:gd name="T11" fmla="*/ 4 h 4"/>
                  <a:gd name="T12" fmla="*/ 4 w 9"/>
                  <a:gd name="T13" fmla="*/ 4 h 4"/>
                  <a:gd name="T14" fmla="*/ 2 w 9"/>
                  <a:gd name="T15" fmla="*/ 3 h 4"/>
                  <a:gd name="T16" fmla="*/ 0 w 9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4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0" name="Freeform 490"/>
              <p:cNvSpPr>
                <a:spLocks/>
              </p:cNvSpPr>
              <p:nvPr/>
            </p:nvSpPr>
            <p:spPr bwMode="auto">
              <a:xfrm>
                <a:off x="5245" y="3155"/>
                <a:ext cx="8" cy="14"/>
              </a:xfrm>
              <a:custGeom>
                <a:avLst/>
                <a:gdLst>
                  <a:gd name="T0" fmla="*/ 1 w 8"/>
                  <a:gd name="T1" fmla="*/ 0 h 14"/>
                  <a:gd name="T2" fmla="*/ 4 w 8"/>
                  <a:gd name="T3" fmla="*/ 4 h 14"/>
                  <a:gd name="T4" fmla="*/ 7 w 8"/>
                  <a:gd name="T5" fmla="*/ 7 h 14"/>
                  <a:gd name="T6" fmla="*/ 8 w 8"/>
                  <a:gd name="T7" fmla="*/ 10 h 14"/>
                  <a:gd name="T8" fmla="*/ 8 w 8"/>
                  <a:gd name="T9" fmla="*/ 14 h 14"/>
                  <a:gd name="T10" fmla="*/ 8 w 8"/>
                  <a:gd name="T11" fmla="*/ 14 h 14"/>
                  <a:gd name="T12" fmla="*/ 7 w 8"/>
                  <a:gd name="T13" fmla="*/ 14 h 14"/>
                  <a:gd name="T14" fmla="*/ 2 w 8"/>
                  <a:gd name="T15" fmla="*/ 13 h 14"/>
                  <a:gd name="T16" fmla="*/ 0 w 8"/>
                  <a:gd name="T17" fmla="*/ 13 h 14"/>
                  <a:gd name="T18" fmla="*/ 0 w 8"/>
                  <a:gd name="T19" fmla="*/ 7 h 14"/>
                  <a:gd name="T20" fmla="*/ 1 w 8"/>
                  <a:gd name="T2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lnTo>
                      <a:pt x="4" y="4"/>
                    </a:lnTo>
                    <a:lnTo>
                      <a:pt x="7" y="7"/>
                    </a:lnTo>
                    <a:lnTo>
                      <a:pt x="8" y="10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Freeform 491"/>
              <p:cNvSpPr>
                <a:spLocks/>
              </p:cNvSpPr>
              <p:nvPr/>
            </p:nvSpPr>
            <p:spPr bwMode="auto">
              <a:xfrm>
                <a:off x="5269" y="3158"/>
                <a:ext cx="14" cy="7"/>
              </a:xfrm>
              <a:custGeom>
                <a:avLst/>
                <a:gdLst>
                  <a:gd name="T0" fmla="*/ 8 w 14"/>
                  <a:gd name="T1" fmla="*/ 0 h 7"/>
                  <a:gd name="T2" fmla="*/ 11 w 14"/>
                  <a:gd name="T3" fmla="*/ 1 h 7"/>
                  <a:gd name="T4" fmla="*/ 13 w 14"/>
                  <a:gd name="T5" fmla="*/ 3 h 7"/>
                  <a:gd name="T6" fmla="*/ 13 w 14"/>
                  <a:gd name="T7" fmla="*/ 3 h 7"/>
                  <a:gd name="T8" fmla="*/ 14 w 14"/>
                  <a:gd name="T9" fmla="*/ 7 h 7"/>
                  <a:gd name="T10" fmla="*/ 10 w 14"/>
                  <a:gd name="T11" fmla="*/ 7 h 7"/>
                  <a:gd name="T12" fmla="*/ 4 w 14"/>
                  <a:gd name="T13" fmla="*/ 7 h 7"/>
                  <a:gd name="T14" fmla="*/ 3 w 14"/>
                  <a:gd name="T15" fmla="*/ 4 h 7"/>
                  <a:gd name="T16" fmla="*/ 0 w 14"/>
                  <a:gd name="T17" fmla="*/ 3 h 7"/>
                  <a:gd name="T18" fmla="*/ 4 w 14"/>
                  <a:gd name="T19" fmla="*/ 1 h 7"/>
                  <a:gd name="T20" fmla="*/ 8 w 14"/>
                  <a:gd name="T2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7">
                    <a:moveTo>
                      <a:pt x="8" y="0"/>
                    </a:moveTo>
                    <a:lnTo>
                      <a:pt x="11" y="1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7"/>
                    </a:lnTo>
                    <a:lnTo>
                      <a:pt x="10" y="7"/>
                    </a:lnTo>
                    <a:lnTo>
                      <a:pt x="4" y="7"/>
                    </a:lnTo>
                    <a:lnTo>
                      <a:pt x="3" y="4"/>
                    </a:lnTo>
                    <a:lnTo>
                      <a:pt x="0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Freeform 492"/>
              <p:cNvSpPr>
                <a:spLocks/>
              </p:cNvSpPr>
              <p:nvPr/>
            </p:nvSpPr>
            <p:spPr bwMode="auto">
              <a:xfrm>
                <a:off x="5253" y="3172"/>
                <a:ext cx="9" cy="16"/>
              </a:xfrm>
              <a:custGeom>
                <a:avLst/>
                <a:gdLst>
                  <a:gd name="T0" fmla="*/ 6 w 9"/>
                  <a:gd name="T1" fmla="*/ 0 h 16"/>
                  <a:gd name="T2" fmla="*/ 9 w 9"/>
                  <a:gd name="T3" fmla="*/ 1 h 16"/>
                  <a:gd name="T4" fmla="*/ 9 w 9"/>
                  <a:gd name="T5" fmla="*/ 6 h 16"/>
                  <a:gd name="T6" fmla="*/ 6 w 9"/>
                  <a:gd name="T7" fmla="*/ 10 h 16"/>
                  <a:gd name="T8" fmla="*/ 3 w 9"/>
                  <a:gd name="T9" fmla="*/ 16 h 16"/>
                  <a:gd name="T10" fmla="*/ 3 w 9"/>
                  <a:gd name="T11" fmla="*/ 14 h 16"/>
                  <a:gd name="T12" fmla="*/ 3 w 9"/>
                  <a:gd name="T13" fmla="*/ 13 h 16"/>
                  <a:gd name="T14" fmla="*/ 2 w 9"/>
                  <a:gd name="T15" fmla="*/ 7 h 16"/>
                  <a:gd name="T16" fmla="*/ 0 w 9"/>
                  <a:gd name="T17" fmla="*/ 3 h 16"/>
                  <a:gd name="T18" fmla="*/ 3 w 9"/>
                  <a:gd name="T19" fmla="*/ 1 h 16"/>
                  <a:gd name="T20" fmla="*/ 6 w 9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6">
                    <a:moveTo>
                      <a:pt x="6" y="0"/>
                    </a:moveTo>
                    <a:lnTo>
                      <a:pt x="9" y="1"/>
                    </a:lnTo>
                    <a:lnTo>
                      <a:pt x="9" y="6"/>
                    </a:lnTo>
                    <a:lnTo>
                      <a:pt x="6" y="10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2" y="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Freeform 493"/>
              <p:cNvSpPr>
                <a:spLocks/>
              </p:cNvSpPr>
              <p:nvPr/>
            </p:nvSpPr>
            <p:spPr bwMode="auto">
              <a:xfrm>
                <a:off x="4778" y="3181"/>
                <a:ext cx="24" cy="48"/>
              </a:xfrm>
              <a:custGeom>
                <a:avLst/>
                <a:gdLst>
                  <a:gd name="T0" fmla="*/ 3 w 24"/>
                  <a:gd name="T1" fmla="*/ 0 h 48"/>
                  <a:gd name="T2" fmla="*/ 10 w 24"/>
                  <a:gd name="T3" fmla="*/ 4 h 48"/>
                  <a:gd name="T4" fmla="*/ 14 w 24"/>
                  <a:gd name="T5" fmla="*/ 12 h 48"/>
                  <a:gd name="T6" fmla="*/ 18 w 24"/>
                  <a:gd name="T7" fmla="*/ 20 h 48"/>
                  <a:gd name="T8" fmla="*/ 24 w 24"/>
                  <a:gd name="T9" fmla="*/ 28 h 48"/>
                  <a:gd name="T10" fmla="*/ 20 w 24"/>
                  <a:gd name="T11" fmla="*/ 40 h 48"/>
                  <a:gd name="T12" fmla="*/ 14 w 24"/>
                  <a:gd name="T13" fmla="*/ 48 h 48"/>
                  <a:gd name="T14" fmla="*/ 14 w 24"/>
                  <a:gd name="T15" fmla="*/ 48 h 48"/>
                  <a:gd name="T16" fmla="*/ 13 w 24"/>
                  <a:gd name="T17" fmla="*/ 48 h 48"/>
                  <a:gd name="T18" fmla="*/ 7 w 24"/>
                  <a:gd name="T19" fmla="*/ 47 h 48"/>
                  <a:gd name="T20" fmla="*/ 1 w 24"/>
                  <a:gd name="T21" fmla="*/ 47 h 48"/>
                  <a:gd name="T22" fmla="*/ 0 w 24"/>
                  <a:gd name="T23" fmla="*/ 34 h 48"/>
                  <a:gd name="T24" fmla="*/ 0 w 24"/>
                  <a:gd name="T25" fmla="*/ 22 h 48"/>
                  <a:gd name="T26" fmla="*/ 0 w 24"/>
                  <a:gd name="T27" fmla="*/ 11 h 48"/>
                  <a:gd name="T28" fmla="*/ 3 w 24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48">
                    <a:moveTo>
                      <a:pt x="3" y="0"/>
                    </a:moveTo>
                    <a:lnTo>
                      <a:pt x="10" y="4"/>
                    </a:lnTo>
                    <a:lnTo>
                      <a:pt x="14" y="12"/>
                    </a:lnTo>
                    <a:lnTo>
                      <a:pt x="18" y="20"/>
                    </a:lnTo>
                    <a:lnTo>
                      <a:pt x="24" y="28"/>
                    </a:lnTo>
                    <a:lnTo>
                      <a:pt x="20" y="40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3" y="48"/>
                    </a:lnTo>
                    <a:lnTo>
                      <a:pt x="7" y="47"/>
                    </a:lnTo>
                    <a:lnTo>
                      <a:pt x="1" y="47"/>
                    </a:lnTo>
                    <a:lnTo>
                      <a:pt x="0" y="34"/>
                    </a:lnTo>
                    <a:lnTo>
                      <a:pt x="0" y="22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Freeform 494"/>
              <p:cNvSpPr>
                <a:spLocks/>
              </p:cNvSpPr>
              <p:nvPr/>
            </p:nvSpPr>
            <p:spPr bwMode="auto">
              <a:xfrm>
                <a:off x="5269" y="3182"/>
                <a:ext cx="27" cy="47"/>
              </a:xfrm>
              <a:custGeom>
                <a:avLst/>
                <a:gdLst>
                  <a:gd name="T0" fmla="*/ 21 w 27"/>
                  <a:gd name="T1" fmla="*/ 47 h 47"/>
                  <a:gd name="T2" fmla="*/ 16 w 27"/>
                  <a:gd name="T3" fmla="*/ 47 h 47"/>
                  <a:gd name="T4" fmla="*/ 10 w 27"/>
                  <a:gd name="T5" fmla="*/ 46 h 47"/>
                  <a:gd name="T6" fmla="*/ 7 w 27"/>
                  <a:gd name="T7" fmla="*/ 43 h 47"/>
                  <a:gd name="T8" fmla="*/ 4 w 27"/>
                  <a:gd name="T9" fmla="*/ 40 h 47"/>
                  <a:gd name="T10" fmla="*/ 1 w 27"/>
                  <a:gd name="T11" fmla="*/ 31 h 47"/>
                  <a:gd name="T12" fmla="*/ 0 w 27"/>
                  <a:gd name="T13" fmla="*/ 20 h 47"/>
                  <a:gd name="T14" fmla="*/ 10 w 27"/>
                  <a:gd name="T15" fmla="*/ 10 h 47"/>
                  <a:gd name="T16" fmla="*/ 18 w 27"/>
                  <a:gd name="T17" fmla="*/ 0 h 47"/>
                  <a:gd name="T18" fmla="*/ 18 w 27"/>
                  <a:gd name="T19" fmla="*/ 1 h 47"/>
                  <a:gd name="T20" fmla="*/ 18 w 27"/>
                  <a:gd name="T21" fmla="*/ 3 h 47"/>
                  <a:gd name="T22" fmla="*/ 23 w 27"/>
                  <a:gd name="T23" fmla="*/ 16 h 47"/>
                  <a:gd name="T24" fmla="*/ 27 w 27"/>
                  <a:gd name="T25" fmla="*/ 27 h 47"/>
                  <a:gd name="T26" fmla="*/ 23 w 27"/>
                  <a:gd name="T27" fmla="*/ 31 h 47"/>
                  <a:gd name="T28" fmla="*/ 18 w 27"/>
                  <a:gd name="T29" fmla="*/ 36 h 47"/>
                  <a:gd name="T30" fmla="*/ 20 w 27"/>
                  <a:gd name="T31" fmla="*/ 41 h 47"/>
                  <a:gd name="T32" fmla="*/ 21 w 27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" h="47">
                    <a:moveTo>
                      <a:pt x="21" y="47"/>
                    </a:moveTo>
                    <a:lnTo>
                      <a:pt x="16" y="47"/>
                    </a:lnTo>
                    <a:lnTo>
                      <a:pt x="10" y="46"/>
                    </a:lnTo>
                    <a:lnTo>
                      <a:pt x="7" y="43"/>
                    </a:lnTo>
                    <a:lnTo>
                      <a:pt x="4" y="40"/>
                    </a:lnTo>
                    <a:lnTo>
                      <a:pt x="1" y="31"/>
                    </a:lnTo>
                    <a:lnTo>
                      <a:pt x="0" y="20"/>
                    </a:lnTo>
                    <a:lnTo>
                      <a:pt x="10" y="10"/>
                    </a:lnTo>
                    <a:lnTo>
                      <a:pt x="18" y="0"/>
                    </a:lnTo>
                    <a:lnTo>
                      <a:pt x="18" y="1"/>
                    </a:lnTo>
                    <a:lnTo>
                      <a:pt x="18" y="3"/>
                    </a:lnTo>
                    <a:lnTo>
                      <a:pt x="23" y="16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8" y="36"/>
                    </a:lnTo>
                    <a:lnTo>
                      <a:pt x="20" y="41"/>
                    </a:lnTo>
                    <a:lnTo>
                      <a:pt x="21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Freeform 495"/>
              <p:cNvSpPr>
                <a:spLocks/>
              </p:cNvSpPr>
              <p:nvPr/>
            </p:nvSpPr>
            <p:spPr bwMode="auto">
              <a:xfrm>
                <a:off x="5252" y="3195"/>
                <a:ext cx="14" cy="13"/>
              </a:xfrm>
              <a:custGeom>
                <a:avLst/>
                <a:gdLst>
                  <a:gd name="T0" fmla="*/ 11 w 14"/>
                  <a:gd name="T1" fmla="*/ 0 h 13"/>
                  <a:gd name="T2" fmla="*/ 14 w 14"/>
                  <a:gd name="T3" fmla="*/ 3 h 13"/>
                  <a:gd name="T4" fmla="*/ 14 w 14"/>
                  <a:gd name="T5" fmla="*/ 6 h 13"/>
                  <a:gd name="T6" fmla="*/ 14 w 14"/>
                  <a:gd name="T7" fmla="*/ 10 h 13"/>
                  <a:gd name="T8" fmla="*/ 13 w 14"/>
                  <a:gd name="T9" fmla="*/ 13 h 13"/>
                  <a:gd name="T10" fmla="*/ 13 w 14"/>
                  <a:gd name="T11" fmla="*/ 13 h 13"/>
                  <a:gd name="T12" fmla="*/ 11 w 14"/>
                  <a:gd name="T13" fmla="*/ 13 h 13"/>
                  <a:gd name="T14" fmla="*/ 5 w 14"/>
                  <a:gd name="T15" fmla="*/ 13 h 13"/>
                  <a:gd name="T16" fmla="*/ 0 w 14"/>
                  <a:gd name="T17" fmla="*/ 11 h 13"/>
                  <a:gd name="T18" fmla="*/ 5 w 14"/>
                  <a:gd name="T19" fmla="*/ 6 h 13"/>
                  <a:gd name="T20" fmla="*/ 11 w 14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3">
                    <a:moveTo>
                      <a:pt x="11" y="0"/>
                    </a:moveTo>
                    <a:lnTo>
                      <a:pt x="14" y="3"/>
                    </a:lnTo>
                    <a:lnTo>
                      <a:pt x="14" y="6"/>
                    </a:lnTo>
                    <a:lnTo>
                      <a:pt x="14" y="10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1"/>
                    </a:lnTo>
                    <a:lnTo>
                      <a:pt x="5" y="6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Freeform 496"/>
              <p:cNvSpPr>
                <a:spLocks/>
              </p:cNvSpPr>
              <p:nvPr/>
            </p:nvSpPr>
            <p:spPr bwMode="auto">
              <a:xfrm>
                <a:off x="5102" y="3218"/>
                <a:ext cx="114" cy="137"/>
              </a:xfrm>
              <a:custGeom>
                <a:avLst/>
                <a:gdLst>
                  <a:gd name="T0" fmla="*/ 88 w 114"/>
                  <a:gd name="T1" fmla="*/ 0 h 137"/>
                  <a:gd name="T2" fmla="*/ 101 w 114"/>
                  <a:gd name="T3" fmla="*/ 8 h 137"/>
                  <a:gd name="T4" fmla="*/ 114 w 114"/>
                  <a:gd name="T5" fmla="*/ 18 h 137"/>
                  <a:gd name="T6" fmla="*/ 114 w 114"/>
                  <a:gd name="T7" fmla="*/ 20 h 137"/>
                  <a:gd name="T8" fmla="*/ 114 w 114"/>
                  <a:gd name="T9" fmla="*/ 23 h 137"/>
                  <a:gd name="T10" fmla="*/ 111 w 114"/>
                  <a:gd name="T11" fmla="*/ 30 h 137"/>
                  <a:gd name="T12" fmla="*/ 107 w 114"/>
                  <a:gd name="T13" fmla="*/ 34 h 137"/>
                  <a:gd name="T14" fmla="*/ 103 w 114"/>
                  <a:gd name="T15" fmla="*/ 38 h 137"/>
                  <a:gd name="T16" fmla="*/ 97 w 114"/>
                  <a:gd name="T17" fmla="*/ 43 h 137"/>
                  <a:gd name="T18" fmla="*/ 104 w 114"/>
                  <a:gd name="T19" fmla="*/ 58 h 137"/>
                  <a:gd name="T20" fmla="*/ 110 w 114"/>
                  <a:gd name="T21" fmla="*/ 75 h 137"/>
                  <a:gd name="T22" fmla="*/ 104 w 114"/>
                  <a:gd name="T23" fmla="*/ 81 h 137"/>
                  <a:gd name="T24" fmla="*/ 100 w 114"/>
                  <a:gd name="T25" fmla="*/ 88 h 137"/>
                  <a:gd name="T26" fmla="*/ 95 w 114"/>
                  <a:gd name="T27" fmla="*/ 97 h 137"/>
                  <a:gd name="T28" fmla="*/ 94 w 114"/>
                  <a:gd name="T29" fmla="*/ 105 h 137"/>
                  <a:gd name="T30" fmla="*/ 91 w 114"/>
                  <a:gd name="T31" fmla="*/ 114 h 137"/>
                  <a:gd name="T32" fmla="*/ 88 w 114"/>
                  <a:gd name="T33" fmla="*/ 123 h 137"/>
                  <a:gd name="T34" fmla="*/ 84 w 114"/>
                  <a:gd name="T35" fmla="*/ 130 h 137"/>
                  <a:gd name="T36" fmla="*/ 80 w 114"/>
                  <a:gd name="T37" fmla="*/ 137 h 137"/>
                  <a:gd name="T38" fmla="*/ 68 w 114"/>
                  <a:gd name="T39" fmla="*/ 133 h 137"/>
                  <a:gd name="T40" fmla="*/ 58 w 114"/>
                  <a:gd name="T41" fmla="*/ 127 h 137"/>
                  <a:gd name="T42" fmla="*/ 37 w 114"/>
                  <a:gd name="T43" fmla="*/ 125 h 137"/>
                  <a:gd name="T44" fmla="*/ 17 w 114"/>
                  <a:gd name="T45" fmla="*/ 124 h 137"/>
                  <a:gd name="T46" fmla="*/ 16 w 114"/>
                  <a:gd name="T47" fmla="*/ 113 h 137"/>
                  <a:gd name="T48" fmla="*/ 11 w 114"/>
                  <a:gd name="T49" fmla="*/ 104 h 137"/>
                  <a:gd name="T50" fmla="*/ 7 w 114"/>
                  <a:gd name="T51" fmla="*/ 97 h 137"/>
                  <a:gd name="T52" fmla="*/ 0 w 114"/>
                  <a:gd name="T53" fmla="*/ 90 h 137"/>
                  <a:gd name="T54" fmla="*/ 0 w 114"/>
                  <a:gd name="T55" fmla="*/ 83 h 137"/>
                  <a:gd name="T56" fmla="*/ 1 w 114"/>
                  <a:gd name="T57" fmla="*/ 77 h 137"/>
                  <a:gd name="T58" fmla="*/ 4 w 114"/>
                  <a:gd name="T59" fmla="*/ 71 h 137"/>
                  <a:gd name="T60" fmla="*/ 6 w 114"/>
                  <a:gd name="T61" fmla="*/ 67 h 137"/>
                  <a:gd name="T62" fmla="*/ 13 w 114"/>
                  <a:gd name="T63" fmla="*/ 68 h 137"/>
                  <a:gd name="T64" fmla="*/ 21 w 114"/>
                  <a:gd name="T65" fmla="*/ 70 h 137"/>
                  <a:gd name="T66" fmla="*/ 27 w 114"/>
                  <a:gd name="T67" fmla="*/ 61 h 137"/>
                  <a:gd name="T68" fmla="*/ 33 w 114"/>
                  <a:gd name="T69" fmla="*/ 54 h 137"/>
                  <a:gd name="T70" fmla="*/ 44 w 114"/>
                  <a:gd name="T71" fmla="*/ 47 h 137"/>
                  <a:gd name="T72" fmla="*/ 55 w 114"/>
                  <a:gd name="T73" fmla="*/ 41 h 137"/>
                  <a:gd name="T74" fmla="*/ 73 w 114"/>
                  <a:gd name="T75" fmla="*/ 20 h 137"/>
                  <a:gd name="T76" fmla="*/ 88 w 114"/>
                  <a:gd name="T77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4" h="137">
                    <a:moveTo>
                      <a:pt x="88" y="0"/>
                    </a:moveTo>
                    <a:lnTo>
                      <a:pt x="101" y="8"/>
                    </a:lnTo>
                    <a:lnTo>
                      <a:pt x="114" y="18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1" y="30"/>
                    </a:lnTo>
                    <a:lnTo>
                      <a:pt x="107" y="34"/>
                    </a:lnTo>
                    <a:lnTo>
                      <a:pt x="103" y="38"/>
                    </a:lnTo>
                    <a:lnTo>
                      <a:pt x="97" y="43"/>
                    </a:lnTo>
                    <a:lnTo>
                      <a:pt x="104" y="58"/>
                    </a:lnTo>
                    <a:lnTo>
                      <a:pt x="110" y="75"/>
                    </a:lnTo>
                    <a:lnTo>
                      <a:pt x="104" y="81"/>
                    </a:lnTo>
                    <a:lnTo>
                      <a:pt x="100" y="88"/>
                    </a:lnTo>
                    <a:lnTo>
                      <a:pt x="95" y="97"/>
                    </a:lnTo>
                    <a:lnTo>
                      <a:pt x="94" y="105"/>
                    </a:lnTo>
                    <a:lnTo>
                      <a:pt x="91" y="114"/>
                    </a:lnTo>
                    <a:lnTo>
                      <a:pt x="88" y="123"/>
                    </a:lnTo>
                    <a:lnTo>
                      <a:pt x="84" y="130"/>
                    </a:lnTo>
                    <a:lnTo>
                      <a:pt x="80" y="137"/>
                    </a:lnTo>
                    <a:lnTo>
                      <a:pt x="68" y="133"/>
                    </a:lnTo>
                    <a:lnTo>
                      <a:pt x="58" y="127"/>
                    </a:lnTo>
                    <a:lnTo>
                      <a:pt x="37" y="125"/>
                    </a:lnTo>
                    <a:lnTo>
                      <a:pt x="17" y="124"/>
                    </a:lnTo>
                    <a:lnTo>
                      <a:pt x="16" y="113"/>
                    </a:lnTo>
                    <a:lnTo>
                      <a:pt x="11" y="104"/>
                    </a:lnTo>
                    <a:lnTo>
                      <a:pt x="7" y="97"/>
                    </a:lnTo>
                    <a:lnTo>
                      <a:pt x="0" y="90"/>
                    </a:lnTo>
                    <a:lnTo>
                      <a:pt x="0" y="83"/>
                    </a:lnTo>
                    <a:lnTo>
                      <a:pt x="1" y="77"/>
                    </a:lnTo>
                    <a:lnTo>
                      <a:pt x="4" y="71"/>
                    </a:lnTo>
                    <a:lnTo>
                      <a:pt x="6" y="67"/>
                    </a:lnTo>
                    <a:lnTo>
                      <a:pt x="13" y="68"/>
                    </a:lnTo>
                    <a:lnTo>
                      <a:pt x="21" y="70"/>
                    </a:lnTo>
                    <a:lnTo>
                      <a:pt x="27" y="61"/>
                    </a:lnTo>
                    <a:lnTo>
                      <a:pt x="33" y="54"/>
                    </a:lnTo>
                    <a:lnTo>
                      <a:pt x="44" y="47"/>
                    </a:lnTo>
                    <a:lnTo>
                      <a:pt x="55" y="41"/>
                    </a:lnTo>
                    <a:lnTo>
                      <a:pt x="73" y="2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7" name="Freeform 497"/>
              <p:cNvSpPr>
                <a:spLocks/>
              </p:cNvSpPr>
              <p:nvPr/>
            </p:nvSpPr>
            <p:spPr bwMode="auto">
              <a:xfrm>
                <a:off x="4945" y="3229"/>
                <a:ext cx="127" cy="150"/>
              </a:xfrm>
              <a:custGeom>
                <a:avLst/>
                <a:gdLst>
                  <a:gd name="T0" fmla="*/ 3 w 127"/>
                  <a:gd name="T1" fmla="*/ 0 h 150"/>
                  <a:gd name="T2" fmla="*/ 17 w 127"/>
                  <a:gd name="T3" fmla="*/ 4 h 150"/>
                  <a:gd name="T4" fmla="*/ 33 w 127"/>
                  <a:gd name="T5" fmla="*/ 9 h 150"/>
                  <a:gd name="T6" fmla="*/ 37 w 127"/>
                  <a:gd name="T7" fmla="*/ 17 h 150"/>
                  <a:gd name="T8" fmla="*/ 43 w 127"/>
                  <a:gd name="T9" fmla="*/ 26 h 150"/>
                  <a:gd name="T10" fmla="*/ 50 w 127"/>
                  <a:gd name="T11" fmla="*/ 32 h 150"/>
                  <a:gd name="T12" fmla="*/ 57 w 127"/>
                  <a:gd name="T13" fmla="*/ 37 h 150"/>
                  <a:gd name="T14" fmla="*/ 65 w 127"/>
                  <a:gd name="T15" fmla="*/ 43 h 150"/>
                  <a:gd name="T16" fmla="*/ 74 w 127"/>
                  <a:gd name="T17" fmla="*/ 47 h 150"/>
                  <a:gd name="T18" fmla="*/ 81 w 127"/>
                  <a:gd name="T19" fmla="*/ 53 h 150"/>
                  <a:gd name="T20" fmla="*/ 88 w 127"/>
                  <a:gd name="T21" fmla="*/ 60 h 150"/>
                  <a:gd name="T22" fmla="*/ 100 w 127"/>
                  <a:gd name="T23" fmla="*/ 80 h 150"/>
                  <a:gd name="T24" fmla="*/ 108 w 127"/>
                  <a:gd name="T25" fmla="*/ 103 h 150"/>
                  <a:gd name="T26" fmla="*/ 115 w 127"/>
                  <a:gd name="T27" fmla="*/ 107 h 150"/>
                  <a:gd name="T28" fmla="*/ 124 w 127"/>
                  <a:gd name="T29" fmla="*/ 112 h 150"/>
                  <a:gd name="T30" fmla="*/ 125 w 127"/>
                  <a:gd name="T31" fmla="*/ 120 h 150"/>
                  <a:gd name="T32" fmla="*/ 127 w 127"/>
                  <a:gd name="T33" fmla="*/ 130 h 150"/>
                  <a:gd name="T34" fmla="*/ 125 w 127"/>
                  <a:gd name="T35" fmla="*/ 142 h 150"/>
                  <a:gd name="T36" fmla="*/ 124 w 127"/>
                  <a:gd name="T37" fmla="*/ 150 h 150"/>
                  <a:gd name="T38" fmla="*/ 114 w 127"/>
                  <a:gd name="T39" fmla="*/ 150 h 150"/>
                  <a:gd name="T40" fmla="*/ 105 w 127"/>
                  <a:gd name="T41" fmla="*/ 150 h 150"/>
                  <a:gd name="T42" fmla="*/ 97 w 127"/>
                  <a:gd name="T43" fmla="*/ 139 h 150"/>
                  <a:gd name="T44" fmla="*/ 87 w 127"/>
                  <a:gd name="T45" fmla="*/ 127 h 150"/>
                  <a:gd name="T46" fmla="*/ 78 w 127"/>
                  <a:gd name="T47" fmla="*/ 117 h 150"/>
                  <a:gd name="T48" fmla="*/ 70 w 127"/>
                  <a:gd name="T49" fmla="*/ 106 h 150"/>
                  <a:gd name="T50" fmla="*/ 63 w 127"/>
                  <a:gd name="T51" fmla="*/ 93 h 150"/>
                  <a:gd name="T52" fmla="*/ 58 w 127"/>
                  <a:gd name="T53" fmla="*/ 80 h 150"/>
                  <a:gd name="T54" fmla="*/ 54 w 127"/>
                  <a:gd name="T55" fmla="*/ 66 h 150"/>
                  <a:gd name="T56" fmla="*/ 47 w 127"/>
                  <a:gd name="T57" fmla="*/ 53 h 150"/>
                  <a:gd name="T58" fmla="*/ 43 w 127"/>
                  <a:gd name="T59" fmla="*/ 46 h 150"/>
                  <a:gd name="T60" fmla="*/ 37 w 127"/>
                  <a:gd name="T61" fmla="*/ 40 h 150"/>
                  <a:gd name="T62" fmla="*/ 30 w 127"/>
                  <a:gd name="T63" fmla="*/ 36 h 150"/>
                  <a:gd name="T64" fmla="*/ 24 w 127"/>
                  <a:gd name="T65" fmla="*/ 30 h 150"/>
                  <a:gd name="T66" fmla="*/ 17 w 127"/>
                  <a:gd name="T67" fmla="*/ 26 h 150"/>
                  <a:gd name="T68" fmla="*/ 10 w 127"/>
                  <a:gd name="T69" fmla="*/ 20 h 150"/>
                  <a:gd name="T70" fmla="*/ 4 w 127"/>
                  <a:gd name="T71" fmla="*/ 14 h 150"/>
                  <a:gd name="T72" fmla="*/ 0 w 127"/>
                  <a:gd name="T73" fmla="*/ 7 h 150"/>
                  <a:gd name="T74" fmla="*/ 1 w 127"/>
                  <a:gd name="T75" fmla="*/ 3 h 150"/>
                  <a:gd name="T76" fmla="*/ 3 w 127"/>
                  <a:gd name="T77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7" h="150">
                    <a:moveTo>
                      <a:pt x="3" y="0"/>
                    </a:moveTo>
                    <a:lnTo>
                      <a:pt x="17" y="4"/>
                    </a:lnTo>
                    <a:lnTo>
                      <a:pt x="33" y="9"/>
                    </a:lnTo>
                    <a:lnTo>
                      <a:pt x="37" y="17"/>
                    </a:lnTo>
                    <a:lnTo>
                      <a:pt x="43" y="26"/>
                    </a:lnTo>
                    <a:lnTo>
                      <a:pt x="50" y="32"/>
                    </a:lnTo>
                    <a:lnTo>
                      <a:pt x="57" y="37"/>
                    </a:lnTo>
                    <a:lnTo>
                      <a:pt x="65" y="43"/>
                    </a:lnTo>
                    <a:lnTo>
                      <a:pt x="74" y="47"/>
                    </a:lnTo>
                    <a:lnTo>
                      <a:pt x="81" y="53"/>
                    </a:lnTo>
                    <a:lnTo>
                      <a:pt x="88" y="60"/>
                    </a:lnTo>
                    <a:lnTo>
                      <a:pt x="100" y="80"/>
                    </a:lnTo>
                    <a:lnTo>
                      <a:pt x="108" y="103"/>
                    </a:lnTo>
                    <a:lnTo>
                      <a:pt x="115" y="107"/>
                    </a:lnTo>
                    <a:lnTo>
                      <a:pt x="124" y="112"/>
                    </a:lnTo>
                    <a:lnTo>
                      <a:pt x="125" y="120"/>
                    </a:lnTo>
                    <a:lnTo>
                      <a:pt x="127" y="130"/>
                    </a:lnTo>
                    <a:lnTo>
                      <a:pt x="125" y="142"/>
                    </a:lnTo>
                    <a:lnTo>
                      <a:pt x="124" y="150"/>
                    </a:lnTo>
                    <a:lnTo>
                      <a:pt x="114" y="150"/>
                    </a:lnTo>
                    <a:lnTo>
                      <a:pt x="105" y="150"/>
                    </a:lnTo>
                    <a:lnTo>
                      <a:pt x="97" y="139"/>
                    </a:lnTo>
                    <a:lnTo>
                      <a:pt x="87" y="127"/>
                    </a:lnTo>
                    <a:lnTo>
                      <a:pt x="78" y="117"/>
                    </a:lnTo>
                    <a:lnTo>
                      <a:pt x="70" y="106"/>
                    </a:lnTo>
                    <a:lnTo>
                      <a:pt x="63" y="93"/>
                    </a:lnTo>
                    <a:lnTo>
                      <a:pt x="58" y="80"/>
                    </a:lnTo>
                    <a:lnTo>
                      <a:pt x="54" y="66"/>
                    </a:lnTo>
                    <a:lnTo>
                      <a:pt x="47" y="53"/>
                    </a:lnTo>
                    <a:lnTo>
                      <a:pt x="43" y="46"/>
                    </a:lnTo>
                    <a:lnTo>
                      <a:pt x="37" y="40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7" y="26"/>
                    </a:lnTo>
                    <a:lnTo>
                      <a:pt x="10" y="20"/>
                    </a:lnTo>
                    <a:lnTo>
                      <a:pt x="4" y="14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8" name="Freeform 498"/>
              <p:cNvSpPr>
                <a:spLocks/>
              </p:cNvSpPr>
              <p:nvPr/>
            </p:nvSpPr>
            <p:spPr bwMode="auto">
              <a:xfrm>
                <a:off x="5317" y="3273"/>
                <a:ext cx="6" cy="6"/>
              </a:xfrm>
              <a:custGeom>
                <a:avLst/>
                <a:gdLst>
                  <a:gd name="T0" fmla="*/ 3 w 6"/>
                  <a:gd name="T1" fmla="*/ 0 h 6"/>
                  <a:gd name="T2" fmla="*/ 5 w 6"/>
                  <a:gd name="T3" fmla="*/ 0 h 6"/>
                  <a:gd name="T4" fmla="*/ 6 w 6"/>
                  <a:gd name="T5" fmla="*/ 0 h 6"/>
                  <a:gd name="T6" fmla="*/ 6 w 6"/>
                  <a:gd name="T7" fmla="*/ 3 h 6"/>
                  <a:gd name="T8" fmla="*/ 5 w 6"/>
                  <a:gd name="T9" fmla="*/ 5 h 6"/>
                  <a:gd name="T10" fmla="*/ 5 w 6"/>
                  <a:gd name="T11" fmla="*/ 5 h 6"/>
                  <a:gd name="T12" fmla="*/ 0 w 6"/>
                  <a:gd name="T13" fmla="*/ 6 h 6"/>
                  <a:gd name="T14" fmla="*/ 2 w 6"/>
                  <a:gd name="T15" fmla="*/ 3 h 6"/>
                  <a:gd name="T16" fmla="*/ 3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3" y="0"/>
                    </a:moveTo>
                    <a:lnTo>
                      <a:pt x="5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9" name="Freeform 499"/>
              <p:cNvSpPr>
                <a:spLocks/>
              </p:cNvSpPr>
              <p:nvPr/>
            </p:nvSpPr>
            <p:spPr bwMode="auto">
              <a:xfrm>
                <a:off x="5312" y="3283"/>
                <a:ext cx="5" cy="29"/>
              </a:xfrm>
              <a:custGeom>
                <a:avLst/>
                <a:gdLst>
                  <a:gd name="T0" fmla="*/ 0 w 5"/>
                  <a:gd name="T1" fmla="*/ 0 h 29"/>
                  <a:gd name="T2" fmla="*/ 3 w 5"/>
                  <a:gd name="T3" fmla="*/ 0 h 29"/>
                  <a:gd name="T4" fmla="*/ 4 w 5"/>
                  <a:gd name="T5" fmla="*/ 0 h 29"/>
                  <a:gd name="T6" fmla="*/ 5 w 5"/>
                  <a:gd name="T7" fmla="*/ 15 h 29"/>
                  <a:gd name="T8" fmla="*/ 5 w 5"/>
                  <a:gd name="T9" fmla="*/ 29 h 29"/>
                  <a:gd name="T10" fmla="*/ 4 w 5"/>
                  <a:gd name="T11" fmla="*/ 29 h 29"/>
                  <a:gd name="T12" fmla="*/ 3 w 5"/>
                  <a:gd name="T13" fmla="*/ 29 h 29"/>
                  <a:gd name="T14" fmla="*/ 0 w 5"/>
                  <a:gd name="T15" fmla="*/ 15 h 29"/>
                  <a:gd name="T16" fmla="*/ 0 w 5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9">
                    <a:moveTo>
                      <a:pt x="0" y="0"/>
                    </a:moveTo>
                    <a:lnTo>
                      <a:pt x="3" y="0"/>
                    </a:lnTo>
                    <a:lnTo>
                      <a:pt x="4" y="0"/>
                    </a:lnTo>
                    <a:lnTo>
                      <a:pt x="5" y="15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3" y="29"/>
                    </a:ln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0" name="Freeform 500"/>
              <p:cNvSpPr>
                <a:spLocks/>
              </p:cNvSpPr>
              <p:nvPr/>
            </p:nvSpPr>
            <p:spPr bwMode="auto">
              <a:xfrm>
                <a:off x="5262" y="3286"/>
                <a:ext cx="21" cy="15"/>
              </a:xfrm>
              <a:custGeom>
                <a:avLst/>
                <a:gdLst>
                  <a:gd name="T0" fmla="*/ 20 w 21"/>
                  <a:gd name="T1" fmla="*/ 0 h 15"/>
                  <a:gd name="T2" fmla="*/ 21 w 21"/>
                  <a:gd name="T3" fmla="*/ 3 h 15"/>
                  <a:gd name="T4" fmla="*/ 21 w 21"/>
                  <a:gd name="T5" fmla="*/ 5 h 15"/>
                  <a:gd name="T6" fmla="*/ 21 w 21"/>
                  <a:gd name="T7" fmla="*/ 7 h 15"/>
                  <a:gd name="T8" fmla="*/ 20 w 21"/>
                  <a:gd name="T9" fmla="*/ 9 h 15"/>
                  <a:gd name="T10" fmla="*/ 15 w 21"/>
                  <a:gd name="T11" fmla="*/ 12 h 15"/>
                  <a:gd name="T12" fmla="*/ 10 w 21"/>
                  <a:gd name="T13" fmla="*/ 15 h 15"/>
                  <a:gd name="T14" fmla="*/ 5 w 21"/>
                  <a:gd name="T15" fmla="*/ 12 h 15"/>
                  <a:gd name="T16" fmla="*/ 0 w 21"/>
                  <a:gd name="T17" fmla="*/ 9 h 15"/>
                  <a:gd name="T18" fmla="*/ 0 w 21"/>
                  <a:gd name="T19" fmla="*/ 9 h 15"/>
                  <a:gd name="T20" fmla="*/ 0 w 21"/>
                  <a:gd name="T21" fmla="*/ 7 h 15"/>
                  <a:gd name="T22" fmla="*/ 8 w 21"/>
                  <a:gd name="T23" fmla="*/ 7 h 15"/>
                  <a:gd name="T24" fmla="*/ 18 w 21"/>
                  <a:gd name="T25" fmla="*/ 6 h 15"/>
                  <a:gd name="T26" fmla="*/ 18 w 21"/>
                  <a:gd name="T27" fmla="*/ 3 h 15"/>
                  <a:gd name="T28" fmla="*/ 20 w 21"/>
                  <a:gd name="T2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5">
                    <a:moveTo>
                      <a:pt x="20" y="0"/>
                    </a:moveTo>
                    <a:lnTo>
                      <a:pt x="21" y="3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0" y="9"/>
                    </a:lnTo>
                    <a:lnTo>
                      <a:pt x="15" y="12"/>
                    </a:lnTo>
                    <a:lnTo>
                      <a:pt x="10" y="15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8" y="7"/>
                    </a:lnTo>
                    <a:lnTo>
                      <a:pt x="18" y="6"/>
                    </a:lnTo>
                    <a:lnTo>
                      <a:pt x="18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1" name="Freeform 501"/>
              <p:cNvSpPr>
                <a:spLocks/>
              </p:cNvSpPr>
              <p:nvPr/>
            </p:nvSpPr>
            <p:spPr bwMode="auto">
              <a:xfrm>
                <a:off x="5232" y="3292"/>
                <a:ext cx="27" cy="9"/>
              </a:xfrm>
              <a:custGeom>
                <a:avLst/>
                <a:gdLst>
                  <a:gd name="T0" fmla="*/ 15 w 27"/>
                  <a:gd name="T1" fmla="*/ 0 h 9"/>
                  <a:gd name="T2" fmla="*/ 21 w 27"/>
                  <a:gd name="T3" fmla="*/ 1 h 9"/>
                  <a:gd name="T4" fmla="*/ 27 w 27"/>
                  <a:gd name="T5" fmla="*/ 1 h 9"/>
                  <a:gd name="T6" fmla="*/ 27 w 27"/>
                  <a:gd name="T7" fmla="*/ 3 h 9"/>
                  <a:gd name="T8" fmla="*/ 27 w 27"/>
                  <a:gd name="T9" fmla="*/ 3 h 9"/>
                  <a:gd name="T10" fmla="*/ 18 w 27"/>
                  <a:gd name="T11" fmla="*/ 4 h 9"/>
                  <a:gd name="T12" fmla="*/ 11 w 27"/>
                  <a:gd name="T13" fmla="*/ 7 h 9"/>
                  <a:gd name="T14" fmla="*/ 8 w 27"/>
                  <a:gd name="T15" fmla="*/ 9 h 9"/>
                  <a:gd name="T16" fmla="*/ 5 w 27"/>
                  <a:gd name="T17" fmla="*/ 9 h 9"/>
                  <a:gd name="T18" fmla="*/ 3 w 27"/>
                  <a:gd name="T19" fmla="*/ 7 h 9"/>
                  <a:gd name="T20" fmla="*/ 0 w 27"/>
                  <a:gd name="T21" fmla="*/ 6 h 9"/>
                  <a:gd name="T22" fmla="*/ 0 w 27"/>
                  <a:gd name="T23" fmla="*/ 4 h 9"/>
                  <a:gd name="T24" fmla="*/ 1 w 27"/>
                  <a:gd name="T25" fmla="*/ 1 h 9"/>
                  <a:gd name="T26" fmla="*/ 8 w 27"/>
                  <a:gd name="T27" fmla="*/ 1 h 9"/>
                  <a:gd name="T28" fmla="*/ 15 w 27"/>
                  <a:gd name="T2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" h="9">
                    <a:moveTo>
                      <a:pt x="15" y="0"/>
                    </a:moveTo>
                    <a:lnTo>
                      <a:pt x="21" y="1"/>
                    </a:lnTo>
                    <a:lnTo>
                      <a:pt x="27" y="1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18" y="4"/>
                    </a:lnTo>
                    <a:lnTo>
                      <a:pt x="11" y="7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8" y="1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2" name="Freeform 502"/>
              <p:cNvSpPr>
                <a:spLocks/>
              </p:cNvSpPr>
              <p:nvPr/>
            </p:nvSpPr>
            <p:spPr bwMode="auto">
              <a:xfrm>
                <a:off x="5355" y="3308"/>
                <a:ext cx="211" cy="128"/>
              </a:xfrm>
              <a:custGeom>
                <a:avLst/>
                <a:gdLst>
                  <a:gd name="T0" fmla="*/ 71 w 211"/>
                  <a:gd name="T1" fmla="*/ 97 h 128"/>
                  <a:gd name="T2" fmla="*/ 77 w 211"/>
                  <a:gd name="T3" fmla="*/ 91 h 128"/>
                  <a:gd name="T4" fmla="*/ 82 w 211"/>
                  <a:gd name="T5" fmla="*/ 85 h 128"/>
                  <a:gd name="T6" fmla="*/ 69 w 211"/>
                  <a:gd name="T7" fmla="*/ 70 h 128"/>
                  <a:gd name="T8" fmla="*/ 57 w 211"/>
                  <a:gd name="T9" fmla="*/ 55 h 128"/>
                  <a:gd name="T10" fmla="*/ 44 w 211"/>
                  <a:gd name="T11" fmla="*/ 55 h 128"/>
                  <a:gd name="T12" fmla="*/ 34 w 211"/>
                  <a:gd name="T13" fmla="*/ 58 h 128"/>
                  <a:gd name="T14" fmla="*/ 31 w 211"/>
                  <a:gd name="T15" fmla="*/ 48 h 128"/>
                  <a:gd name="T16" fmla="*/ 28 w 211"/>
                  <a:gd name="T17" fmla="*/ 40 h 128"/>
                  <a:gd name="T18" fmla="*/ 18 w 211"/>
                  <a:gd name="T19" fmla="*/ 37 h 128"/>
                  <a:gd name="T20" fmla="*/ 10 w 211"/>
                  <a:gd name="T21" fmla="*/ 35 h 128"/>
                  <a:gd name="T22" fmla="*/ 11 w 211"/>
                  <a:gd name="T23" fmla="*/ 33 h 128"/>
                  <a:gd name="T24" fmla="*/ 20 w 211"/>
                  <a:gd name="T25" fmla="*/ 30 h 128"/>
                  <a:gd name="T26" fmla="*/ 25 w 211"/>
                  <a:gd name="T27" fmla="*/ 25 h 128"/>
                  <a:gd name="T28" fmla="*/ 17 w 211"/>
                  <a:gd name="T29" fmla="*/ 24 h 128"/>
                  <a:gd name="T30" fmla="*/ 7 w 211"/>
                  <a:gd name="T31" fmla="*/ 20 h 128"/>
                  <a:gd name="T32" fmla="*/ 1 w 211"/>
                  <a:gd name="T33" fmla="*/ 14 h 128"/>
                  <a:gd name="T34" fmla="*/ 8 w 211"/>
                  <a:gd name="T35" fmla="*/ 5 h 128"/>
                  <a:gd name="T36" fmla="*/ 21 w 211"/>
                  <a:gd name="T37" fmla="*/ 3 h 128"/>
                  <a:gd name="T38" fmla="*/ 31 w 211"/>
                  <a:gd name="T39" fmla="*/ 10 h 128"/>
                  <a:gd name="T40" fmla="*/ 32 w 211"/>
                  <a:gd name="T41" fmla="*/ 20 h 128"/>
                  <a:gd name="T42" fmla="*/ 30 w 211"/>
                  <a:gd name="T43" fmla="*/ 27 h 128"/>
                  <a:gd name="T44" fmla="*/ 32 w 211"/>
                  <a:gd name="T45" fmla="*/ 34 h 128"/>
                  <a:gd name="T46" fmla="*/ 42 w 211"/>
                  <a:gd name="T47" fmla="*/ 37 h 128"/>
                  <a:gd name="T48" fmla="*/ 54 w 211"/>
                  <a:gd name="T49" fmla="*/ 33 h 128"/>
                  <a:gd name="T50" fmla="*/ 62 w 211"/>
                  <a:gd name="T51" fmla="*/ 25 h 128"/>
                  <a:gd name="T52" fmla="*/ 71 w 211"/>
                  <a:gd name="T53" fmla="*/ 18 h 128"/>
                  <a:gd name="T54" fmla="*/ 94 w 211"/>
                  <a:gd name="T55" fmla="*/ 23 h 128"/>
                  <a:gd name="T56" fmla="*/ 132 w 211"/>
                  <a:gd name="T57" fmla="*/ 40 h 128"/>
                  <a:gd name="T58" fmla="*/ 154 w 211"/>
                  <a:gd name="T59" fmla="*/ 54 h 128"/>
                  <a:gd name="T60" fmla="*/ 165 w 211"/>
                  <a:gd name="T61" fmla="*/ 68 h 128"/>
                  <a:gd name="T62" fmla="*/ 178 w 211"/>
                  <a:gd name="T63" fmla="*/ 94 h 128"/>
                  <a:gd name="T64" fmla="*/ 199 w 211"/>
                  <a:gd name="T65" fmla="*/ 118 h 128"/>
                  <a:gd name="T66" fmla="*/ 209 w 211"/>
                  <a:gd name="T67" fmla="*/ 128 h 128"/>
                  <a:gd name="T68" fmla="*/ 195 w 211"/>
                  <a:gd name="T69" fmla="*/ 127 h 128"/>
                  <a:gd name="T70" fmla="*/ 167 w 211"/>
                  <a:gd name="T71" fmla="*/ 110 h 128"/>
                  <a:gd name="T72" fmla="*/ 144 w 211"/>
                  <a:gd name="T73" fmla="*/ 92 h 128"/>
                  <a:gd name="T74" fmla="*/ 135 w 211"/>
                  <a:gd name="T75" fmla="*/ 97 h 128"/>
                  <a:gd name="T76" fmla="*/ 129 w 211"/>
                  <a:gd name="T77" fmla="*/ 108 h 128"/>
                  <a:gd name="T78" fmla="*/ 111 w 211"/>
                  <a:gd name="T79" fmla="*/ 111 h 128"/>
                  <a:gd name="T80" fmla="*/ 92 w 211"/>
                  <a:gd name="T81" fmla="*/ 104 h 128"/>
                  <a:gd name="T82" fmla="*/ 79 w 211"/>
                  <a:gd name="T83" fmla="*/ 10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1" h="128">
                    <a:moveTo>
                      <a:pt x="69" y="101"/>
                    </a:moveTo>
                    <a:lnTo>
                      <a:pt x="71" y="97"/>
                    </a:lnTo>
                    <a:lnTo>
                      <a:pt x="71" y="91"/>
                    </a:lnTo>
                    <a:lnTo>
                      <a:pt x="77" y="91"/>
                    </a:lnTo>
                    <a:lnTo>
                      <a:pt x="82" y="91"/>
                    </a:lnTo>
                    <a:lnTo>
                      <a:pt x="82" y="85"/>
                    </a:lnTo>
                    <a:lnTo>
                      <a:pt x="82" y="80"/>
                    </a:lnTo>
                    <a:lnTo>
                      <a:pt x="69" y="70"/>
                    </a:lnTo>
                    <a:lnTo>
                      <a:pt x="61" y="58"/>
                    </a:lnTo>
                    <a:lnTo>
                      <a:pt x="57" y="55"/>
                    </a:lnTo>
                    <a:lnTo>
                      <a:pt x="51" y="54"/>
                    </a:lnTo>
                    <a:lnTo>
                      <a:pt x="44" y="55"/>
                    </a:lnTo>
                    <a:lnTo>
                      <a:pt x="37" y="60"/>
                    </a:lnTo>
                    <a:lnTo>
                      <a:pt x="34" y="58"/>
                    </a:lnTo>
                    <a:lnTo>
                      <a:pt x="31" y="55"/>
                    </a:lnTo>
                    <a:lnTo>
                      <a:pt x="31" y="48"/>
                    </a:lnTo>
                    <a:lnTo>
                      <a:pt x="30" y="44"/>
                    </a:lnTo>
                    <a:lnTo>
                      <a:pt x="28" y="40"/>
                    </a:lnTo>
                    <a:lnTo>
                      <a:pt x="22" y="35"/>
                    </a:lnTo>
                    <a:lnTo>
                      <a:pt x="18" y="37"/>
                    </a:lnTo>
                    <a:lnTo>
                      <a:pt x="14" y="37"/>
                    </a:lnTo>
                    <a:lnTo>
                      <a:pt x="10" y="35"/>
                    </a:lnTo>
                    <a:lnTo>
                      <a:pt x="7" y="31"/>
                    </a:lnTo>
                    <a:lnTo>
                      <a:pt x="11" y="33"/>
                    </a:lnTo>
                    <a:lnTo>
                      <a:pt x="14" y="35"/>
                    </a:lnTo>
                    <a:lnTo>
                      <a:pt x="20" y="30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5"/>
                    </a:lnTo>
                    <a:lnTo>
                      <a:pt x="17" y="24"/>
                    </a:lnTo>
                    <a:lnTo>
                      <a:pt x="10" y="21"/>
                    </a:lnTo>
                    <a:lnTo>
                      <a:pt x="7" y="20"/>
                    </a:lnTo>
                    <a:lnTo>
                      <a:pt x="4" y="17"/>
                    </a:lnTo>
                    <a:lnTo>
                      <a:pt x="1" y="14"/>
                    </a:lnTo>
                    <a:lnTo>
                      <a:pt x="0" y="10"/>
                    </a:lnTo>
                    <a:lnTo>
                      <a:pt x="8" y="5"/>
                    </a:lnTo>
                    <a:lnTo>
                      <a:pt x="15" y="0"/>
                    </a:lnTo>
                    <a:lnTo>
                      <a:pt x="21" y="3"/>
                    </a:lnTo>
                    <a:lnTo>
                      <a:pt x="27" y="5"/>
                    </a:lnTo>
                    <a:lnTo>
                      <a:pt x="31" y="10"/>
                    </a:lnTo>
                    <a:lnTo>
                      <a:pt x="35" y="15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30" y="27"/>
                    </a:lnTo>
                    <a:lnTo>
                      <a:pt x="31" y="31"/>
                    </a:lnTo>
                    <a:lnTo>
                      <a:pt x="32" y="34"/>
                    </a:lnTo>
                    <a:lnTo>
                      <a:pt x="35" y="35"/>
                    </a:lnTo>
                    <a:lnTo>
                      <a:pt x="42" y="37"/>
                    </a:lnTo>
                    <a:lnTo>
                      <a:pt x="48" y="35"/>
                    </a:lnTo>
                    <a:lnTo>
                      <a:pt x="54" y="33"/>
                    </a:lnTo>
                    <a:lnTo>
                      <a:pt x="58" y="30"/>
                    </a:lnTo>
                    <a:lnTo>
                      <a:pt x="62" y="25"/>
                    </a:lnTo>
                    <a:lnTo>
                      <a:pt x="67" y="21"/>
                    </a:lnTo>
                    <a:lnTo>
                      <a:pt x="71" y="18"/>
                    </a:lnTo>
                    <a:lnTo>
                      <a:pt x="77" y="17"/>
                    </a:lnTo>
                    <a:lnTo>
                      <a:pt x="94" y="23"/>
                    </a:lnTo>
                    <a:lnTo>
                      <a:pt x="114" y="31"/>
                    </a:lnTo>
                    <a:lnTo>
                      <a:pt x="132" y="40"/>
                    </a:lnTo>
                    <a:lnTo>
                      <a:pt x="148" y="48"/>
                    </a:lnTo>
                    <a:lnTo>
                      <a:pt x="154" y="54"/>
                    </a:lnTo>
                    <a:lnTo>
                      <a:pt x="159" y="61"/>
                    </a:lnTo>
                    <a:lnTo>
                      <a:pt x="165" y="68"/>
                    </a:lnTo>
                    <a:lnTo>
                      <a:pt x="169" y="77"/>
                    </a:lnTo>
                    <a:lnTo>
                      <a:pt x="178" y="94"/>
                    </a:lnTo>
                    <a:lnTo>
                      <a:pt x="188" y="108"/>
                    </a:lnTo>
                    <a:lnTo>
                      <a:pt x="199" y="118"/>
                    </a:lnTo>
                    <a:lnTo>
                      <a:pt x="211" y="128"/>
                    </a:lnTo>
                    <a:lnTo>
                      <a:pt x="209" y="128"/>
                    </a:lnTo>
                    <a:lnTo>
                      <a:pt x="209" y="128"/>
                    </a:lnTo>
                    <a:lnTo>
                      <a:pt x="195" y="127"/>
                    </a:lnTo>
                    <a:lnTo>
                      <a:pt x="181" y="127"/>
                    </a:lnTo>
                    <a:lnTo>
                      <a:pt x="167" y="110"/>
                    </a:lnTo>
                    <a:lnTo>
                      <a:pt x="151" y="92"/>
                    </a:lnTo>
                    <a:lnTo>
                      <a:pt x="144" y="92"/>
                    </a:lnTo>
                    <a:lnTo>
                      <a:pt x="138" y="94"/>
                    </a:lnTo>
                    <a:lnTo>
                      <a:pt x="135" y="97"/>
                    </a:lnTo>
                    <a:lnTo>
                      <a:pt x="129" y="98"/>
                    </a:lnTo>
                    <a:lnTo>
                      <a:pt x="129" y="108"/>
                    </a:lnTo>
                    <a:lnTo>
                      <a:pt x="127" y="114"/>
                    </a:lnTo>
                    <a:lnTo>
                      <a:pt x="111" y="111"/>
                    </a:lnTo>
                    <a:lnTo>
                      <a:pt x="98" y="107"/>
                    </a:lnTo>
                    <a:lnTo>
                      <a:pt x="92" y="104"/>
                    </a:lnTo>
                    <a:lnTo>
                      <a:pt x="87" y="102"/>
                    </a:lnTo>
                    <a:lnTo>
                      <a:pt x="79" y="101"/>
                    </a:lnTo>
                    <a:lnTo>
                      <a:pt x="69" y="1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3" name="Freeform 503"/>
              <p:cNvSpPr>
                <a:spLocks/>
              </p:cNvSpPr>
              <p:nvPr/>
            </p:nvSpPr>
            <p:spPr bwMode="auto">
              <a:xfrm>
                <a:off x="3317" y="3312"/>
                <a:ext cx="14" cy="10"/>
              </a:xfrm>
              <a:custGeom>
                <a:avLst/>
                <a:gdLst>
                  <a:gd name="T0" fmla="*/ 4 w 14"/>
                  <a:gd name="T1" fmla="*/ 0 h 10"/>
                  <a:gd name="T2" fmla="*/ 9 w 14"/>
                  <a:gd name="T3" fmla="*/ 0 h 10"/>
                  <a:gd name="T4" fmla="*/ 14 w 14"/>
                  <a:gd name="T5" fmla="*/ 0 h 10"/>
                  <a:gd name="T6" fmla="*/ 14 w 14"/>
                  <a:gd name="T7" fmla="*/ 3 h 10"/>
                  <a:gd name="T8" fmla="*/ 14 w 14"/>
                  <a:gd name="T9" fmla="*/ 6 h 10"/>
                  <a:gd name="T10" fmla="*/ 13 w 14"/>
                  <a:gd name="T11" fmla="*/ 9 h 10"/>
                  <a:gd name="T12" fmla="*/ 12 w 14"/>
                  <a:gd name="T13" fmla="*/ 10 h 10"/>
                  <a:gd name="T14" fmla="*/ 10 w 14"/>
                  <a:gd name="T15" fmla="*/ 10 h 10"/>
                  <a:gd name="T16" fmla="*/ 10 w 14"/>
                  <a:gd name="T17" fmla="*/ 10 h 10"/>
                  <a:gd name="T18" fmla="*/ 4 w 14"/>
                  <a:gd name="T19" fmla="*/ 9 h 10"/>
                  <a:gd name="T20" fmla="*/ 0 w 14"/>
                  <a:gd name="T21" fmla="*/ 6 h 10"/>
                  <a:gd name="T22" fmla="*/ 2 w 14"/>
                  <a:gd name="T23" fmla="*/ 3 h 10"/>
                  <a:gd name="T24" fmla="*/ 4 w 14"/>
                  <a:gd name="T2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0">
                    <a:moveTo>
                      <a:pt x="4" y="0"/>
                    </a:moveTo>
                    <a:lnTo>
                      <a:pt x="9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3" y="9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4" name="Freeform 504"/>
              <p:cNvSpPr>
                <a:spLocks/>
              </p:cNvSpPr>
              <p:nvPr/>
            </p:nvSpPr>
            <p:spPr bwMode="auto">
              <a:xfrm>
                <a:off x="5215" y="3313"/>
                <a:ext cx="48" cy="55"/>
              </a:xfrm>
              <a:custGeom>
                <a:avLst/>
                <a:gdLst>
                  <a:gd name="T0" fmla="*/ 48 w 48"/>
                  <a:gd name="T1" fmla="*/ 12 h 55"/>
                  <a:gd name="T2" fmla="*/ 42 w 48"/>
                  <a:gd name="T3" fmla="*/ 12 h 55"/>
                  <a:gd name="T4" fmla="*/ 35 w 48"/>
                  <a:gd name="T5" fmla="*/ 13 h 55"/>
                  <a:gd name="T6" fmla="*/ 35 w 48"/>
                  <a:gd name="T7" fmla="*/ 22 h 55"/>
                  <a:gd name="T8" fmla="*/ 37 w 48"/>
                  <a:gd name="T9" fmla="*/ 30 h 55"/>
                  <a:gd name="T10" fmla="*/ 40 w 48"/>
                  <a:gd name="T11" fmla="*/ 40 h 55"/>
                  <a:gd name="T12" fmla="*/ 42 w 48"/>
                  <a:gd name="T13" fmla="*/ 50 h 55"/>
                  <a:gd name="T14" fmla="*/ 40 w 48"/>
                  <a:gd name="T15" fmla="*/ 50 h 55"/>
                  <a:gd name="T16" fmla="*/ 37 w 48"/>
                  <a:gd name="T17" fmla="*/ 49 h 55"/>
                  <a:gd name="T18" fmla="*/ 28 w 48"/>
                  <a:gd name="T19" fmla="*/ 38 h 55"/>
                  <a:gd name="T20" fmla="*/ 20 w 48"/>
                  <a:gd name="T21" fmla="*/ 26 h 55"/>
                  <a:gd name="T22" fmla="*/ 17 w 48"/>
                  <a:gd name="T23" fmla="*/ 28 h 55"/>
                  <a:gd name="T24" fmla="*/ 15 w 48"/>
                  <a:gd name="T25" fmla="*/ 29 h 55"/>
                  <a:gd name="T26" fmla="*/ 14 w 48"/>
                  <a:gd name="T27" fmla="*/ 42 h 55"/>
                  <a:gd name="T28" fmla="*/ 17 w 48"/>
                  <a:gd name="T29" fmla="*/ 55 h 55"/>
                  <a:gd name="T30" fmla="*/ 14 w 48"/>
                  <a:gd name="T31" fmla="*/ 53 h 55"/>
                  <a:gd name="T32" fmla="*/ 11 w 48"/>
                  <a:gd name="T33" fmla="*/ 52 h 55"/>
                  <a:gd name="T34" fmla="*/ 8 w 48"/>
                  <a:gd name="T35" fmla="*/ 52 h 55"/>
                  <a:gd name="T36" fmla="*/ 7 w 48"/>
                  <a:gd name="T37" fmla="*/ 49 h 55"/>
                  <a:gd name="T38" fmla="*/ 4 w 48"/>
                  <a:gd name="T39" fmla="*/ 36 h 55"/>
                  <a:gd name="T40" fmla="*/ 0 w 48"/>
                  <a:gd name="T41" fmla="*/ 23 h 55"/>
                  <a:gd name="T42" fmla="*/ 5 w 48"/>
                  <a:gd name="T43" fmla="*/ 12 h 55"/>
                  <a:gd name="T44" fmla="*/ 11 w 48"/>
                  <a:gd name="T45" fmla="*/ 0 h 55"/>
                  <a:gd name="T46" fmla="*/ 17 w 48"/>
                  <a:gd name="T47" fmla="*/ 5 h 55"/>
                  <a:gd name="T48" fmla="*/ 24 w 48"/>
                  <a:gd name="T49" fmla="*/ 9 h 55"/>
                  <a:gd name="T50" fmla="*/ 30 w 48"/>
                  <a:gd name="T51" fmla="*/ 6 h 55"/>
                  <a:gd name="T52" fmla="*/ 35 w 48"/>
                  <a:gd name="T53" fmla="*/ 3 h 55"/>
                  <a:gd name="T54" fmla="*/ 41 w 48"/>
                  <a:gd name="T55" fmla="*/ 3 h 55"/>
                  <a:gd name="T56" fmla="*/ 48 w 48"/>
                  <a:gd name="T57" fmla="*/ 3 h 55"/>
                  <a:gd name="T58" fmla="*/ 48 w 48"/>
                  <a:gd name="T59" fmla="*/ 8 h 55"/>
                  <a:gd name="T60" fmla="*/ 48 w 48"/>
                  <a:gd name="T61" fmla="*/ 12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55">
                    <a:moveTo>
                      <a:pt x="48" y="12"/>
                    </a:moveTo>
                    <a:lnTo>
                      <a:pt x="42" y="12"/>
                    </a:lnTo>
                    <a:lnTo>
                      <a:pt x="35" y="13"/>
                    </a:lnTo>
                    <a:lnTo>
                      <a:pt x="35" y="22"/>
                    </a:lnTo>
                    <a:lnTo>
                      <a:pt x="37" y="30"/>
                    </a:lnTo>
                    <a:lnTo>
                      <a:pt x="40" y="40"/>
                    </a:lnTo>
                    <a:lnTo>
                      <a:pt x="42" y="50"/>
                    </a:lnTo>
                    <a:lnTo>
                      <a:pt x="40" y="50"/>
                    </a:lnTo>
                    <a:lnTo>
                      <a:pt x="37" y="49"/>
                    </a:lnTo>
                    <a:lnTo>
                      <a:pt x="28" y="38"/>
                    </a:lnTo>
                    <a:lnTo>
                      <a:pt x="20" y="26"/>
                    </a:lnTo>
                    <a:lnTo>
                      <a:pt x="17" y="28"/>
                    </a:lnTo>
                    <a:lnTo>
                      <a:pt x="15" y="29"/>
                    </a:lnTo>
                    <a:lnTo>
                      <a:pt x="14" y="42"/>
                    </a:lnTo>
                    <a:lnTo>
                      <a:pt x="17" y="55"/>
                    </a:lnTo>
                    <a:lnTo>
                      <a:pt x="14" y="53"/>
                    </a:lnTo>
                    <a:lnTo>
                      <a:pt x="11" y="52"/>
                    </a:lnTo>
                    <a:lnTo>
                      <a:pt x="8" y="52"/>
                    </a:lnTo>
                    <a:lnTo>
                      <a:pt x="7" y="49"/>
                    </a:lnTo>
                    <a:lnTo>
                      <a:pt x="4" y="36"/>
                    </a:lnTo>
                    <a:lnTo>
                      <a:pt x="0" y="23"/>
                    </a:lnTo>
                    <a:lnTo>
                      <a:pt x="5" y="12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24" y="9"/>
                    </a:lnTo>
                    <a:lnTo>
                      <a:pt x="30" y="6"/>
                    </a:lnTo>
                    <a:lnTo>
                      <a:pt x="35" y="3"/>
                    </a:lnTo>
                    <a:lnTo>
                      <a:pt x="41" y="3"/>
                    </a:lnTo>
                    <a:lnTo>
                      <a:pt x="48" y="3"/>
                    </a:lnTo>
                    <a:lnTo>
                      <a:pt x="48" y="8"/>
                    </a:lnTo>
                    <a:lnTo>
                      <a:pt x="4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5" name="Freeform 505"/>
              <p:cNvSpPr>
                <a:spLocks/>
              </p:cNvSpPr>
              <p:nvPr/>
            </p:nvSpPr>
            <p:spPr bwMode="auto">
              <a:xfrm>
                <a:off x="5066" y="3381"/>
                <a:ext cx="100" cy="32"/>
              </a:xfrm>
              <a:custGeom>
                <a:avLst/>
                <a:gdLst>
                  <a:gd name="T0" fmla="*/ 0 w 100"/>
                  <a:gd name="T1" fmla="*/ 0 h 32"/>
                  <a:gd name="T2" fmla="*/ 12 w 100"/>
                  <a:gd name="T3" fmla="*/ 0 h 32"/>
                  <a:gd name="T4" fmla="*/ 23 w 100"/>
                  <a:gd name="T5" fmla="*/ 0 h 32"/>
                  <a:gd name="T6" fmla="*/ 32 w 100"/>
                  <a:gd name="T7" fmla="*/ 5 h 32"/>
                  <a:gd name="T8" fmla="*/ 40 w 100"/>
                  <a:gd name="T9" fmla="*/ 12 h 32"/>
                  <a:gd name="T10" fmla="*/ 54 w 100"/>
                  <a:gd name="T11" fmla="*/ 10 h 32"/>
                  <a:gd name="T12" fmla="*/ 69 w 100"/>
                  <a:gd name="T13" fmla="*/ 8 h 32"/>
                  <a:gd name="T14" fmla="*/ 84 w 100"/>
                  <a:gd name="T15" fmla="*/ 18 h 32"/>
                  <a:gd name="T16" fmla="*/ 100 w 100"/>
                  <a:gd name="T17" fmla="*/ 29 h 32"/>
                  <a:gd name="T18" fmla="*/ 100 w 100"/>
                  <a:gd name="T19" fmla="*/ 31 h 32"/>
                  <a:gd name="T20" fmla="*/ 99 w 100"/>
                  <a:gd name="T21" fmla="*/ 32 h 32"/>
                  <a:gd name="T22" fmla="*/ 77 w 100"/>
                  <a:gd name="T23" fmla="*/ 29 h 32"/>
                  <a:gd name="T24" fmla="*/ 56 w 100"/>
                  <a:gd name="T25" fmla="*/ 27 h 32"/>
                  <a:gd name="T26" fmla="*/ 33 w 100"/>
                  <a:gd name="T27" fmla="*/ 24 h 32"/>
                  <a:gd name="T28" fmla="*/ 12 w 100"/>
                  <a:gd name="T29" fmla="*/ 21 h 32"/>
                  <a:gd name="T30" fmla="*/ 7 w 100"/>
                  <a:gd name="T31" fmla="*/ 15 h 32"/>
                  <a:gd name="T32" fmla="*/ 3 w 100"/>
                  <a:gd name="T33" fmla="*/ 11 h 32"/>
                  <a:gd name="T34" fmla="*/ 0 w 100"/>
                  <a:gd name="T35" fmla="*/ 5 h 32"/>
                  <a:gd name="T36" fmla="*/ 0 w 100"/>
                  <a:gd name="T3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0" h="32">
                    <a:moveTo>
                      <a:pt x="0" y="0"/>
                    </a:moveTo>
                    <a:lnTo>
                      <a:pt x="12" y="0"/>
                    </a:lnTo>
                    <a:lnTo>
                      <a:pt x="23" y="0"/>
                    </a:lnTo>
                    <a:lnTo>
                      <a:pt x="32" y="5"/>
                    </a:lnTo>
                    <a:lnTo>
                      <a:pt x="40" y="12"/>
                    </a:lnTo>
                    <a:lnTo>
                      <a:pt x="54" y="10"/>
                    </a:lnTo>
                    <a:lnTo>
                      <a:pt x="69" y="8"/>
                    </a:lnTo>
                    <a:lnTo>
                      <a:pt x="84" y="18"/>
                    </a:lnTo>
                    <a:lnTo>
                      <a:pt x="100" y="29"/>
                    </a:lnTo>
                    <a:lnTo>
                      <a:pt x="100" y="31"/>
                    </a:lnTo>
                    <a:lnTo>
                      <a:pt x="99" y="32"/>
                    </a:lnTo>
                    <a:lnTo>
                      <a:pt x="77" y="29"/>
                    </a:lnTo>
                    <a:lnTo>
                      <a:pt x="56" y="27"/>
                    </a:lnTo>
                    <a:lnTo>
                      <a:pt x="33" y="24"/>
                    </a:lnTo>
                    <a:lnTo>
                      <a:pt x="12" y="21"/>
                    </a:lnTo>
                    <a:lnTo>
                      <a:pt x="7" y="15"/>
                    </a:lnTo>
                    <a:lnTo>
                      <a:pt x="3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6" name="Freeform 506"/>
              <p:cNvSpPr>
                <a:spLocks/>
              </p:cNvSpPr>
              <p:nvPr/>
            </p:nvSpPr>
            <p:spPr bwMode="auto">
              <a:xfrm>
                <a:off x="5108" y="3443"/>
                <a:ext cx="446" cy="356"/>
              </a:xfrm>
              <a:custGeom>
                <a:avLst/>
                <a:gdLst>
                  <a:gd name="T0" fmla="*/ 145 w 446"/>
                  <a:gd name="T1" fmla="*/ 70 h 356"/>
                  <a:gd name="T2" fmla="*/ 158 w 446"/>
                  <a:gd name="T3" fmla="*/ 57 h 356"/>
                  <a:gd name="T4" fmla="*/ 161 w 446"/>
                  <a:gd name="T5" fmla="*/ 45 h 356"/>
                  <a:gd name="T6" fmla="*/ 199 w 446"/>
                  <a:gd name="T7" fmla="*/ 46 h 356"/>
                  <a:gd name="T8" fmla="*/ 217 w 446"/>
                  <a:gd name="T9" fmla="*/ 53 h 356"/>
                  <a:gd name="T10" fmla="*/ 219 w 446"/>
                  <a:gd name="T11" fmla="*/ 33 h 356"/>
                  <a:gd name="T12" fmla="*/ 237 w 446"/>
                  <a:gd name="T13" fmla="*/ 15 h 356"/>
                  <a:gd name="T14" fmla="*/ 249 w 446"/>
                  <a:gd name="T15" fmla="*/ 16 h 356"/>
                  <a:gd name="T16" fmla="*/ 252 w 446"/>
                  <a:gd name="T17" fmla="*/ 2 h 356"/>
                  <a:gd name="T18" fmla="*/ 285 w 446"/>
                  <a:gd name="T19" fmla="*/ 15 h 356"/>
                  <a:gd name="T20" fmla="*/ 299 w 446"/>
                  <a:gd name="T21" fmla="*/ 23 h 356"/>
                  <a:gd name="T22" fmla="*/ 289 w 446"/>
                  <a:gd name="T23" fmla="*/ 35 h 356"/>
                  <a:gd name="T24" fmla="*/ 326 w 446"/>
                  <a:gd name="T25" fmla="*/ 20 h 356"/>
                  <a:gd name="T26" fmla="*/ 368 w 446"/>
                  <a:gd name="T27" fmla="*/ 9 h 356"/>
                  <a:gd name="T28" fmla="*/ 376 w 446"/>
                  <a:gd name="T29" fmla="*/ 40 h 356"/>
                  <a:gd name="T30" fmla="*/ 386 w 446"/>
                  <a:gd name="T31" fmla="*/ 59 h 356"/>
                  <a:gd name="T32" fmla="*/ 389 w 446"/>
                  <a:gd name="T33" fmla="*/ 89 h 356"/>
                  <a:gd name="T34" fmla="*/ 404 w 446"/>
                  <a:gd name="T35" fmla="*/ 109 h 356"/>
                  <a:gd name="T36" fmla="*/ 419 w 446"/>
                  <a:gd name="T37" fmla="*/ 137 h 356"/>
                  <a:gd name="T38" fmla="*/ 435 w 446"/>
                  <a:gd name="T39" fmla="*/ 162 h 356"/>
                  <a:gd name="T40" fmla="*/ 446 w 446"/>
                  <a:gd name="T41" fmla="*/ 189 h 356"/>
                  <a:gd name="T42" fmla="*/ 444 w 446"/>
                  <a:gd name="T43" fmla="*/ 216 h 356"/>
                  <a:gd name="T44" fmla="*/ 419 w 446"/>
                  <a:gd name="T45" fmla="*/ 259 h 356"/>
                  <a:gd name="T46" fmla="*/ 379 w 446"/>
                  <a:gd name="T47" fmla="*/ 299 h 356"/>
                  <a:gd name="T48" fmla="*/ 346 w 446"/>
                  <a:gd name="T49" fmla="*/ 340 h 356"/>
                  <a:gd name="T50" fmla="*/ 309 w 446"/>
                  <a:gd name="T51" fmla="*/ 353 h 356"/>
                  <a:gd name="T52" fmla="*/ 295 w 446"/>
                  <a:gd name="T53" fmla="*/ 346 h 356"/>
                  <a:gd name="T54" fmla="*/ 261 w 446"/>
                  <a:gd name="T55" fmla="*/ 349 h 356"/>
                  <a:gd name="T56" fmla="*/ 242 w 446"/>
                  <a:gd name="T57" fmla="*/ 336 h 356"/>
                  <a:gd name="T58" fmla="*/ 247 w 446"/>
                  <a:gd name="T59" fmla="*/ 317 h 356"/>
                  <a:gd name="T60" fmla="*/ 241 w 446"/>
                  <a:gd name="T61" fmla="*/ 310 h 356"/>
                  <a:gd name="T62" fmla="*/ 234 w 446"/>
                  <a:gd name="T63" fmla="*/ 304 h 356"/>
                  <a:gd name="T64" fmla="*/ 227 w 446"/>
                  <a:gd name="T65" fmla="*/ 307 h 356"/>
                  <a:gd name="T66" fmla="*/ 238 w 446"/>
                  <a:gd name="T67" fmla="*/ 302 h 356"/>
                  <a:gd name="T68" fmla="*/ 247 w 446"/>
                  <a:gd name="T69" fmla="*/ 293 h 356"/>
                  <a:gd name="T70" fmla="*/ 229 w 446"/>
                  <a:gd name="T71" fmla="*/ 293 h 356"/>
                  <a:gd name="T72" fmla="*/ 212 w 446"/>
                  <a:gd name="T73" fmla="*/ 282 h 356"/>
                  <a:gd name="T74" fmla="*/ 195 w 446"/>
                  <a:gd name="T75" fmla="*/ 266 h 356"/>
                  <a:gd name="T76" fmla="*/ 171 w 446"/>
                  <a:gd name="T77" fmla="*/ 264 h 356"/>
                  <a:gd name="T78" fmla="*/ 114 w 446"/>
                  <a:gd name="T79" fmla="*/ 282 h 356"/>
                  <a:gd name="T80" fmla="*/ 54 w 446"/>
                  <a:gd name="T81" fmla="*/ 293 h 356"/>
                  <a:gd name="T82" fmla="*/ 27 w 446"/>
                  <a:gd name="T83" fmla="*/ 307 h 356"/>
                  <a:gd name="T84" fmla="*/ 5 w 446"/>
                  <a:gd name="T85" fmla="*/ 303 h 356"/>
                  <a:gd name="T86" fmla="*/ 5 w 446"/>
                  <a:gd name="T87" fmla="*/ 287 h 356"/>
                  <a:gd name="T88" fmla="*/ 15 w 446"/>
                  <a:gd name="T89" fmla="*/ 263 h 356"/>
                  <a:gd name="T90" fmla="*/ 15 w 446"/>
                  <a:gd name="T91" fmla="*/ 199 h 356"/>
                  <a:gd name="T92" fmla="*/ 18 w 446"/>
                  <a:gd name="T93" fmla="*/ 157 h 356"/>
                  <a:gd name="T94" fmla="*/ 30 w 446"/>
                  <a:gd name="T95" fmla="*/ 140 h 356"/>
                  <a:gd name="T96" fmla="*/ 41 w 446"/>
                  <a:gd name="T97" fmla="*/ 135 h 356"/>
                  <a:gd name="T98" fmla="*/ 84 w 446"/>
                  <a:gd name="T99" fmla="*/ 116 h 356"/>
                  <a:gd name="T100" fmla="*/ 114 w 446"/>
                  <a:gd name="T101" fmla="*/ 100 h 356"/>
                  <a:gd name="T102" fmla="*/ 138 w 446"/>
                  <a:gd name="T103" fmla="*/ 7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46" h="356">
                    <a:moveTo>
                      <a:pt x="145" y="77"/>
                    </a:moveTo>
                    <a:lnTo>
                      <a:pt x="145" y="75"/>
                    </a:lnTo>
                    <a:lnTo>
                      <a:pt x="145" y="70"/>
                    </a:lnTo>
                    <a:lnTo>
                      <a:pt x="151" y="67"/>
                    </a:lnTo>
                    <a:lnTo>
                      <a:pt x="157" y="62"/>
                    </a:lnTo>
                    <a:lnTo>
                      <a:pt x="158" y="57"/>
                    </a:lnTo>
                    <a:lnTo>
                      <a:pt x="161" y="53"/>
                    </a:lnTo>
                    <a:lnTo>
                      <a:pt x="161" y="49"/>
                    </a:lnTo>
                    <a:lnTo>
                      <a:pt x="161" y="45"/>
                    </a:lnTo>
                    <a:lnTo>
                      <a:pt x="177" y="40"/>
                    </a:lnTo>
                    <a:lnTo>
                      <a:pt x="192" y="37"/>
                    </a:lnTo>
                    <a:lnTo>
                      <a:pt x="199" y="46"/>
                    </a:lnTo>
                    <a:lnTo>
                      <a:pt x="207" y="55"/>
                    </a:lnTo>
                    <a:lnTo>
                      <a:pt x="212" y="53"/>
                    </a:lnTo>
                    <a:lnTo>
                      <a:pt x="217" y="53"/>
                    </a:lnTo>
                    <a:lnTo>
                      <a:pt x="218" y="45"/>
                    </a:lnTo>
                    <a:lnTo>
                      <a:pt x="218" y="39"/>
                    </a:lnTo>
                    <a:lnTo>
                      <a:pt x="219" y="33"/>
                    </a:lnTo>
                    <a:lnTo>
                      <a:pt x="222" y="29"/>
                    </a:lnTo>
                    <a:lnTo>
                      <a:pt x="228" y="22"/>
                    </a:lnTo>
                    <a:lnTo>
                      <a:pt x="237" y="15"/>
                    </a:lnTo>
                    <a:lnTo>
                      <a:pt x="242" y="16"/>
                    </a:lnTo>
                    <a:lnTo>
                      <a:pt x="247" y="16"/>
                    </a:lnTo>
                    <a:lnTo>
                      <a:pt x="249" y="16"/>
                    </a:lnTo>
                    <a:lnTo>
                      <a:pt x="254" y="15"/>
                    </a:lnTo>
                    <a:lnTo>
                      <a:pt x="252" y="9"/>
                    </a:lnTo>
                    <a:lnTo>
                      <a:pt x="252" y="2"/>
                    </a:lnTo>
                    <a:lnTo>
                      <a:pt x="262" y="7"/>
                    </a:lnTo>
                    <a:lnTo>
                      <a:pt x="274" y="12"/>
                    </a:lnTo>
                    <a:lnTo>
                      <a:pt x="285" y="15"/>
                    </a:lnTo>
                    <a:lnTo>
                      <a:pt x="299" y="17"/>
                    </a:lnTo>
                    <a:lnTo>
                      <a:pt x="299" y="20"/>
                    </a:lnTo>
                    <a:lnTo>
                      <a:pt x="299" y="23"/>
                    </a:lnTo>
                    <a:lnTo>
                      <a:pt x="295" y="26"/>
                    </a:lnTo>
                    <a:lnTo>
                      <a:pt x="291" y="30"/>
                    </a:lnTo>
                    <a:lnTo>
                      <a:pt x="289" y="35"/>
                    </a:lnTo>
                    <a:lnTo>
                      <a:pt x="288" y="42"/>
                    </a:lnTo>
                    <a:lnTo>
                      <a:pt x="308" y="30"/>
                    </a:lnTo>
                    <a:lnTo>
                      <a:pt x="326" y="20"/>
                    </a:lnTo>
                    <a:lnTo>
                      <a:pt x="346" y="10"/>
                    </a:lnTo>
                    <a:lnTo>
                      <a:pt x="366" y="0"/>
                    </a:lnTo>
                    <a:lnTo>
                      <a:pt x="368" y="9"/>
                    </a:lnTo>
                    <a:lnTo>
                      <a:pt x="371" y="22"/>
                    </a:lnTo>
                    <a:lnTo>
                      <a:pt x="374" y="33"/>
                    </a:lnTo>
                    <a:lnTo>
                      <a:pt x="376" y="40"/>
                    </a:lnTo>
                    <a:lnTo>
                      <a:pt x="382" y="43"/>
                    </a:lnTo>
                    <a:lnTo>
                      <a:pt x="388" y="46"/>
                    </a:lnTo>
                    <a:lnTo>
                      <a:pt x="386" y="59"/>
                    </a:lnTo>
                    <a:lnTo>
                      <a:pt x="386" y="70"/>
                    </a:lnTo>
                    <a:lnTo>
                      <a:pt x="388" y="80"/>
                    </a:lnTo>
                    <a:lnTo>
                      <a:pt x="389" y="89"/>
                    </a:lnTo>
                    <a:lnTo>
                      <a:pt x="392" y="96"/>
                    </a:lnTo>
                    <a:lnTo>
                      <a:pt x="396" y="102"/>
                    </a:lnTo>
                    <a:lnTo>
                      <a:pt x="404" y="109"/>
                    </a:lnTo>
                    <a:lnTo>
                      <a:pt x="412" y="116"/>
                    </a:lnTo>
                    <a:lnTo>
                      <a:pt x="415" y="127"/>
                    </a:lnTo>
                    <a:lnTo>
                      <a:pt x="419" y="137"/>
                    </a:lnTo>
                    <a:lnTo>
                      <a:pt x="425" y="146"/>
                    </a:lnTo>
                    <a:lnTo>
                      <a:pt x="429" y="155"/>
                    </a:lnTo>
                    <a:lnTo>
                      <a:pt x="435" y="162"/>
                    </a:lnTo>
                    <a:lnTo>
                      <a:pt x="439" y="170"/>
                    </a:lnTo>
                    <a:lnTo>
                      <a:pt x="444" y="179"/>
                    </a:lnTo>
                    <a:lnTo>
                      <a:pt x="446" y="189"/>
                    </a:lnTo>
                    <a:lnTo>
                      <a:pt x="446" y="197"/>
                    </a:lnTo>
                    <a:lnTo>
                      <a:pt x="446" y="206"/>
                    </a:lnTo>
                    <a:lnTo>
                      <a:pt x="444" y="216"/>
                    </a:lnTo>
                    <a:lnTo>
                      <a:pt x="441" y="224"/>
                    </a:lnTo>
                    <a:lnTo>
                      <a:pt x="432" y="242"/>
                    </a:lnTo>
                    <a:lnTo>
                      <a:pt x="419" y="259"/>
                    </a:lnTo>
                    <a:lnTo>
                      <a:pt x="406" y="274"/>
                    </a:lnTo>
                    <a:lnTo>
                      <a:pt x="392" y="287"/>
                    </a:lnTo>
                    <a:lnTo>
                      <a:pt x="379" y="299"/>
                    </a:lnTo>
                    <a:lnTo>
                      <a:pt x="369" y="309"/>
                    </a:lnTo>
                    <a:lnTo>
                      <a:pt x="358" y="324"/>
                    </a:lnTo>
                    <a:lnTo>
                      <a:pt x="346" y="340"/>
                    </a:lnTo>
                    <a:lnTo>
                      <a:pt x="336" y="344"/>
                    </a:lnTo>
                    <a:lnTo>
                      <a:pt x="322" y="349"/>
                    </a:lnTo>
                    <a:lnTo>
                      <a:pt x="309" y="353"/>
                    </a:lnTo>
                    <a:lnTo>
                      <a:pt x="299" y="356"/>
                    </a:lnTo>
                    <a:lnTo>
                      <a:pt x="296" y="350"/>
                    </a:lnTo>
                    <a:lnTo>
                      <a:pt x="295" y="346"/>
                    </a:lnTo>
                    <a:lnTo>
                      <a:pt x="282" y="347"/>
                    </a:lnTo>
                    <a:lnTo>
                      <a:pt x="271" y="352"/>
                    </a:lnTo>
                    <a:lnTo>
                      <a:pt x="261" y="349"/>
                    </a:lnTo>
                    <a:lnTo>
                      <a:pt x="248" y="344"/>
                    </a:lnTo>
                    <a:lnTo>
                      <a:pt x="245" y="340"/>
                    </a:lnTo>
                    <a:lnTo>
                      <a:pt x="242" y="336"/>
                    </a:lnTo>
                    <a:lnTo>
                      <a:pt x="247" y="327"/>
                    </a:lnTo>
                    <a:lnTo>
                      <a:pt x="248" y="320"/>
                    </a:lnTo>
                    <a:lnTo>
                      <a:pt x="247" y="317"/>
                    </a:lnTo>
                    <a:lnTo>
                      <a:pt x="245" y="314"/>
                    </a:lnTo>
                    <a:lnTo>
                      <a:pt x="244" y="313"/>
                    </a:lnTo>
                    <a:lnTo>
                      <a:pt x="241" y="310"/>
                    </a:lnTo>
                    <a:lnTo>
                      <a:pt x="239" y="307"/>
                    </a:lnTo>
                    <a:lnTo>
                      <a:pt x="238" y="303"/>
                    </a:lnTo>
                    <a:lnTo>
                      <a:pt x="234" y="304"/>
                    </a:lnTo>
                    <a:lnTo>
                      <a:pt x="231" y="307"/>
                    </a:lnTo>
                    <a:lnTo>
                      <a:pt x="229" y="307"/>
                    </a:lnTo>
                    <a:lnTo>
                      <a:pt x="227" y="307"/>
                    </a:lnTo>
                    <a:lnTo>
                      <a:pt x="229" y="303"/>
                    </a:lnTo>
                    <a:lnTo>
                      <a:pt x="234" y="302"/>
                    </a:lnTo>
                    <a:lnTo>
                      <a:pt x="238" y="302"/>
                    </a:lnTo>
                    <a:lnTo>
                      <a:pt x="244" y="302"/>
                    </a:lnTo>
                    <a:lnTo>
                      <a:pt x="245" y="297"/>
                    </a:lnTo>
                    <a:lnTo>
                      <a:pt x="247" y="293"/>
                    </a:lnTo>
                    <a:lnTo>
                      <a:pt x="245" y="289"/>
                    </a:lnTo>
                    <a:lnTo>
                      <a:pt x="245" y="283"/>
                    </a:lnTo>
                    <a:lnTo>
                      <a:pt x="229" y="293"/>
                    </a:lnTo>
                    <a:lnTo>
                      <a:pt x="214" y="303"/>
                    </a:lnTo>
                    <a:lnTo>
                      <a:pt x="214" y="290"/>
                    </a:lnTo>
                    <a:lnTo>
                      <a:pt x="212" y="282"/>
                    </a:lnTo>
                    <a:lnTo>
                      <a:pt x="209" y="276"/>
                    </a:lnTo>
                    <a:lnTo>
                      <a:pt x="204" y="269"/>
                    </a:lnTo>
                    <a:lnTo>
                      <a:pt x="195" y="266"/>
                    </a:lnTo>
                    <a:lnTo>
                      <a:pt x="187" y="266"/>
                    </a:lnTo>
                    <a:lnTo>
                      <a:pt x="178" y="264"/>
                    </a:lnTo>
                    <a:lnTo>
                      <a:pt x="171" y="264"/>
                    </a:lnTo>
                    <a:lnTo>
                      <a:pt x="155" y="267"/>
                    </a:lnTo>
                    <a:lnTo>
                      <a:pt x="141" y="270"/>
                    </a:lnTo>
                    <a:lnTo>
                      <a:pt x="114" y="282"/>
                    </a:lnTo>
                    <a:lnTo>
                      <a:pt x="88" y="292"/>
                    </a:lnTo>
                    <a:lnTo>
                      <a:pt x="71" y="293"/>
                    </a:lnTo>
                    <a:lnTo>
                      <a:pt x="54" y="293"/>
                    </a:lnTo>
                    <a:lnTo>
                      <a:pt x="47" y="299"/>
                    </a:lnTo>
                    <a:lnTo>
                      <a:pt x="38" y="304"/>
                    </a:lnTo>
                    <a:lnTo>
                      <a:pt x="27" y="307"/>
                    </a:lnTo>
                    <a:lnTo>
                      <a:pt x="15" y="307"/>
                    </a:lnTo>
                    <a:lnTo>
                      <a:pt x="10" y="306"/>
                    </a:lnTo>
                    <a:lnTo>
                      <a:pt x="5" y="303"/>
                    </a:lnTo>
                    <a:lnTo>
                      <a:pt x="2" y="299"/>
                    </a:lnTo>
                    <a:lnTo>
                      <a:pt x="0" y="293"/>
                    </a:lnTo>
                    <a:lnTo>
                      <a:pt x="5" y="287"/>
                    </a:lnTo>
                    <a:lnTo>
                      <a:pt x="10" y="280"/>
                    </a:lnTo>
                    <a:lnTo>
                      <a:pt x="12" y="272"/>
                    </a:lnTo>
                    <a:lnTo>
                      <a:pt x="15" y="263"/>
                    </a:lnTo>
                    <a:lnTo>
                      <a:pt x="17" y="243"/>
                    </a:lnTo>
                    <a:lnTo>
                      <a:pt x="17" y="220"/>
                    </a:lnTo>
                    <a:lnTo>
                      <a:pt x="15" y="199"/>
                    </a:lnTo>
                    <a:lnTo>
                      <a:pt x="15" y="177"/>
                    </a:lnTo>
                    <a:lnTo>
                      <a:pt x="17" y="167"/>
                    </a:lnTo>
                    <a:lnTo>
                      <a:pt x="18" y="157"/>
                    </a:lnTo>
                    <a:lnTo>
                      <a:pt x="20" y="149"/>
                    </a:lnTo>
                    <a:lnTo>
                      <a:pt x="24" y="140"/>
                    </a:lnTo>
                    <a:lnTo>
                      <a:pt x="30" y="140"/>
                    </a:lnTo>
                    <a:lnTo>
                      <a:pt x="34" y="139"/>
                    </a:lnTo>
                    <a:lnTo>
                      <a:pt x="38" y="136"/>
                    </a:lnTo>
                    <a:lnTo>
                      <a:pt x="41" y="135"/>
                    </a:lnTo>
                    <a:lnTo>
                      <a:pt x="47" y="129"/>
                    </a:lnTo>
                    <a:lnTo>
                      <a:pt x="54" y="125"/>
                    </a:lnTo>
                    <a:lnTo>
                      <a:pt x="84" y="116"/>
                    </a:lnTo>
                    <a:lnTo>
                      <a:pt x="101" y="110"/>
                    </a:lnTo>
                    <a:lnTo>
                      <a:pt x="108" y="106"/>
                    </a:lnTo>
                    <a:lnTo>
                      <a:pt x="114" y="100"/>
                    </a:lnTo>
                    <a:lnTo>
                      <a:pt x="121" y="90"/>
                    </a:lnTo>
                    <a:lnTo>
                      <a:pt x="131" y="76"/>
                    </a:lnTo>
                    <a:lnTo>
                      <a:pt x="138" y="77"/>
                    </a:lnTo>
                    <a:lnTo>
                      <a:pt x="145" y="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7" name="Freeform 507"/>
              <p:cNvSpPr>
                <a:spLocks/>
              </p:cNvSpPr>
              <p:nvPr/>
            </p:nvSpPr>
            <p:spPr bwMode="auto">
              <a:xfrm>
                <a:off x="4357" y="3449"/>
                <a:ext cx="88" cy="183"/>
              </a:xfrm>
              <a:custGeom>
                <a:avLst/>
                <a:gdLst>
                  <a:gd name="T0" fmla="*/ 72 w 88"/>
                  <a:gd name="T1" fmla="*/ 0 h 183"/>
                  <a:gd name="T2" fmla="*/ 77 w 88"/>
                  <a:gd name="T3" fmla="*/ 10 h 183"/>
                  <a:gd name="T4" fmla="*/ 82 w 88"/>
                  <a:gd name="T5" fmla="*/ 23 h 183"/>
                  <a:gd name="T6" fmla="*/ 85 w 88"/>
                  <a:gd name="T7" fmla="*/ 36 h 183"/>
                  <a:gd name="T8" fmla="*/ 88 w 88"/>
                  <a:gd name="T9" fmla="*/ 49 h 183"/>
                  <a:gd name="T10" fmla="*/ 79 w 88"/>
                  <a:gd name="T11" fmla="*/ 61 h 183"/>
                  <a:gd name="T12" fmla="*/ 72 w 88"/>
                  <a:gd name="T13" fmla="*/ 73 h 183"/>
                  <a:gd name="T14" fmla="*/ 71 w 88"/>
                  <a:gd name="T15" fmla="*/ 87 h 183"/>
                  <a:gd name="T16" fmla="*/ 69 w 88"/>
                  <a:gd name="T17" fmla="*/ 101 h 183"/>
                  <a:gd name="T18" fmla="*/ 60 w 88"/>
                  <a:gd name="T19" fmla="*/ 119 h 183"/>
                  <a:gd name="T20" fmla="*/ 50 w 88"/>
                  <a:gd name="T21" fmla="*/ 134 h 183"/>
                  <a:gd name="T22" fmla="*/ 44 w 88"/>
                  <a:gd name="T23" fmla="*/ 154 h 183"/>
                  <a:gd name="T24" fmla="*/ 38 w 88"/>
                  <a:gd name="T25" fmla="*/ 173 h 183"/>
                  <a:gd name="T26" fmla="*/ 35 w 88"/>
                  <a:gd name="T27" fmla="*/ 176 h 183"/>
                  <a:gd name="T28" fmla="*/ 34 w 88"/>
                  <a:gd name="T29" fmla="*/ 179 h 183"/>
                  <a:gd name="T30" fmla="*/ 31 w 88"/>
                  <a:gd name="T31" fmla="*/ 181 h 183"/>
                  <a:gd name="T32" fmla="*/ 27 w 88"/>
                  <a:gd name="T33" fmla="*/ 181 h 183"/>
                  <a:gd name="T34" fmla="*/ 22 w 88"/>
                  <a:gd name="T35" fmla="*/ 183 h 183"/>
                  <a:gd name="T36" fmla="*/ 18 w 88"/>
                  <a:gd name="T37" fmla="*/ 181 h 183"/>
                  <a:gd name="T38" fmla="*/ 14 w 88"/>
                  <a:gd name="T39" fmla="*/ 180 h 183"/>
                  <a:gd name="T40" fmla="*/ 7 w 88"/>
                  <a:gd name="T41" fmla="*/ 176 h 183"/>
                  <a:gd name="T42" fmla="*/ 7 w 88"/>
                  <a:gd name="T43" fmla="*/ 161 h 183"/>
                  <a:gd name="T44" fmla="*/ 4 w 88"/>
                  <a:gd name="T45" fmla="*/ 151 h 183"/>
                  <a:gd name="T46" fmla="*/ 1 w 88"/>
                  <a:gd name="T47" fmla="*/ 140 h 183"/>
                  <a:gd name="T48" fmla="*/ 0 w 88"/>
                  <a:gd name="T49" fmla="*/ 126 h 183"/>
                  <a:gd name="T50" fmla="*/ 4 w 88"/>
                  <a:gd name="T51" fmla="*/ 123 h 183"/>
                  <a:gd name="T52" fmla="*/ 7 w 88"/>
                  <a:gd name="T53" fmla="*/ 120 h 183"/>
                  <a:gd name="T54" fmla="*/ 10 w 88"/>
                  <a:gd name="T55" fmla="*/ 116 h 183"/>
                  <a:gd name="T56" fmla="*/ 11 w 88"/>
                  <a:gd name="T57" fmla="*/ 113 h 183"/>
                  <a:gd name="T58" fmla="*/ 14 w 88"/>
                  <a:gd name="T59" fmla="*/ 104 h 183"/>
                  <a:gd name="T60" fmla="*/ 15 w 88"/>
                  <a:gd name="T61" fmla="*/ 94 h 183"/>
                  <a:gd name="T62" fmla="*/ 15 w 88"/>
                  <a:gd name="T63" fmla="*/ 86 h 183"/>
                  <a:gd name="T64" fmla="*/ 15 w 88"/>
                  <a:gd name="T65" fmla="*/ 76 h 183"/>
                  <a:gd name="T66" fmla="*/ 18 w 88"/>
                  <a:gd name="T67" fmla="*/ 67 h 183"/>
                  <a:gd name="T68" fmla="*/ 22 w 88"/>
                  <a:gd name="T69" fmla="*/ 59 h 183"/>
                  <a:gd name="T70" fmla="*/ 32 w 88"/>
                  <a:gd name="T71" fmla="*/ 56 h 183"/>
                  <a:gd name="T72" fmla="*/ 42 w 88"/>
                  <a:gd name="T73" fmla="*/ 51 h 183"/>
                  <a:gd name="T74" fmla="*/ 51 w 88"/>
                  <a:gd name="T75" fmla="*/ 46 h 183"/>
                  <a:gd name="T76" fmla="*/ 58 w 88"/>
                  <a:gd name="T77" fmla="*/ 39 h 183"/>
                  <a:gd name="T78" fmla="*/ 65 w 88"/>
                  <a:gd name="T79" fmla="*/ 31 h 183"/>
                  <a:gd name="T80" fmla="*/ 69 w 88"/>
                  <a:gd name="T81" fmla="*/ 23 h 183"/>
                  <a:gd name="T82" fmla="*/ 72 w 88"/>
                  <a:gd name="T83" fmla="*/ 11 h 183"/>
                  <a:gd name="T84" fmla="*/ 72 w 88"/>
                  <a:gd name="T8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8" h="183">
                    <a:moveTo>
                      <a:pt x="72" y="0"/>
                    </a:moveTo>
                    <a:lnTo>
                      <a:pt x="77" y="10"/>
                    </a:lnTo>
                    <a:lnTo>
                      <a:pt x="82" y="23"/>
                    </a:lnTo>
                    <a:lnTo>
                      <a:pt x="85" y="36"/>
                    </a:lnTo>
                    <a:lnTo>
                      <a:pt x="88" y="49"/>
                    </a:lnTo>
                    <a:lnTo>
                      <a:pt x="79" y="61"/>
                    </a:lnTo>
                    <a:lnTo>
                      <a:pt x="72" y="73"/>
                    </a:lnTo>
                    <a:lnTo>
                      <a:pt x="71" y="87"/>
                    </a:lnTo>
                    <a:lnTo>
                      <a:pt x="69" y="101"/>
                    </a:lnTo>
                    <a:lnTo>
                      <a:pt x="60" y="119"/>
                    </a:lnTo>
                    <a:lnTo>
                      <a:pt x="50" y="134"/>
                    </a:lnTo>
                    <a:lnTo>
                      <a:pt x="44" y="154"/>
                    </a:lnTo>
                    <a:lnTo>
                      <a:pt x="38" y="173"/>
                    </a:lnTo>
                    <a:lnTo>
                      <a:pt x="35" y="176"/>
                    </a:lnTo>
                    <a:lnTo>
                      <a:pt x="34" y="179"/>
                    </a:lnTo>
                    <a:lnTo>
                      <a:pt x="31" y="181"/>
                    </a:lnTo>
                    <a:lnTo>
                      <a:pt x="27" y="181"/>
                    </a:lnTo>
                    <a:lnTo>
                      <a:pt x="22" y="183"/>
                    </a:lnTo>
                    <a:lnTo>
                      <a:pt x="18" y="181"/>
                    </a:lnTo>
                    <a:lnTo>
                      <a:pt x="14" y="180"/>
                    </a:lnTo>
                    <a:lnTo>
                      <a:pt x="7" y="176"/>
                    </a:lnTo>
                    <a:lnTo>
                      <a:pt x="7" y="161"/>
                    </a:lnTo>
                    <a:lnTo>
                      <a:pt x="4" y="151"/>
                    </a:lnTo>
                    <a:lnTo>
                      <a:pt x="1" y="140"/>
                    </a:lnTo>
                    <a:lnTo>
                      <a:pt x="0" y="126"/>
                    </a:lnTo>
                    <a:lnTo>
                      <a:pt x="4" y="123"/>
                    </a:lnTo>
                    <a:lnTo>
                      <a:pt x="7" y="120"/>
                    </a:lnTo>
                    <a:lnTo>
                      <a:pt x="10" y="116"/>
                    </a:lnTo>
                    <a:lnTo>
                      <a:pt x="11" y="113"/>
                    </a:lnTo>
                    <a:lnTo>
                      <a:pt x="14" y="104"/>
                    </a:lnTo>
                    <a:lnTo>
                      <a:pt x="15" y="94"/>
                    </a:lnTo>
                    <a:lnTo>
                      <a:pt x="15" y="86"/>
                    </a:lnTo>
                    <a:lnTo>
                      <a:pt x="15" y="76"/>
                    </a:lnTo>
                    <a:lnTo>
                      <a:pt x="18" y="67"/>
                    </a:lnTo>
                    <a:lnTo>
                      <a:pt x="22" y="59"/>
                    </a:lnTo>
                    <a:lnTo>
                      <a:pt x="32" y="56"/>
                    </a:lnTo>
                    <a:lnTo>
                      <a:pt x="42" y="51"/>
                    </a:lnTo>
                    <a:lnTo>
                      <a:pt x="51" y="46"/>
                    </a:lnTo>
                    <a:lnTo>
                      <a:pt x="58" y="39"/>
                    </a:lnTo>
                    <a:lnTo>
                      <a:pt x="65" y="31"/>
                    </a:lnTo>
                    <a:lnTo>
                      <a:pt x="69" y="23"/>
                    </a:lnTo>
                    <a:lnTo>
                      <a:pt x="72" y="11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8" name="Freeform 508"/>
              <p:cNvSpPr>
                <a:spLocks/>
              </p:cNvSpPr>
              <p:nvPr/>
            </p:nvSpPr>
            <p:spPr bwMode="auto">
              <a:xfrm>
                <a:off x="5560" y="3740"/>
                <a:ext cx="193" cy="153"/>
              </a:xfrm>
              <a:custGeom>
                <a:avLst/>
                <a:gdLst>
                  <a:gd name="T0" fmla="*/ 156 w 193"/>
                  <a:gd name="T1" fmla="*/ 0 h 153"/>
                  <a:gd name="T2" fmla="*/ 164 w 193"/>
                  <a:gd name="T3" fmla="*/ 5 h 153"/>
                  <a:gd name="T4" fmla="*/ 170 w 193"/>
                  <a:gd name="T5" fmla="*/ 10 h 153"/>
                  <a:gd name="T6" fmla="*/ 169 w 193"/>
                  <a:gd name="T7" fmla="*/ 27 h 153"/>
                  <a:gd name="T8" fmla="*/ 170 w 193"/>
                  <a:gd name="T9" fmla="*/ 42 h 153"/>
                  <a:gd name="T10" fmla="*/ 171 w 193"/>
                  <a:gd name="T11" fmla="*/ 45 h 153"/>
                  <a:gd name="T12" fmla="*/ 173 w 193"/>
                  <a:gd name="T13" fmla="*/ 46 h 153"/>
                  <a:gd name="T14" fmla="*/ 183 w 193"/>
                  <a:gd name="T15" fmla="*/ 45 h 153"/>
                  <a:gd name="T16" fmla="*/ 193 w 193"/>
                  <a:gd name="T17" fmla="*/ 42 h 153"/>
                  <a:gd name="T18" fmla="*/ 193 w 193"/>
                  <a:gd name="T19" fmla="*/ 46 h 153"/>
                  <a:gd name="T20" fmla="*/ 191 w 193"/>
                  <a:gd name="T21" fmla="*/ 50 h 153"/>
                  <a:gd name="T22" fmla="*/ 180 w 193"/>
                  <a:gd name="T23" fmla="*/ 60 h 153"/>
                  <a:gd name="T24" fmla="*/ 164 w 193"/>
                  <a:gd name="T25" fmla="*/ 72 h 153"/>
                  <a:gd name="T26" fmla="*/ 150 w 193"/>
                  <a:gd name="T27" fmla="*/ 82 h 153"/>
                  <a:gd name="T28" fmla="*/ 137 w 193"/>
                  <a:gd name="T29" fmla="*/ 89 h 153"/>
                  <a:gd name="T30" fmla="*/ 127 w 193"/>
                  <a:gd name="T31" fmla="*/ 90 h 153"/>
                  <a:gd name="T32" fmla="*/ 117 w 193"/>
                  <a:gd name="T33" fmla="*/ 92 h 153"/>
                  <a:gd name="T34" fmla="*/ 116 w 193"/>
                  <a:gd name="T35" fmla="*/ 97 h 153"/>
                  <a:gd name="T36" fmla="*/ 113 w 193"/>
                  <a:gd name="T37" fmla="*/ 102 h 153"/>
                  <a:gd name="T38" fmla="*/ 104 w 193"/>
                  <a:gd name="T39" fmla="*/ 103 h 153"/>
                  <a:gd name="T40" fmla="*/ 96 w 193"/>
                  <a:gd name="T41" fmla="*/ 103 h 153"/>
                  <a:gd name="T42" fmla="*/ 77 w 193"/>
                  <a:gd name="T43" fmla="*/ 119 h 153"/>
                  <a:gd name="T44" fmla="*/ 57 w 193"/>
                  <a:gd name="T45" fmla="*/ 135 h 153"/>
                  <a:gd name="T46" fmla="*/ 47 w 193"/>
                  <a:gd name="T47" fmla="*/ 142 h 153"/>
                  <a:gd name="T48" fmla="*/ 36 w 193"/>
                  <a:gd name="T49" fmla="*/ 147 h 153"/>
                  <a:gd name="T50" fmla="*/ 23 w 193"/>
                  <a:gd name="T51" fmla="*/ 152 h 153"/>
                  <a:gd name="T52" fmla="*/ 10 w 193"/>
                  <a:gd name="T53" fmla="*/ 153 h 153"/>
                  <a:gd name="T54" fmla="*/ 7 w 193"/>
                  <a:gd name="T55" fmla="*/ 152 h 153"/>
                  <a:gd name="T56" fmla="*/ 4 w 193"/>
                  <a:gd name="T57" fmla="*/ 150 h 153"/>
                  <a:gd name="T58" fmla="*/ 2 w 193"/>
                  <a:gd name="T59" fmla="*/ 149 h 153"/>
                  <a:gd name="T60" fmla="*/ 0 w 193"/>
                  <a:gd name="T61" fmla="*/ 144 h 153"/>
                  <a:gd name="T62" fmla="*/ 27 w 193"/>
                  <a:gd name="T63" fmla="*/ 129 h 153"/>
                  <a:gd name="T64" fmla="*/ 57 w 193"/>
                  <a:gd name="T65" fmla="*/ 112 h 153"/>
                  <a:gd name="T66" fmla="*/ 84 w 193"/>
                  <a:gd name="T67" fmla="*/ 95 h 153"/>
                  <a:gd name="T68" fmla="*/ 111 w 193"/>
                  <a:gd name="T69" fmla="*/ 77 h 153"/>
                  <a:gd name="T70" fmla="*/ 113 w 193"/>
                  <a:gd name="T71" fmla="*/ 82 h 153"/>
                  <a:gd name="T72" fmla="*/ 116 w 193"/>
                  <a:gd name="T73" fmla="*/ 85 h 153"/>
                  <a:gd name="T74" fmla="*/ 119 w 193"/>
                  <a:gd name="T75" fmla="*/ 86 h 153"/>
                  <a:gd name="T76" fmla="*/ 124 w 193"/>
                  <a:gd name="T77" fmla="*/ 86 h 153"/>
                  <a:gd name="T78" fmla="*/ 131 w 193"/>
                  <a:gd name="T79" fmla="*/ 80 h 153"/>
                  <a:gd name="T80" fmla="*/ 139 w 193"/>
                  <a:gd name="T81" fmla="*/ 76 h 153"/>
                  <a:gd name="T82" fmla="*/ 136 w 193"/>
                  <a:gd name="T83" fmla="*/ 72 h 153"/>
                  <a:gd name="T84" fmla="*/ 133 w 193"/>
                  <a:gd name="T85" fmla="*/ 70 h 153"/>
                  <a:gd name="T86" fmla="*/ 133 w 193"/>
                  <a:gd name="T87" fmla="*/ 67 h 153"/>
                  <a:gd name="T88" fmla="*/ 133 w 193"/>
                  <a:gd name="T89" fmla="*/ 63 h 153"/>
                  <a:gd name="T90" fmla="*/ 137 w 193"/>
                  <a:gd name="T91" fmla="*/ 60 h 153"/>
                  <a:gd name="T92" fmla="*/ 141 w 193"/>
                  <a:gd name="T93" fmla="*/ 59 h 153"/>
                  <a:gd name="T94" fmla="*/ 144 w 193"/>
                  <a:gd name="T95" fmla="*/ 56 h 153"/>
                  <a:gd name="T96" fmla="*/ 147 w 193"/>
                  <a:gd name="T97" fmla="*/ 53 h 153"/>
                  <a:gd name="T98" fmla="*/ 151 w 193"/>
                  <a:gd name="T99" fmla="*/ 46 h 153"/>
                  <a:gd name="T100" fmla="*/ 157 w 193"/>
                  <a:gd name="T101" fmla="*/ 40 h 153"/>
                  <a:gd name="T102" fmla="*/ 156 w 193"/>
                  <a:gd name="T103" fmla="*/ 20 h 153"/>
                  <a:gd name="T104" fmla="*/ 156 w 193"/>
                  <a:gd name="T10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3" h="153">
                    <a:moveTo>
                      <a:pt x="156" y="0"/>
                    </a:moveTo>
                    <a:lnTo>
                      <a:pt x="164" y="5"/>
                    </a:lnTo>
                    <a:lnTo>
                      <a:pt x="170" y="10"/>
                    </a:lnTo>
                    <a:lnTo>
                      <a:pt x="169" y="27"/>
                    </a:lnTo>
                    <a:lnTo>
                      <a:pt x="170" y="42"/>
                    </a:lnTo>
                    <a:lnTo>
                      <a:pt x="171" y="45"/>
                    </a:lnTo>
                    <a:lnTo>
                      <a:pt x="173" y="46"/>
                    </a:lnTo>
                    <a:lnTo>
                      <a:pt x="183" y="45"/>
                    </a:lnTo>
                    <a:lnTo>
                      <a:pt x="193" y="42"/>
                    </a:lnTo>
                    <a:lnTo>
                      <a:pt x="193" y="46"/>
                    </a:lnTo>
                    <a:lnTo>
                      <a:pt x="191" y="50"/>
                    </a:lnTo>
                    <a:lnTo>
                      <a:pt x="180" y="60"/>
                    </a:lnTo>
                    <a:lnTo>
                      <a:pt x="164" y="72"/>
                    </a:lnTo>
                    <a:lnTo>
                      <a:pt x="150" y="82"/>
                    </a:lnTo>
                    <a:lnTo>
                      <a:pt x="137" y="89"/>
                    </a:lnTo>
                    <a:lnTo>
                      <a:pt x="127" y="90"/>
                    </a:lnTo>
                    <a:lnTo>
                      <a:pt x="117" y="92"/>
                    </a:lnTo>
                    <a:lnTo>
                      <a:pt x="116" y="97"/>
                    </a:lnTo>
                    <a:lnTo>
                      <a:pt x="113" y="102"/>
                    </a:lnTo>
                    <a:lnTo>
                      <a:pt x="104" y="103"/>
                    </a:lnTo>
                    <a:lnTo>
                      <a:pt x="96" y="103"/>
                    </a:lnTo>
                    <a:lnTo>
                      <a:pt x="77" y="119"/>
                    </a:lnTo>
                    <a:lnTo>
                      <a:pt x="57" y="135"/>
                    </a:lnTo>
                    <a:lnTo>
                      <a:pt x="47" y="142"/>
                    </a:lnTo>
                    <a:lnTo>
                      <a:pt x="36" y="147"/>
                    </a:lnTo>
                    <a:lnTo>
                      <a:pt x="23" y="152"/>
                    </a:lnTo>
                    <a:lnTo>
                      <a:pt x="10" y="153"/>
                    </a:lnTo>
                    <a:lnTo>
                      <a:pt x="7" y="152"/>
                    </a:lnTo>
                    <a:lnTo>
                      <a:pt x="4" y="150"/>
                    </a:lnTo>
                    <a:lnTo>
                      <a:pt x="2" y="149"/>
                    </a:lnTo>
                    <a:lnTo>
                      <a:pt x="0" y="144"/>
                    </a:lnTo>
                    <a:lnTo>
                      <a:pt x="27" y="129"/>
                    </a:lnTo>
                    <a:lnTo>
                      <a:pt x="57" y="112"/>
                    </a:lnTo>
                    <a:lnTo>
                      <a:pt x="84" y="95"/>
                    </a:lnTo>
                    <a:lnTo>
                      <a:pt x="111" y="77"/>
                    </a:lnTo>
                    <a:lnTo>
                      <a:pt x="113" y="82"/>
                    </a:lnTo>
                    <a:lnTo>
                      <a:pt x="116" y="85"/>
                    </a:lnTo>
                    <a:lnTo>
                      <a:pt x="119" y="86"/>
                    </a:lnTo>
                    <a:lnTo>
                      <a:pt x="124" y="86"/>
                    </a:lnTo>
                    <a:lnTo>
                      <a:pt x="131" y="80"/>
                    </a:lnTo>
                    <a:lnTo>
                      <a:pt x="139" y="76"/>
                    </a:lnTo>
                    <a:lnTo>
                      <a:pt x="136" y="72"/>
                    </a:lnTo>
                    <a:lnTo>
                      <a:pt x="133" y="70"/>
                    </a:lnTo>
                    <a:lnTo>
                      <a:pt x="133" y="67"/>
                    </a:lnTo>
                    <a:lnTo>
                      <a:pt x="133" y="63"/>
                    </a:lnTo>
                    <a:lnTo>
                      <a:pt x="137" y="60"/>
                    </a:lnTo>
                    <a:lnTo>
                      <a:pt x="141" y="59"/>
                    </a:lnTo>
                    <a:lnTo>
                      <a:pt x="144" y="56"/>
                    </a:lnTo>
                    <a:lnTo>
                      <a:pt x="147" y="53"/>
                    </a:lnTo>
                    <a:lnTo>
                      <a:pt x="151" y="46"/>
                    </a:lnTo>
                    <a:lnTo>
                      <a:pt x="157" y="40"/>
                    </a:lnTo>
                    <a:lnTo>
                      <a:pt x="156" y="20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Freeform 509"/>
              <p:cNvSpPr>
                <a:spLocks/>
              </p:cNvSpPr>
              <p:nvPr/>
            </p:nvSpPr>
            <p:spPr bwMode="auto">
              <a:xfrm>
                <a:off x="5327" y="3757"/>
                <a:ext cx="16" cy="8"/>
              </a:xfrm>
              <a:custGeom>
                <a:avLst/>
                <a:gdLst>
                  <a:gd name="T0" fmla="*/ 5 w 16"/>
                  <a:gd name="T1" fmla="*/ 0 h 8"/>
                  <a:gd name="T2" fmla="*/ 10 w 16"/>
                  <a:gd name="T3" fmla="*/ 2 h 8"/>
                  <a:gd name="T4" fmla="*/ 16 w 16"/>
                  <a:gd name="T5" fmla="*/ 3 h 8"/>
                  <a:gd name="T6" fmla="*/ 13 w 16"/>
                  <a:gd name="T7" fmla="*/ 5 h 8"/>
                  <a:gd name="T8" fmla="*/ 12 w 16"/>
                  <a:gd name="T9" fmla="*/ 6 h 8"/>
                  <a:gd name="T10" fmla="*/ 8 w 16"/>
                  <a:gd name="T11" fmla="*/ 8 h 8"/>
                  <a:gd name="T12" fmla="*/ 5 w 16"/>
                  <a:gd name="T13" fmla="*/ 8 h 8"/>
                  <a:gd name="T14" fmla="*/ 3 w 16"/>
                  <a:gd name="T15" fmla="*/ 5 h 8"/>
                  <a:gd name="T16" fmla="*/ 0 w 16"/>
                  <a:gd name="T17" fmla="*/ 2 h 8"/>
                  <a:gd name="T18" fmla="*/ 3 w 16"/>
                  <a:gd name="T19" fmla="*/ 0 h 8"/>
                  <a:gd name="T20" fmla="*/ 5 w 16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5" y="0"/>
                    </a:moveTo>
                    <a:lnTo>
                      <a:pt x="10" y="2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2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0" name="Freeform 510"/>
              <p:cNvSpPr>
                <a:spLocks/>
              </p:cNvSpPr>
              <p:nvPr/>
            </p:nvSpPr>
            <p:spPr bwMode="auto">
              <a:xfrm>
                <a:off x="5367" y="3820"/>
                <a:ext cx="46" cy="39"/>
              </a:xfrm>
              <a:custGeom>
                <a:avLst/>
                <a:gdLst>
                  <a:gd name="T0" fmla="*/ 0 w 46"/>
                  <a:gd name="T1" fmla="*/ 39 h 39"/>
                  <a:gd name="T2" fmla="*/ 5 w 46"/>
                  <a:gd name="T3" fmla="*/ 20 h 39"/>
                  <a:gd name="T4" fmla="*/ 10 w 46"/>
                  <a:gd name="T5" fmla="*/ 0 h 39"/>
                  <a:gd name="T6" fmla="*/ 12 w 46"/>
                  <a:gd name="T7" fmla="*/ 0 h 39"/>
                  <a:gd name="T8" fmla="*/ 12 w 46"/>
                  <a:gd name="T9" fmla="*/ 0 h 39"/>
                  <a:gd name="T10" fmla="*/ 30 w 46"/>
                  <a:gd name="T11" fmla="*/ 3 h 39"/>
                  <a:gd name="T12" fmla="*/ 46 w 46"/>
                  <a:gd name="T13" fmla="*/ 6 h 39"/>
                  <a:gd name="T14" fmla="*/ 46 w 46"/>
                  <a:gd name="T15" fmla="*/ 7 h 39"/>
                  <a:gd name="T16" fmla="*/ 46 w 46"/>
                  <a:gd name="T17" fmla="*/ 7 h 39"/>
                  <a:gd name="T18" fmla="*/ 46 w 46"/>
                  <a:gd name="T19" fmla="*/ 10 h 39"/>
                  <a:gd name="T20" fmla="*/ 45 w 46"/>
                  <a:gd name="T21" fmla="*/ 13 h 39"/>
                  <a:gd name="T22" fmla="*/ 39 w 46"/>
                  <a:gd name="T23" fmla="*/ 20 h 39"/>
                  <a:gd name="T24" fmla="*/ 32 w 46"/>
                  <a:gd name="T25" fmla="*/ 27 h 39"/>
                  <a:gd name="T26" fmla="*/ 23 w 46"/>
                  <a:gd name="T27" fmla="*/ 33 h 39"/>
                  <a:gd name="T28" fmla="*/ 15 w 46"/>
                  <a:gd name="T29" fmla="*/ 39 h 39"/>
                  <a:gd name="T30" fmla="*/ 8 w 46"/>
                  <a:gd name="T31" fmla="*/ 39 h 39"/>
                  <a:gd name="T32" fmla="*/ 0 w 46"/>
                  <a:gd name="T3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39">
                    <a:moveTo>
                      <a:pt x="0" y="39"/>
                    </a:moveTo>
                    <a:lnTo>
                      <a:pt x="5" y="2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30" y="3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10"/>
                    </a:lnTo>
                    <a:lnTo>
                      <a:pt x="45" y="13"/>
                    </a:lnTo>
                    <a:lnTo>
                      <a:pt x="39" y="20"/>
                    </a:lnTo>
                    <a:lnTo>
                      <a:pt x="32" y="27"/>
                    </a:lnTo>
                    <a:lnTo>
                      <a:pt x="23" y="33"/>
                    </a:lnTo>
                    <a:lnTo>
                      <a:pt x="15" y="39"/>
                    </a:lnTo>
                    <a:lnTo>
                      <a:pt x="8" y="39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82" name="椭圆 81"/>
            <p:cNvSpPr/>
            <p:nvPr/>
          </p:nvSpPr>
          <p:spPr>
            <a:xfrm>
              <a:off x="8843864" y="2048960"/>
              <a:ext cx="429818" cy="429818"/>
            </a:xfrm>
            <a:prstGeom prst="ellipse">
              <a:avLst/>
            </a:prstGeom>
            <a:solidFill>
              <a:srgbClr val="E2424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8799540" y="1828932"/>
              <a:ext cx="435606" cy="435606"/>
            </a:xfrm>
            <a:prstGeom prst="ellipse">
              <a:avLst/>
            </a:prstGeom>
            <a:solidFill>
              <a:srgbClr val="E2424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9730178" y="1696215"/>
              <a:ext cx="370530" cy="370530"/>
            </a:xfrm>
            <a:prstGeom prst="ellipse">
              <a:avLst/>
            </a:prstGeom>
            <a:solidFill>
              <a:srgbClr val="E2424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109075" y="1450918"/>
              <a:ext cx="640282" cy="640282"/>
            </a:xfrm>
            <a:prstGeom prst="ellipse">
              <a:avLst/>
            </a:prstGeom>
            <a:solidFill>
              <a:srgbClr val="E2424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5835145" y="774330"/>
              <a:ext cx="435746" cy="435746"/>
            </a:xfrm>
            <a:prstGeom prst="ellipse">
              <a:avLst/>
            </a:prstGeom>
            <a:solidFill>
              <a:srgbClr val="E24242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3" name="组合 92"/>
            <p:cNvGrpSpPr/>
            <p:nvPr/>
          </p:nvGrpSpPr>
          <p:grpSpPr>
            <a:xfrm>
              <a:off x="2423592" y="990718"/>
              <a:ext cx="7495108" cy="1409582"/>
              <a:chOff x="2423592" y="990718"/>
              <a:chExt cx="7495108" cy="1409582"/>
            </a:xfrm>
          </p:grpSpPr>
          <p:sp>
            <p:nvSpPr>
              <p:cNvPr id="88" name="任意多边形 87"/>
              <p:cNvSpPr/>
              <p:nvPr/>
            </p:nvSpPr>
            <p:spPr>
              <a:xfrm>
                <a:off x="2423592" y="1714002"/>
                <a:ext cx="6949008" cy="673598"/>
              </a:xfrm>
              <a:custGeom>
                <a:avLst/>
                <a:gdLst>
                  <a:gd name="connsiteX0" fmla="*/ 6921500 w 6921500"/>
                  <a:gd name="connsiteY0" fmla="*/ 654466 h 654466"/>
                  <a:gd name="connsiteX1" fmla="*/ 3403600 w 6921500"/>
                  <a:gd name="connsiteY1" fmla="*/ 70266 h 654466"/>
                  <a:gd name="connsiteX2" fmla="*/ 0 w 6921500"/>
                  <a:gd name="connsiteY2" fmla="*/ 32166 h 654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21500" h="654466">
                    <a:moveTo>
                      <a:pt x="6921500" y="654466"/>
                    </a:moveTo>
                    <a:cubicBezTo>
                      <a:pt x="5739341" y="414224"/>
                      <a:pt x="4557183" y="173983"/>
                      <a:pt x="3403600" y="70266"/>
                    </a:cubicBezTo>
                    <a:cubicBezTo>
                      <a:pt x="2250017" y="-33451"/>
                      <a:pt x="1125008" y="-643"/>
                      <a:pt x="0" y="32166"/>
                    </a:cubicBezTo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任意多边形 88"/>
              <p:cNvSpPr/>
              <p:nvPr/>
            </p:nvSpPr>
            <p:spPr>
              <a:xfrm>
                <a:off x="6052199" y="990718"/>
                <a:ext cx="3345801" cy="1409581"/>
              </a:xfrm>
              <a:custGeom>
                <a:avLst/>
                <a:gdLst>
                  <a:gd name="connsiteX0" fmla="*/ 3302000 w 3302000"/>
                  <a:gd name="connsiteY0" fmla="*/ 1422400 h 1422400"/>
                  <a:gd name="connsiteX1" fmla="*/ 1485900 w 3302000"/>
                  <a:gd name="connsiteY1" fmla="*/ 317500 h 1422400"/>
                  <a:gd name="connsiteX2" fmla="*/ 0 w 3302000"/>
                  <a:gd name="connsiteY2" fmla="*/ 0 h 1422400"/>
                  <a:gd name="connsiteX0" fmla="*/ 3302000 w 3302000"/>
                  <a:gd name="connsiteY0" fmla="*/ 1422400 h 1422400"/>
                  <a:gd name="connsiteX1" fmla="*/ 1841500 w 3302000"/>
                  <a:gd name="connsiteY1" fmla="*/ 444500 h 1422400"/>
                  <a:gd name="connsiteX2" fmla="*/ 0 w 3302000"/>
                  <a:gd name="connsiteY2" fmla="*/ 0 h 1422400"/>
                  <a:gd name="connsiteX0" fmla="*/ 3302000 w 3302000"/>
                  <a:gd name="connsiteY0" fmla="*/ 1422400 h 1422400"/>
                  <a:gd name="connsiteX1" fmla="*/ 1790700 w 3302000"/>
                  <a:gd name="connsiteY1" fmla="*/ 508000 h 1422400"/>
                  <a:gd name="connsiteX2" fmla="*/ 0 w 3302000"/>
                  <a:gd name="connsiteY2" fmla="*/ 0 h 142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02000" h="1422400">
                    <a:moveTo>
                      <a:pt x="3302000" y="1422400"/>
                    </a:moveTo>
                    <a:cubicBezTo>
                      <a:pt x="2669116" y="988483"/>
                      <a:pt x="2341033" y="745067"/>
                      <a:pt x="1790700" y="508000"/>
                    </a:cubicBezTo>
                    <a:cubicBezTo>
                      <a:pt x="1240367" y="270933"/>
                      <a:pt x="0" y="0"/>
                      <a:pt x="0" y="0"/>
                    </a:cubicBezTo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任意多边形 89"/>
              <p:cNvSpPr/>
              <p:nvPr/>
            </p:nvSpPr>
            <p:spPr>
              <a:xfrm>
                <a:off x="9410700" y="1866900"/>
                <a:ext cx="508000" cy="533400"/>
              </a:xfrm>
              <a:custGeom>
                <a:avLst/>
                <a:gdLst>
                  <a:gd name="connsiteX0" fmla="*/ 0 w 508000"/>
                  <a:gd name="connsiteY0" fmla="*/ 533400 h 533400"/>
                  <a:gd name="connsiteX1" fmla="*/ 241300 w 508000"/>
                  <a:gd name="connsiteY1" fmla="*/ 152400 h 533400"/>
                  <a:gd name="connsiteX2" fmla="*/ 508000 w 508000"/>
                  <a:gd name="connsiteY2" fmla="*/ 0 h 533400"/>
                  <a:gd name="connsiteX0" fmla="*/ 0 w 508000"/>
                  <a:gd name="connsiteY0" fmla="*/ 533400 h 533400"/>
                  <a:gd name="connsiteX1" fmla="*/ 222250 w 508000"/>
                  <a:gd name="connsiteY1" fmla="*/ 222250 h 533400"/>
                  <a:gd name="connsiteX2" fmla="*/ 508000 w 508000"/>
                  <a:gd name="connsiteY2" fmla="*/ 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8000" h="533400">
                    <a:moveTo>
                      <a:pt x="0" y="533400"/>
                    </a:moveTo>
                    <a:cubicBezTo>
                      <a:pt x="78316" y="387350"/>
                      <a:pt x="137583" y="311150"/>
                      <a:pt x="222250" y="222250"/>
                    </a:cubicBezTo>
                    <a:cubicBezTo>
                      <a:pt x="306917" y="133350"/>
                      <a:pt x="416983" y="31750"/>
                      <a:pt x="508000" y="0"/>
                    </a:cubicBezTo>
                  </a:path>
                </a:pathLst>
              </a:cu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6136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3059" y="5085184"/>
            <a:ext cx="9181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熟练除英语</a:t>
            </a:r>
            <a:r>
              <a:rPr lang="zh-CN" altLang="en-US" sz="44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以外的</a:t>
            </a:r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一门</a:t>
            </a:r>
            <a:r>
              <a:rPr lang="zh-CN" altLang="en-US" sz="44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语言</a:t>
            </a:r>
            <a:endParaRPr lang="en-US" altLang="zh-CN" sz="4400" dirty="0" smtClean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  <a:p>
            <a:pPr algn="ctr"/>
            <a:r>
              <a:rPr lang="zh-CN" altLang="en-US" sz="44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一</a:t>
            </a:r>
            <a:r>
              <a:rPr lang="zh-CN" altLang="en-US" sz="44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个更加强健的体魄</a:t>
            </a:r>
            <a:endParaRPr lang="en-US" altLang="zh-CN" sz="4400" dirty="0">
              <a:latin typeface="方正苏新诗柳楷简体" panose="02000000000000000000" pitchFamily="2" charset="-122"/>
              <a:ea typeface="方正苏新诗柳楷简体" panose="02000000000000000000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74381" y="1052736"/>
            <a:ext cx="7840608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19900" dirty="0" smtClean="0">
                <a:solidFill>
                  <a:schemeClr val="accent1">
                    <a:lumMod val="5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한국어</a:t>
            </a:r>
            <a:endParaRPr lang="zh-CN" altLang="en-US" sz="19900" dirty="0">
              <a:solidFill>
                <a:schemeClr val="accent1">
                  <a:lumMod val="50000"/>
                </a:schemeClr>
              </a:solidFill>
              <a:latin typeface="Adobe Gothic Std B" panose="020B0800000000000000" pitchFamily="34" charset="-128"/>
              <a:ea typeface="Batang" panose="02030600000101010101" pitchFamily="18" charset="-127"/>
            </a:endParaRPr>
          </a:p>
        </p:txBody>
      </p:sp>
      <p:grpSp>
        <p:nvGrpSpPr>
          <p:cNvPr id="14" name="组合 13"/>
          <p:cNvGrpSpPr/>
          <p:nvPr/>
        </p:nvGrpSpPr>
        <p:grpSpPr>
          <a:xfrm rot="188507">
            <a:off x="3647728" y="3629102"/>
            <a:ext cx="4878493" cy="957397"/>
            <a:chOff x="3647728" y="3748734"/>
            <a:chExt cx="4878493" cy="957397"/>
          </a:xfrm>
        </p:grpSpPr>
        <p:sp>
          <p:nvSpPr>
            <p:cNvPr id="10" name="任意多边形 9"/>
            <p:cNvSpPr/>
            <p:nvPr/>
          </p:nvSpPr>
          <p:spPr>
            <a:xfrm>
              <a:off x="3647728" y="3748734"/>
              <a:ext cx="4302429" cy="957397"/>
            </a:xfrm>
            <a:custGeom>
              <a:avLst/>
              <a:gdLst>
                <a:gd name="connsiteX0" fmla="*/ 92379 w 4302429"/>
                <a:gd name="connsiteY0" fmla="*/ 933450 h 957397"/>
                <a:gd name="connsiteX1" fmla="*/ 130479 w 4302429"/>
                <a:gd name="connsiteY1" fmla="*/ 895350 h 957397"/>
                <a:gd name="connsiteX2" fmla="*/ 1349679 w 4302429"/>
                <a:gd name="connsiteY2" fmla="*/ 400050 h 957397"/>
                <a:gd name="connsiteX3" fmla="*/ 2606979 w 4302429"/>
                <a:gd name="connsiteY3" fmla="*/ 152400 h 957397"/>
                <a:gd name="connsiteX4" fmla="*/ 930579 w 4302429"/>
                <a:gd name="connsiteY4" fmla="*/ 800100 h 957397"/>
                <a:gd name="connsiteX5" fmla="*/ 3559479 w 4302429"/>
                <a:gd name="connsiteY5" fmla="*/ 133350 h 957397"/>
                <a:gd name="connsiteX6" fmla="*/ 4302429 w 4302429"/>
                <a:gd name="connsiteY6" fmla="*/ 0 h 9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2429" h="957397">
                  <a:moveTo>
                    <a:pt x="92379" y="933450"/>
                  </a:moveTo>
                  <a:cubicBezTo>
                    <a:pt x="6654" y="958850"/>
                    <a:pt x="-79071" y="984250"/>
                    <a:pt x="130479" y="895350"/>
                  </a:cubicBezTo>
                  <a:cubicBezTo>
                    <a:pt x="340029" y="806450"/>
                    <a:pt x="936929" y="523875"/>
                    <a:pt x="1349679" y="400050"/>
                  </a:cubicBezTo>
                  <a:cubicBezTo>
                    <a:pt x="1762429" y="276225"/>
                    <a:pt x="2676829" y="85725"/>
                    <a:pt x="2606979" y="152400"/>
                  </a:cubicBezTo>
                  <a:cubicBezTo>
                    <a:pt x="2537129" y="219075"/>
                    <a:pt x="771829" y="803275"/>
                    <a:pt x="930579" y="800100"/>
                  </a:cubicBezTo>
                  <a:cubicBezTo>
                    <a:pt x="1089329" y="796925"/>
                    <a:pt x="2997504" y="266700"/>
                    <a:pt x="3559479" y="133350"/>
                  </a:cubicBezTo>
                  <a:cubicBezTo>
                    <a:pt x="4121454" y="0"/>
                    <a:pt x="4211941" y="0"/>
                    <a:pt x="4302429" y="0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4223792" y="3748734"/>
              <a:ext cx="4302429" cy="957397"/>
            </a:xfrm>
            <a:custGeom>
              <a:avLst/>
              <a:gdLst>
                <a:gd name="connsiteX0" fmla="*/ 92379 w 4302429"/>
                <a:gd name="connsiteY0" fmla="*/ 933450 h 957397"/>
                <a:gd name="connsiteX1" fmla="*/ 130479 w 4302429"/>
                <a:gd name="connsiteY1" fmla="*/ 895350 h 957397"/>
                <a:gd name="connsiteX2" fmla="*/ 1349679 w 4302429"/>
                <a:gd name="connsiteY2" fmla="*/ 400050 h 957397"/>
                <a:gd name="connsiteX3" fmla="*/ 2606979 w 4302429"/>
                <a:gd name="connsiteY3" fmla="*/ 152400 h 957397"/>
                <a:gd name="connsiteX4" fmla="*/ 930579 w 4302429"/>
                <a:gd name="connsiteY4" fmla="*/ 800100 h 957397"/>
                <a:gd name="connsiteX5" fmla="*/ 3559479 w 4302429"/>
                <a:gd name="connsiteY5" fmla="*/ 133350 h 957397"/>
                <a:gd name="connsiteX6" fmla="*/ 4302429 w 4302429"/>
                <a:gd name="connsiteY6" fmla="*/ 0 h 95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02429" h="957397">
                  <a:moveTo>
                    <a:pt x="92379" y="933450"/>
                  </a:moveTo>
                  <a:cubicBezTo>
                    <a:pt x="6654" y="958850"/>
                    <a:pt x="-79071" y="984250"/>
                    <a:pt x="130479" y="895350"/>
                  </a:cubicBezTo>
                  <a:cubicBezTo>
                    <a:pt x="340029" y="806450"/>
                    <a:pt x="936929" y="523875"/>
                    <a:pt x="1349679" y="400050"/>
                  </a:cubicBezTo>
                  <a:cubicBezTo>
                    <a:pt x="1762429" y="276225"/>
                    <a:pt x="2676829" y="85725"/>
                    <a:pt x="2606979" y="152400"/>
                  </a:cubicBezTo>
                  <a:cubicBezTo>
                    <a:pt x="2537129" y="219075"/>
                    <a:pt x="771829" y="803275"/>
                    <a:pt x="930579" y="800100"/>
                  </a:cubicBezTo>
                  <a:cubicBezTo>
                    <a:pt x="1089329" y="796925"/>
                    <a:pt x="2997504" y="266700"/>
                    <a:pt x="3559479" y="133350"/>
                  </a:cubicBezTo>
                  <a:cubicBezTo>
                    <a:pt x="4121454" y="0"/>
                    <a:pt x="4211941" y="0"/>
                    <a:pt x="4302429" y="0"/>
                  </a:cubicBezTo>
                </a:path>
              </a:pathLst>
            </a:cu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55253" y="3422660"/>
            <a:ext cx="1168736" cy="11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1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312712" y="15796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，</a:t>
            </a:r>
            <a:endParaRPr lang="en-US" altLang="zh-CN" dirty="0" smtClean="0"/>
          </a:p>
        </p:txBody>
      </p:sp>
      <p:grpSp>
        <p:nvGrpSpPr>
          <p:cNvPr id="8" name="组合 7"/>
          <p:cNvGrpSpPr/>
          <p:nvPr/>
        </p:nvGrpSpPr>
        <p:grpSpPr>
          <a:xfrm>
            <a:off x="263352" y="566570"/>
            <a:ext cx="11665296" cy="5724859"/>
            <a:chOff x="263352" y="656229"/>
            <a:chExt cx="11665296" cy="5724859"/>
          </a:xfrm>
        </p:grpSpPr>
        <p:sp>
          <p:nvSpPr>
            <p:cNvPr id="4" name="矩形 3"/>
            <p:cNvSpPr/>
            <p:nvPr/>
          </p:nvSpPr>
          <p:spPr>
            <a:xfrm>
              <a:off x="1631504" y="656229"/>
              <a:ext cx="892899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当初</a:t>
              </a:r>
            </a:p>
            <a:p>
              <a:pPr algn="ctr"/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我有计算过实现期待的代价，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63352" y="2718332"/>
              <a:ext cx="1166529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80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自己有坚持完成吗？</a:t>
              </a:r>
              <a:endParaRPr lang="zh-CN" altLang="en-US" sz="80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16000" y="4221088"/>
              <a:ext cx="2160000" cy="21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073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rot="2700000">
            <a:off x="242779" y="948342"/>
            <a:ext cx="504056" cy="504056"/>
          </a:xfrm>
          <a:prstGeom prst="rect">
            <a:avLst/>
          </a:prstGeom>
          <a:solidFill>
            <a:srgbClr val="963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5360" y="-99392"/>
            <a:ext cx="11521280" cy="6858000"/>
          </a:xfrm>
          <a:prstGeom prst="rect">
            <a:avLst/>
          </a:prstGeom>
          <a:solidFill>
            <a:srgbClr val="F1F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  <a:p>
            <a:pPr algn="ctr"/>
            <a:endParaRPr lang="zh-CN" altLang="en-US" dirty="0"/>
          </a:p>
        </p:txBody>
      </p:sp>
      <p:grpSp>
        <p:nvGrpSpPr>
          <p:cNvPr id="21" name="组合 20"/>
          <p:cNvGrpSpPr/>
          <p:nvPr/>
        </p:nvGrpSpPr>
        <p:grpSpPr>
          <a:xfrm>
            <a:off x="846856" y="1866742"/>
            <a:ext cx="11345143" cy="4626168"/>
            <a:chOff x="846856" y="1556792"/>
            <a:chExt cx="11345143" cy="462616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46856" y="1556792"/>
              <a:ext cx="2082104" cy="1848972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170092" y="1658645"/>
              <a:ext cx="902190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年时间稍纵即逝，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你要好好把握，利用每个瞬间。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年一共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=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（</a:t>
              </a:r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</a:t>
              </a:r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*365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天</a:t>
              </a:r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+1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天）</a:t>
              </a:r>
              <a:r>
                <a:rPr lang="en-US" altLang="zh-CN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*24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=43824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小时；</a:t>
              </a:r>
              <a:endParaRPr lang="zh-CN" altLang="en-US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3302546" y="3444230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823909" y="4356269"/>
            <a:ext cx="1857634" cy="1857634"/>
            <a:chOff x="823909" y="3554473"/>
            <a:chExt cx="1857634" cy="1857634"/>
          </a:xfrm>
        </p:grpSpPr>
        <p:sp>
          <p:nvSpPr>
            <p:cNvPr id="23" name="椭圆形标注 22"/>
            <p:cNvSpPr/>
            <p:nvPr/>
          </p:nvSpPr>
          <p:spPr>
            <a:xfrm flipH="1">
              <a:off x="823909" y="3554473"/>
              <a:ext cx="1857634" cy="1857634"/>
            </a:xfrm>
            <a:prstGeom prst="wedgeEllipseCallout">
              <a:avLst>
                <a:gd name="adj1" fmla="val -64907"/>
                <a:gd name="adj2" fmla="val 248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38804" y="3944681"/>
              <a:ext cx="1027845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总共</a:t>
              </a:r>
              <a:endParaRPr lang="en-US" altLang="zh-CN" sz="32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时间</a:t>
              </a:r>
              <a:endParaRPr lang="zh-CN" altLang="en-US" sz="32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  <p:sp>
        <p:nvSpPr>
          <p:cNvPr id="29" name="矩形 3"/>
          <p:cNvSpPr/>
          <p:nvPr/>
        </p:nvSpPr>
        <p:spPr>
          <a:xfrm>
            <a:off x="138384" y="29193"/>
            <a:ext cx="8572133" cy="1171178"/>
          </a:xfrm>
          <a:custGeom>
            <a:avLst/>
            <a:gdLst>
              <a:gd name="connsiteX0" fmla="*/ 0 w 7560840"/>
              <a:gd name="connsiteY0" fmla="*/ 0 h 1152128"/>
              <a:gd name="connsiteX1" fmla="*/ 7560840 w 7560840"/>
              <a:gd name="connsiteY1" fmla="*/ 0 h 1152128"/>
              <a:gd name="connsiteX2" fmla="*/ 7560840 w 7560840"/>
              <a:gd name="connsiteY2" fmla="*/ 1152128 h 1152128"/>
              <a:gd name="connsiteX3" fmla="*/ 0 w 7560840"/>
              <a:gd name="connsiteY3" fmla="*/ 1152128 h 1152128"/>
              <a:gd name="connsiteX4" fmla="*/ 0 w 7560840"/>
              <a:gd name="connsiteY4" fmla="*/ 0 h 1152128"/>
              <a:gd name="connsiteX0" fmla="*/ 0 w 8037090"/>
              <a:gd name="connsiteY0" fmla="*/ 19050 h 1171178"/>
              <a:gd name="connsiteX1" fmla="*/ 8037090 w 8037090"/>
              <a:gd name="connsiteY1" fmla="*/ 0 h 1171178"/>
              <a:gd name="connsiteX2" fmla="*/ 7560840 w 8037090"/>
              <a:gd name="connsiteY2" fmla="*/ 1171178 h 1171178"/>
              <a:gd name="connsiteX3" fmla="*/ 0 w 8037090"/>
              <a:gd name="connsiteY3" fmla="*/ 1171178 h 1171178"/>
              <a:gd name="connsiteX4" fmla="*/ 0 w 8037090"/>
              <a:gd name="connsiteY4" fmla="*/ 19050 h 1171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7090" h="1171178">
                <a:moveTo>
                  <a:pt x="0" y="19050"/>
                </a:moveTo>
                <a:lnTo>
                  <a:pt x="8037090" y="0"/>
                </a:lnTo>
                <a:lnTo>
                  <a:pt x="7560840" y="1171178"/>
                </a:lnTo>
                <a:lnTo>
                  <a:pt x="0" y="1171178"/>
                </a:lnTo>
                <a:lnTo>
                  <a:pt x="0" y="19050"/>
                </a:lnTo>
                <a:close/>
              </a:path>
            </a:pathLst>
          </a:custGeom>
          <a:solidFill>
            <a:srgbClr val="E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94807" y="159667"/>
            <a:ext cx="8215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我期待</a:t>
            </a:r>
            <a:r>
              <a:rPr lang="en-US" altLang="zh-CN" sz="5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5</a:t>
            </a:r>
            <a:r>
              <a:rPr lang="zh-CN" altLang="en-US" sz="5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年</a:t>
            </a:r>
            <a:r>
              <a:rPr lang="zh-CN" altLang="en-US" sz="54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中自己能</a:t>
            </a:r>
            <a:r>
              <a:rPr lang="zh-CN" altLang="en-US" sz="54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rPr>
              <a:t>保持：</a:t>
            </a:r>
          </a:p>
        </p:txBody>
      </p:sp>
    </p:spTree>
    <p:extLst>
      <p:ext uri="{BB962C8B-B14F-4D97-AF65-F5344CB8AC3E}">
        <p14:creationId xmlns:p14="http://schemas.microsoft.com/office/powerpoint/2010/main" xmlns="" val="36849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56398" y="404664"/>
            <a:ext cx="10180162" cy="3785652"/>
            <a:chOff x="956398" y="692696"/>
            <a:chExt cx="10180162" cy="3785652"/>
          </a:xfrm>
        </p:grpSpPr>
        <p:sp>
          <p:nvSpPr>
            <p:cNvPr id="6" name="矩形 5"/>
            <p:cNvSpPr/>
            <p:nvPr/>
          </p:nvSpPr>
          <p:spPr>
            <a:xfrm>
              <a:off x="3170092" y="692696"/>
              <a:ext cx="7966468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谨记不懂休息就是不懂工作，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你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要懂得休息，懂得工作。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每天睡觉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8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个小时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，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年一共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14608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小时；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56398" y="692696"/>
              <a:ext cx="1972562" cy="1266783"/>
            </a:xfrm>
            <a:prstGeom prst="rect">
              <a:avLst/>
            </a:prstGeom>
          </p:spPr>
        </p:pic>
        <p:cxnSp>
          <p:nvCxnSpPr>
            <p:cNvPr id="8" name="直接连接符 7"/>
            <p:cNvCxnSpPr/>
            <p:nvPr/>
          </p:nvCxnSpPr>
          <p:spPr>
            <a:xfrm>
              <a:off x="3302546" y="2508126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823909" y="2462083"/>
            <a:ext cx="1857634" cy="1857634"/>
            <a:chOff x="823909" y="3554473"/>
            <a:chExt cx="1857634" cy="1857634"/>
          </a:xfrm>
        </p:grpSpPr>
        <p:sp>
          <p:nvSpPr>
            <p:cNvPr id="13" name="椭圆形标注 12"/>
            <p:cNvSpPr/>
            <p:nvPr/>
          </p:nvSpPr>
          <p:spPr>
            <a:xfrm flipH="1">
              <a:off x="823909" y="3554473"/>
              <a:ext cx="1857634" cy="1857634"/>
            </a:xfrm>
            <a:prstGeom prst="wedgeEllipseCallout">
              <a:avLst>
                <a:gd name="adj1" fmla="val -64907"/>
                <a:gd name="adj2" fmla="val 2482"/>
              </a:avLst>
            </a:prstGeom>
            <a:solidFill>
              <a:srgbClr val="E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250025" y="3944681"/>
              <a:ext cx="10054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花费</a:t>
              </a:r>
              <a:endParaRPr lang="en-US" altLang="zh-CN" sz="32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时间</a:t>
              </a:r>
              <a:endParaRPr lang="zh-CN" altLang="en-US" sz="32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15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7448" y="404664"/>
            <a:ext cx="9629998" cy="5262979"/>
            <a:chOff x="1127448" y="980728"/>
            <a:chExt cx="9629998" cy="5262979"/>
          </a:xfrm>
        </p:grpSpPr>
        <p:sp>
          <p:nvSpPr>
            <p:cNvPr id="5" name="矩形 4"/>
            <p:cNvSpPr/>
            <p:nvPr/>
          </p:nvSpPr>
          <p:spPr>
            <a:xfrm>
              <a:off x="3170092" y="980728"/>
              <a:ext cx="7587354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利用好每个碎片化的时间，可以发呆可以阅读，但一定要做有目的有价值的事情。</a:t>
              </a:r>
              <a:endParaRPr lang="en-US" altLang="zh-CN" sz="4800" dirty="0" smtClean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每天吃饭打扮便便走路</a:t>
              </a:r>
              <a:r>
                <a:rPr lang="zh-CN" altLang="en-US" sz="4800" dirty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公交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地铁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4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个小时，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5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年一共</a:t>
              </a:r>
              <a:r>
                <a:rPr lang="en-US" altLang="zh-CN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7304</a:t>
              </a:r>
              <a:r>
                <a:rPr lang="zh-CN" altLang="en-US" sz="4800" dirty="0" smtClean="0"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小时；</a:t>
              </a:r>
              <a:endParaRPr lang="en-US" altLang="zh-CN" sz="4800" dirty="0"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2F2F2"/>
                </a:clrFrom>
                <a:clrTo>
                  <a:srgbClr val="F2F2F2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27448" y="1190610"/>
              <a:ext cx="1527432" cy="1746754"/>
            </a:xfrm>
            <a:prstGeom prst="rect">
              <a:avLst/>
            </a:prstGeom>
          </p:spPr>
        </p:pic>
        <p:cxnSp>
          <p:nvCxnSpPr>
            <p:cNvPr id="6" name="直接连接符 5"/>
            <p:cNvCxnSpPr/>
            <p:nvPr/>
          </p:nvCxnSpPr>
          <p:spPr>
            <a:xfrm>
              <a:off x="3359696" y="3553966"/>
              <a:ext cx="345638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823909" y="3554473"/>
            <a:ext cx="1857634" cy="1857634"/>
            <a:chOff x="823909" y="3554473"/>
            <a:chExt cx="1857634" cy="1857634"/>
          </a:xfrm>
        </p:grpSpPr>
        <p:sp>
          <p:nvSpPr>
            <p:cNvPr id="12" name="椭圆形标注 11"/>
            <p:cNvSpPr/>
            <p:nvPr/>
          </p:nvSpPr>
          <p:spPr>
            <a:xfrm flipH="1">
              <a:off x="823909" y="3554473"/>
              <a:ext cx="1857634" cy="1857634"/>
            </a:xfrm>
            <a:prstGeom prst="wedgeEllipseCallout">
              <a:avLst>
                <a:gd name="adj1" fmla="val -64907"/>
                <a:gd name="adj2" fmla="val 2482"/>
              </a:avLst>
            </a:prstGeom>
            <a:solidFill>
              <a:srgbClr val="E242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50025" y="3944681"/>
              <a:ext cx="100540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花费</a:t>
              </a:r>
              <a:endParaRPr lang="en-US" altLang="zh-CN" sz="3200" dirty="0" smtClean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  <a:p>
              <a:pPr algn="ctr"/>
              <a:r>
                <a:rPr lang="zh-CN" altLang="en-US" sz="3200" dirty="0" smtClean="0">
                  <a:solidFill>
                    <a:schemeClr val="bg1"/>
                  </a:solidFill>
                  <a:latin typeface="方正苏新诗柳楷简体" panose="02000000000000000000" pitchFamily="2" charset="-122"/>
                  <a:ea typeface="方正苏新诗柳楷简体" panose="02000000000000000000" pitchFamily="2" charset="-122"/>
                </a:rPr>
                <a:t>时间</a:t>
              </a:r>
              <a:endParaRPr lang="zh-CN" altLang="en-US" sz="3200" dirty="0">
                <a:solidFill>
                  <a:schemeClr val="bg1"/>
                </a:solidFill>
                <a:latin typeface="方正苏新诗柳楷简体" panose="02000000000000000000" pitchFamily="2" charset="-122"/>
                <a:ea typeface="方正苏新诗柳楷简体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96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4400" dirty="0">
            <a:latin typeface="方正苏新诗柳楷简体" panose="02000000000000000000" pitchFamily="2" charset="-122"/>
            <a:ea typeface="方正苏新诗柳楷简体" panose="02000000000000000000" pitchFamily="2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Pages>0</Pages>
  <Words>482</Words>
  <Characters>0</Characters>
  <Application>Microsoft Office PowerPoint</Application>
  <DocSecurity>0</DocSecurity>
  <PresentationFormat>自定义</PresentationFormat>
  <Lines>0</Lines>
  <Paragraphs>84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Calibri</vt:lpstr>
      <vt:lpstr>方正风雅宋简体</vt:lpstr>
      <vt:lpstr>文鼎习字体</vt:lpstr>
      <vt:lpstr>方正苏新诗柳楷简体</vt:lpstr>
      <vt:lpstr>Adobe Gothic Std B</vt:lpstr>
      <vt:lpstr>Batang</vt:lpstr>
      <vt:lpstr>MS PGothic</vt:lpstr>
      <vt:lpstr>黑体</vt:lpstr>
      <vt:lpstr>Calibri Light</vt:lpstr>
      <vt:lpstr>默认设计模板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Manager/>
  <Company/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www.pptbz.com</dc:creator>
  <cp:keywords/>
  <dc:description/>
  <cp:lastModifiedBy>微软用户</cp:lastModifiedBy>
  <cp:revision>233</cp:revision>
  <dcterms:created xsi:type="dcterms:W3CDTF">2012-06-06T01:30:27Z</dcterms:created>
  <dcterms:modified xsi:type="dcterms:W3CDTF">2015-06-14T06:48:07Z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