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4972" autoAdjust="0"/>
  </p:normalViewPr>
  <p:slideViewPr>
    <p:cSldViewPr snapToGrid="0">
      <p:cViewPr>
        <p:scale>
          <a:sx n="25" d="100"/>
          <a:sy n="25" d="100"/>
        </p:scale>
        <p:origin x="-2382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Val val="1"/>
        </c:dLbls>
        <c:gapWidth val="80"/>
        <c:overlap val="25"/>
        <c:axId val="76133120"/>
        <c:axId val="76134656"/>
      </c:barChart>
      <c:catAx>
        <c:axId val="761331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6134656"/>
        <c:crosses val="autoZero"/>
        <c:auto val="1"/>
        <c:lblAlgn val="ctr"/>
        <c:lblOffset val="100"/>
      </c:catAx>
      <c:valAx>
        <c:axId val="761346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613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44E793-E51F-40C7-9612-8BBAE0DE3FE4}" type="doc">
      <dgm:prSet loTypeId="urn:microsoft.com/office/officeart/2005/8/layout/equation1" loCatId="process" qsTypeId="urn:microsoft.com/office/officeart/2005/8/quickstyle/simple5" qsCatId="simple" csTypeId="urn:microsoft.com/office/officeart/2005/8/colors/accent1_2" csCatId="accent1" phldr="1"/>
      <dgm:spPr/>
    </dgm:pt>
    <dgm:pt modelId="{4B9BE24E-50EC-4D28-9519-C946C64E82D2}">
      <dgm:prSet phldrT="[Text]"/>
      <dgm:spPr/>
      <dgm:t>
        <a:bodyPr/>
        <a:lstStyle/>
        <a:p>
          <a:r>
            <a:rPr lang="en-US" dirty="0" smtClean="0"/>
            <a:t>Task 1 Title</a:t>
          </a:r>
          <a:endParaRPr lang="en-US" dirty="0"/>
        </a:p>
      </dgm:t>
    </dgm:pt>
    <dgm:pt modelId="{C6E70B6A-0D12-420A-8D98-BD457D99E034}" type="parTrans" cxnId="{6C892F3C-78D8-4A3B-9CB7-73B192CFD7D8}">
      <dgm:prSet/>
      <dgm:spPr/>
      <dgm:t>
        <a:bodyPr/>
        <a:lstStyle/>
        <a:p>
          <a:endParaRPr lang="en-US"/>
        </a:p>
      </dgm:t>
    </dgm:pt>
    <dgm:pt modelId="{1AD6F95E-1D32-4438-A724-509B7AD370BA}" type="sibTrans" cxnId="{6C892F3C-78D8-4A3B-9CB7-73B192CFD7D8}">
      <dgm:prSet/>
      <dgm:spPr/>
      <dgm:t>
        <a:bodyPr/>
        <a:lstStyle/>
        <a:p>
          <a:endParaRPr lang="en-US"/>
        </a:p>
      </dgm:t>
    </dgm:pt>
    <dgm:pt modelId="{878D630A-5BFC-4692-892D-78D33C1F1C13}">
      <dgm:prSet phldrT="[Text]"/>
      <dgm:spPr/>
      <dgm:t>
        <a:bodyPr/>
        <a:lstStyle/>
        <a:p>
          <a:r>
            <a:rPr lang="en-US" dirty="0" smtClean="0"/>
            <a:t>Task 2 Title</a:t>
          </a:r>
          <a:endParaRPr lang="en-US" dirty="0"/>
        </a:p>
      </dgm:t>
    </dgm:pt>
    <dgm:pt modelId="{B6A80A26-479F-449D-99F0-A72CDB8D7A92}" type="parTrans" cxnId="{AB4D760F-A738-4141-883C-69F2DD7BC1A7}">
      <dgm:prSet/>
      <dgm:spPr/>
      <dgm:t>
        <a:bodyPr/>
        <a:lstStyle/>
        <a:p>
          <a:endParaRPr lang="en-US"/>
        </a:p>
      </dgm:t>
    </dgm:pt>
    <dgm:pt modelId="{8A8DBC4C-B7C2-4AD9-A532-164E13176282}" type="sibTrans" cxnId="{AB4D760F-A738-4141-883C-69F2DD7BC1A7}">
      <dgm:prSet/>
      <dgm:spPr/>
      <dgm:t>
        <a:bodyPr/>
        <a:lstStyle/>
        <a:p>
          <a:endParaRPr lang="en-US"/>
        </a:p>
      </dgm:t>
    </dgm:pt>
    <dgm:pt modelId="{1B2E14DE-FB44-447C-94DE-0B727ECB616B}">
      <dgm:prSet phldrT="[Text]"/>
      <dgm:spPr/>
      <dgm:t>
        <a:bodyPr/>
        <a:lstStyle/>
        <a:p>
          <a:r>
            <a:rPr lang="en-US" dirty="0" smtClean="0"/>
            <a:t>Goal</a:t>
          </a:r>
          <a:endParaRPr lang="en-US" dirty="0"/>
        </a:p>
      </dgm:t>
    </dgm:pt>
    <dgm:pt modelId="{7BF43993-06F6-4993-B3F5-2A1428B60BF0}" type="parTrans" cxnId="{DB8CFD7E-34B1-4C98-9315-519FF51FFCA7}">
      <dgm:prSet/>
      <dgm:spPr/>
      <dgm:t>
        <a:bodyPr/>
        <a:lstStyle/>
        <a:p>
          <a:endParaRPr lang="en-US"/>
        </a:p>
      </dgm:t>
    </dgm:pt>
    <dgm:pt modelId="{4FBA574B-C655-4597-9DE1-105EAC8FD533}" type="sibTrans" cxnId="{DB8CFD7E-34B1-4C98-9315-519FF51FFCA7}">
      <dgm:prSet/>
      <dgm:spPr/>
      <dgm:t>
        <a:bodyPr/>
        <a:lstStyle/>
        <a:p>
          <a:endParaRPr lang="en-US"/>
        </a:p>
      </dgm:t>
    </dgm:pt>
    <dgm:pt modelId="{6EC4565C-6D7F-4172-8D5C-0E62483EC61A}" type="pres">
      <dgm:prSet presAssocID="{7044E793-E51F-40C7-9612-8BBAE0DE3FE4}" presName="linearFlow" presStyleCnt="0">
        <dgm:presLayoutVars>
          <dgm:dir/>
          <dgm:resizeHandles val="exact"/>
        </dgm:presLayoutVars>
      </dgm:prSet>
      <dgm:spPr/>
    </dgm:pt>
    <dgm:pt modelId="{9AD1FC88-DCF6-4283-85C5-72ED9973C811}" type="pres">
      <dgm:prSet presAssocID="{4B9BE24E-50EC-4D28-9519-C946C64E82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2D16D-7707-4236-99E6-98B98FAAD4B5}" type="pres">
      <dgm:prSet presAssocID="{1AD6F95E-1D32-4438-A724-509B7AD370BA}" presName="spacerL" presStyleCnt="0"/>
      <dgm:spPr/>
    </dgm:pt>
    <dgm:pt modelId="{06DFC346-64E6-41B0-ACDF-3599C9B6C495}" type="pres">
      <dgm:prSet presAssocID="{1AD6F95E-1D32-4438-A724-509B7AD370BA}" presName="sibTrans" presStyleLbl="sibTrans2D1" presStyleIdx="0" presStyleCnt="2"/>
      <dgm:spPr/>
      <dgm:t>
        <a:bodyPr/>
        <a:lstStyle/>
        <a:p>
          <a:endParaRPr lang="en-US"/>
        </a:p>
      </dgm:t>
    </dgm:pt>
    <dgm:pt modelId="{8059B6C5-4B53-4156-BE77-FF2DBE5532CA}" type="pres">
      <dgm:prSet presAssocID="{1AD6F95E-1D32-4438-A724-509B7AD370BA}" presName="spacerR" presStyleCnt="0"/>
      <dgm:spPr/>
    </dgm:pt>
    <dgm:pt modelId="{7EDB6067-12E7-4D2C-9084-F70384FA4782}" type="pres">
      <dgm:prSet presAssocID="{878D630A-5BFC-4692-892D-78D33C1F1C1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2118E-49BB-4F81-B95C-C6853F466CF3}" type="pres">
      <dgm:prSet presAssocID="{8A8DBC4C-B7C2-4AD9-A532-164E13176282}" presName="spacerL" presStyleCnt="0"/>
      <dgm:spPr/>
    </dgm:pt>
    <dgm:pt modelId="{5521B690-EDA2-43AD-A21B-FD9C20CA672A}" type="pres">
      <dgm:prSet presAssocID="{8A8DBC4C-B7C2-4AD9-A532-164E13176282}" presName="sibTrans" presStyleLbl="sibTrans2D1" presStyleIdx="1" presStyleCnt="2"/>
      <dgm:spPr/>
      <dgm:t>
        <a:bodyPr/>
        <a:lstStyle/>
        <a:p>
          <a:endParaRPr lang="en-US"/>
        </a:p>
      </dgm:t>
    </dgm:pt>
    <dgm:pt modelId="{89315501-FCF8-4029-A4C9-61E71F420D8A}" type="pres">
      <dgm:prSet presAssocID="{8A8DBC4C-B7C2-4AD9-A532-164E13176282}" presName="spacerR" presStyleCnt="0"/>
      <dgm:spPr/>
    </dgm:pt>
    <dgm:pt modelId="{78D2BFC6-3461-4726-B2D6-C03CF28C62F0}" type="pres">
      <dgm:prSet presAssocID="{1B2E14DE-FB44-447C-94DE-0B727ECB616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892F3C-78D8-4A3B-9CB7-73B192CFD7D8}" srcId="{7044E793-E51F-40C7-9612-8BBAE0DE3FE4}" destId="{4B9BE24E-50EC-4D28-9519-C946C64E82D2}" srcOrd="0" destOrd="0" parTransId="{C6E70B6A-0D12-420A-8D98-BD457D99E034}" sibTransId="{1AD6F95E-1D32-4438-A724-509B7AD370BA}"/>
    <dgm:cxn modelId="{84CBBED0-E4F5-46CB-845C-3325474F717C}" type="presOf" srcId="{4B9BE24E-50EC-4D28-9519-C946C64E82D2}" destId="{9AD1FC88-DCF6-4283-85C5-72ED9973C811}" srcOrd="0" destOrd="0" presId="urn:microsoft.com/office/officeart/2005/8/layout/equation1"/>
    <dgm:cxn modelId="{E4C54BE0-F4AF-409D-8719-035B5527760D}" type="presOf" srcId="{8A8DBC4C-B7C2-4AD9-A532-164E13176282}" destId="{5521B690-EDA2-43AD-A21B-FD9C20CA672A}" srcOrd="0" destOrd="0" presId="urn:microsoft.com/office/officeart/2005/8/layout/equation1"/>
    <dgm:cxn modelId="{DB8CFD7E-34B1-4C98-9315-519FF51FFCA7}" srcId="{7044E793-E51F-40C7-9612-8BBAE0DE3FE4}" destId="{1B2E14DE-FB44-447C-94DE-0B727ECB616B}" srcOrd="2" destOrd="0" parTransId="{7BF43993-06F6-4993-B3F5-2A1428B60BF0}" sibTransId="{4FBA574B-C655-4597-9DE1-105EAC8FD533}"/>
    <dgm:cxn modelId="{87F0FB36-1BA6-465E-A242-2B96F8D6A676}" type="presOf" srcId="{1B2E14DE-FB44-447C-94DE-0B727ECB616B}" destId="{78D2BFC6-3461-4726-B2D6-C03CF28C62F0}" srcOrd="0" destOrd="0" presId="urn:microsoft.com/office/officeart/2005/8/layout/equation1"/>
    <dgm:cxn modelId="{3EFC5F86-915E-4CBB-8EC1-B0123408A3E8}" type="presOf" srcId="{7044E793-E51F-40C7-9612-8BBAE0DE3FE4}" destId="{6EC4565C-6D7F-4172-8D5C-0E62483EC61A}" srcOrd="0" destOrd="0" presId="urn:microsoft.com/office/officeart/2005/8/layout/equation1"/>
    <dgm:cxn modelId="{19CC304A-D70F-4713-88FB-7B1C5214C8C9}" type="presOf" srcId="{1AD6F95E-1D32-4438-A724-509B7AD370BA}" destId="{06DFC346-64E6-41B0-ACDF-3599C9B6C495}" srcOrd="0" destOrd="0" presId="urn:microsoft.com/office/officeart/2005/8/layout/equation1"/>
    <dgm:cxn modelId="{FCD49F33-F170-4C5A-9AD4-549EADBC58D6}" type="presOf" srcId="{878D630A-5BFC-4692-892D-78D33C1F1C13}" destId="{7EDB6067-12E7-4D2C-9084-F70384FA4782}" srcOrd="0" destOrd="0" presId="urn:microsoft.com/office/officeart/2005/8/layout/equation1"/>
    <dgm:cxn modelId="{AB4D760F-A738-4141-883C-69F2DD7BC1A7}" srcId="{7044E793-E51F-40C7-9612-8BBAE0DE3FE4}" destId="{878D630A-5BFC-4692-892D-78D33C1F1C13}" srcOrd="1" destOrd="0" parTransId="{B6A80A26-479F-449D-99F0-A72CDB8D7A92}" sibTransId="{8A8DBC4C-B7C2-4AD9-A532-164E13176282}"/>
    <dgm:cxn modelId="{D58C523D-8A07-4D0F-87C8-383937A0D803}" type="presParOf" srcId="{6EC4565C-6D7F-4172-8D5C-0E62483EC61A}" destId="{9AD1FC88-DCF6-4283-85C5-72ED9973C811}" srcOrd="0" destOrd="0" presId="urn:microsoft.com/office/officeart/2005/8/layout/equation1"/>
    <dgm:cxn modelId="{6C3ADE84-1A75-46FD-AA7E-D5D4D978243C}" type="presParOf" srcId="{6EC4565C-6D7F-4172-8D5C-0E62483EC61A}" destId="{B212D16D-7707-4236-99E6-98B98FAAD4B5}" srcOrd="1" destOrd="0" presId="urn:microsoft.com/office/officeart/2005/8/layout/equation1"/>
    <dgm:cxn modelId="{FB90F5CF-7994-4CD0-9B4E-3A460AF22919}" type="presParOf" srcId="{6EC4565C-6D7F-4172-8D5C-0E62483EC61A}" destId="{06DFC346-64E6-41B0-ACDF-3599C9B6C495}" srcOrd="2" destOrd="0" presId="urn:microsoft.com/office/officeart/2005/8/layout/equation1"/>
    <dgm:cxn modelId="{DA75E680-A210-4174-9ACC-BD2D0FAEDD0C}" type="presParOf" srcId="{6EC4565C-6D7F-4172-8D5C-0E62483EC61A}" destId="{8059B6C5-4B53-4156-BE77-FF2DBE5532CA}" srcOrd="3" destOrd="0" presId="urn:microsoft.com/office/officeart/2005/8/layout/equation1"/>
    <dgm:cxn modelId="{16A59659-8FC9-4DFF-8066-1F6371609C46}" type="presParOf" srcId="{6EC4565C-6D7F-4172-8D5C-0E62483EC61A}" destId="{7EDB6067-12E7-4D2C-9084-F70384FA4782}" srcOrd="4" destOrd="0" presId="urn:microsoft.com/office/officeart/2005/8/layout/equation1"/>
    <dgm:cxn modelId="{30B367DB-07F8-4134-A52C-478BA20DDD92}" type="presParOf" srcId="{6EC4565C-6D7F-4172-8D5C-0E62483EC61A}" destId="{DEC2118E-49BB-4F81-B95C-C6853F466CF3}" srcOrd="5" destOrd="0" presId="urn:microsoft.com/office/officeart/2005/8/layout/equation1"/>
    <dgm:cxn modelId="{CD5DBECB-8DF8-4C6A-8A1E-9C3A9F631E2E}" type="presParOf" srcId="{6EC4565C-6D7F-4172-8D5C-0E62483EC61A}" destId="{5521B690-EDA2-43AD-A21B-FD9C20CA672A}" srcOrd="6" destOrd="0" presId="urn:microsoft.com/office/officeart/2005/8/layout/equation1"/>
    <dgm:cxn modelId="{320C1A9E-8FEB-4ADC-8D39-255BB013F714}" type="presParOf" srcId="{6EC4565C-6D7F-4172-8D5C-0E62483EC61A}" destId="{89315501-FCF8-4029-A4C9-61E71F420D8A}" srcOrd="7" destOrd="0" presId="urn:microsoft.com/office/officeart/2005/8/layout/equation1"/>
    <dgm:cxn modelId="{E8B33559-0A5A-4AC7-A9F0-52A9A75CBB8B}" type="presParOf" srcId="{6EC4565C-6D7F-4172-8D5C-0E62483EC61A}" destId="{78D2BFC6-3461-4726-B2D6-C03CF28C62F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D1FC88-DCF6-4283-85C5-72ED9973C811}">
      <dsp:nvSpPr>
        <dsp:cNvPr id="0" name=""/>
        <dsp:cNvSpPr/>
      </dsp:nvSpPr>
      <dsp:spPr>
        <a:xfrm>
          <a:off x="1588" y="1156729"/>
          <a:ext cx="2106141" cy="2106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Task 1 Title</a:t>
          </a:r>
          <a:endParaRPr lang="en-US" sz="4300" kern="1200" dirty="0"/>
        </a:p>
      </dsp:txBody>
      <dsp:txXfrm>
        <a:off x="1588" y="1156729"/>
        <a:ext cx="2106141" cy="2106141"/>
      </dsp:txXfrm>
    </dsp:sp>
    <dsp:sp modelId="{06DFC346-64E6-41B0-ACDF-3599C9B6C495}">
      <dsp:nvSpPr>
        <dsp:cNvPr id="0" name=""/>
        <dsp:cNvSpPr/>
      </dsp:nvSpPr>
      <dsp:spPr>
        <a:xfrm>
          <a:off x="2278748" y="1599019"/>
          <a:ext cx="1221561" cy="122156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2278748" y="1599019"/>
        <a:ext cx="1221561" cy="1221561"/>
      </dsp:txXfrm>
    </dsp:sp>
    <dsp:sp modelId="{7EDB6067-12E7-4D2C-9084-F70384FA4782}">
      <dsp:nvSpPr>
        <dsp:cNvPr id="0" name=""/>
        <dsp:cNvSpPr/>
      </dsp:nvSpPr>
      <dsp:spPr>
        <a:xfrm>
          <a:off x="3671329" y="1156729"/>
          <a:ext cx="2106141" cy="2106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Task 2 Title</a:t>
          </a:r>
          <a:endParaRPr lang="en-US" sz="4300" kern="1200" dirty="0"/>
        </a:p>
      </dsp:txBody>
      <dsp:txXfrm>
        <a:off x="3671329" y="1156729"/>
        <a:ext cx="2106141" cy="2106141"/>
      </dsp:txXfrm>
    </dsp:sp>
    <dsp:sp modelId="{5521B690-EDA2-43AD-A21B-FD9C20CA672A}">
      <dsp:nvSpPr>
        <dsp:cNvPr id="0" name=""/>
        <dsp:cNvSpPr/>
      </dsp:nvSpPr>
      <dsp:spPr>
        <a:xfrm>
          <a:off x="5948489" y="1599019"/>
          <a:ext cx="1221561" cy="122156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/>
        </a:p>
      </dsp:txBody>
      <dsp:txXfrm>
        <a:off x="5948489" y="1599019"/>
        <a:ext cx="1221561" cy="1221561"/>
      </dsp:txXfrm>
    </dsp:sp>
    <dsp:sp modelId="{78D2BFC6-3461-4726-B2D6-C03CF28C62F0}">
      <dsp:nvSpPr>
        <dsp:cNvPr id="0" name=""/>
        <dsp:cNvSpPr/>
      </dsp:nvSpPr>
      <dsp:spPr>
        <a:xfrm>
          <a:off x="7341069" y="1156729"/>
          <a:ext cx="2106141" cy="210614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Goal</a:t>
          </a:r>
          <a:endParaRPr lang="en-US" sz="4300" kern="1200" dirty="0"/>
        </a:p>
      </dsp:txBody>
      <dsp:txXfrm>
        <a:off x="7341069" y="1156729"/>
        <a:ext cx="2106141" cy="2106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en-US" smtClean="0"/>
              <a:pPr/>
              <a:t>6/13/2015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5FC714-7987-4FE7-AE47-C7BE5B71D70E}" type="slidenum">
              <a:rPr lang="zh-CN" altLang="en-US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067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670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23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382"/>
            <a:ext cx="103632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374"/>
            <a:ext cx="85344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586176" indent="0" algn="ctr">
              <a:buNone/>
              <a:defRPr/>
            </a:lvl2pPr>
            <a:lvl3pPr marL="1172352" indent="0" algn="ctr">
              <a:buNone/>
              <a:defRPr/>
            </a:lvl3pPr>
            <a:lvl4pPr marL="1758528" indent="0" algn="ctr">
              <a:buNone/>
              <a:defRPr/>
            </a:lvl4pPr>
            <a:lvl5pPr marL="2344704" indent="0" algn="ctr">
              <a:buNone/>
              <a:defRPr/>
            </a:lvl5pPr>
            <a:lvl6pPr marL="2930881" indent="0" algn="ctr">
              <a:buNone/>
              <a:defRPr/>
            </a:lvl6pPr>
            <a:lvl7pPr marL="3517057" indent="0" algn="ctr">
              <a:buNone/>
              <a:defRPr/>
            </a:lvl7pPr>
            <a:lvl8pPr marL="4103233" indent="0" algn="ctr">
              <a:buNone/>
              <a:defRPr/>
            </a:lvl8pPr>
            <a:lvl9pPr marL="468940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96FE-55E7-4DB5-9DD3-C8AFB91071C9}" type="datetime1">
              <a:rPr lang="zh-CN" altLang="en-US"/>
              <a:pPr>
                <a:defRPr/>
              </a:pPr>
              <a:t>2015/6/13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56002-ACA4-48CD-B0D7-449B7ED7C0FF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A437-9401-45A0-B905-4F0DB012A3B9}" type="datetime1">
              <a:rPr lang="zh-CN" altLang="en-US"/>
              <a:pPr>
                <a:defRPr/>
              </a:pPr>
              <a:t>2015/6/13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16A4-9F6E-48CB-AE44-9F16F1921A45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490"/>
            <a:ext cx="10363200" cy="136054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5933"/>
            <a:ext cx="10363200" cy="150155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6176" indent="0">
              <a:buNone/>
              <a:defRPr sz="2300"/>
            </a:lvl2pPr>
            <a:lvl3pPr marL="1172352" indent="0">
              <a:buNone/>
              <a:defRPr sz="2100"/>
            </a:lvl3pPr>
            <a:lvl4pPr marL="1758528" indent="0">
              <a:buNone/>
              <a:defRPr sz="1800"/>
            </a:lvl4pPr>
            <a:lvl5pPr marL="2344704" indent="0">
              <a:buNone/>
              <a:defRPr sz="1800"/>
            </a:lvl5pPr>
            <a:lvl6pPr marL="2930881" indent="0">
              <a:buNone/>
              <a:defRPr sz="1800"/>
            </a:lvl6pPr>
            <a:lvl7pPr marL="3517057" indent="0">
              <a:buNone/>
              <a:defRPr sz="1800"/>
            </a:lvl7pPr>
            <a:lvl8pPr marL="4103233" indent="0">
              <a:buNone/>
              <a:defRPr sz="1800"/>
            </a:lvl8pPr>
            <a:lvl9pPr marL="4689409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351E4-34D3-44D3-92B6-BD0E960B404D}" type="datetime1">
              <a:rPr lang="zh-CN" altLang="en-US"/>
              <a:pPr>
                <a:defRPr/>
              </a:pPr>
              <a:t>2015/6/13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AF44A-4588-4257-A25D-D8431FC236EC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BB55F-43CB-478D-96AB-CCD248367816}" type="datetime1">
              <a:rPr lang="zh-CN" altLang="en-US"/>
              <a:pPr>
                <a:defRPr/>
              </a:pPr>
              <a:t>2015/6/13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33A4-5FF1-4FA6-B138-216D58307CC0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57"/>
            <a:ext cx="5386917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210"/>
            <a:ext cx="5386917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857"/>
            <a:ext cx="5389033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210"/>
            <a:ext cx="5389033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E55D9-FAA2-4743-863D-290D1871456F}" type="datetime1">
              <a:rPr lang="zh-CN" altLang="en-US"/>
              <a:pPr>
                <a:defRPr/>
              </a:pPr>
              <a:t>2015/6/13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0F3CB-F9C1-43F8-8827-E978CF7A9FA2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A70FA-CAF3-40C2-B151-64282447D101}" type="datetime1">
              <a:rPr lang="zh-CN" altLang="en-US"/>
              <a:pPr>
                <a:defRPr/>
              </a:pPr>
              <a:t>2015/6/13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6759-C63A-4A83-AAA5-C08666DBC2B7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6F95D-AD44-4E88-8D27-E509EBB95798}" type="datetime1">
              <a:rPr lang="zh-CN" altLang="en-US"/>
              <a:pPr>
                <a:defRPr/>
              </a:pPr>
              <a:t>2015/6/13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EB5B6-B2C0-421C-8925-E2050335474A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2492"/>
            <a:ext cx="4011084" cy="11623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2491"/>
            <a:ext cx="6815667" cy="585378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4865"/>
            <a:ext cx="4011084" cy="469141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6B1B1-25F8-45B4-A7A4-16996C72FA67}" type="datetime1">
              <a:rPr lang="zh-CN" altLang="en-US"/>
              <a:pPr>
                <a:defRPr/>
              </a:pPr>
              <a:t>2015/6/13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F03BC-138A-459E-B270-E032ADF9D3A1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969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29"/>
            <a:ext cx="7315200" cy="56784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581"/>
            <a:ext cx="7315200" cy="4114038"/>
          </a:xfrm>
        </p:spPr>
        <p:txBody>
          <a:bodyPr/>
          <a:lstStyle>
            <a:lvl1pPr marL="0" indent="0">
              <a:buNone/>
              <a:defRPr sz="4100"/>
            </a:lvl1pPr>
            <a:lvl2pPr marL="586176" indent="0">
              <a:buNone/>
              <a:defRPr sz="3600"/>
            </a:lvl2pPr>
            <a:lvl3pPr marL="1172352" indent="0">
              <a:buNone/>
              <a:defRPr sz="3100"/>
            </a:lvl3pPr>
            <a:lvl4pPr marL="1758528" indent="0">
              <a:buNone/>
              <a:defRPr sz="2600"/>
            </a:lvl4pPr>
            <a:lvl5pPr marL="2344704" indent="0">
              <a:buNone/>
              <a:defRPr sz="2600"/>
            </a:lvl5pPr>
            <a:lvl6pPr marL="2930881" indent="0">
              <a:buNone/>
              <a:defRPr sz="2600"/>
            </a:lvl6pPr>
            <a:lvl7pPr marL="3517057" indent="0">
              <a:buNone/>
              <a:defRPr sz="2600"/>
            </a:lvl7pPr>
            <a:lvl8pPr marL="4103233" indent="0">
              <a:buNone/>
              <a:defRPr sz="2600"/>
            </a:lvl8pPr>
            <a:lvl9pPr marL="4689409" indent="0">
              <a:buNone/>
              <a:defRPr sz="26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77"/>
            <a:ext cx="7315200" cy="80413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E5085-7C53-4AE6-9FFA-EB05CB5B139D}" type="datetime1">
              <a:rPr lang="zh-CN" altLang="en-US"/>
              <a:pPr>
                <a:defRPr/>
              </a:pPr>
              <a:t>2015/6/13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CAD2C-94BF-47F7-9E7D-161BC3F7BB2D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27405-ADC3-4AAA-AC03-5C4D17EE9A9F}" type="datetime1">
              <a:rPr lang="zh-CN" altLang="en-US"/>
              <a:pPr>
                <a:defRPr/>
              </a:pPr>
              <a:t>2015/6/13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B1E9B-8A3B-43DE-AC9F-2EF852DD2442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397"/>
            <a:ext cx="27432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397"/>
            <a:ext cx="80264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6617-4E7C-4F1E-95FC-995D6FBA8060}" type="datetime1">
              <a:rPr lang="zh-CN" altLang="en-US"/>
              <a:pPr>
                <a:defRPr/>
              </a:pPr>
              <a:t>2015/6/13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1001-3B78-4B50-B3B8-7BF2E6D98EAA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0964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7034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849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848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7729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634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001858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en-US" smtClean="0"/>
              <a:pPr/>
              <a:t>6/13/2015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396"/>
            <a:ext cx="109728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645"/>
            <a:ext cx="109728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F8CB13D-5D0F-4C65-8EC5-06A540B5A64D}" type="datetime1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2015/6/13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846"/>
            <a:ext cx="3860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099EEDC-443C-43EB-9239-CC252DB65B74}" type="slidenum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58617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17235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58528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344704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39632" indent="-43963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52536" indent="-36636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465440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051616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637793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223969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810145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396321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982497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76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352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528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04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881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057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233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409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725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your first bullet point here</a:t>
            </a:r>
          </a:p>
          <a:p>
            <a:r>
              <a:rPr lang="en-US" dirty="0" smtClean="0"/>
              <a:t>Add your second bullet point here</a:t>
            </a:r>
          </a:p>
          <a:p>
            <a:r>
              <a:rPr lang="en-US" dirty="0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0174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73828139"/>
              </p:ext>
            </p:extLst>
          </p:nvPr>
        </p:nvGraphicFramePr>
        <p:xfrm>
          <a:off x="1371600" y="1905000"/>
          <a:ext cx="94488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26915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bullet point here</a:t>
            </a:r>
          </a:p>
          <a:p>
            <a:r>
              <a:rPr lang="en-US" dirty="0" smtClean="0"/>
              <a:t>Second bullet point here</a:t>
            </a:r>
          </a:p>
          <a:p>
            <a:r>
              <a:rPr lang="en-US" dirty="0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795253147"/>
              </p:ext>
            </p:extLst>
          </p:nvPr>
        </p:nvGraphicFramePr>
        <p:xfrm>
          <a:off x="6523038" y="1904998"/>
          <a:ext cx="4297362" cy="2853268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432454"/>
                <a:gridCol w="1432454"/>
                <a:gridCol w="1432454"/>
              </a:tblGrid>
              <a:tr h="71331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713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713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71331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798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Content Layout with SmartArt</a:t>
            </a:r>
            <a:endParaRPr lang="en-US" dirty="0"/>
          </a:p>
        </p:txBody>
      </p:sp>
      <p:graphicFrame>
        <p:nvGraphicFramePr>
          <p:cNvPr id="8" name="Content Placeholder 7" descr="Equation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330162"/>
              </p:ext>
            </p:extLst>
          </p:nvPr>
        </p:nvGraphicFramePr>
        <p:xfrm>
          <a:off x="1371600" y="1905000"/>
          <a:ext cx="9448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2161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751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70158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86698-E1E8-420C-BE98-E59699FF0757}" type="slidenum">
              <a:rPr lang="zh-CN" altLang="en-US"/>
              <a:pPr>
                <a:defRPr/>
              </a:pPr>
              <a:t>8</a:t>
            </a:fld>
            <a:endParaRPr lang="zh-CN" altLang="en-US" sz="2300" dirty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6738"/>
            <a:ext cx="12192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7516" y="1257649"/>
            <a:ext cx="12185651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2192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7225" tIns="58612" rIns="117225" bIns="5861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zh-CN" smtClean="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517" y="362052"/>
            <a:ext cx="190500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983569" y="548794"/>
            <a:ext cx="6913033" cy="5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600" b="1" i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69" y="129578"/>
            <a:ext cx="3977217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5184" y="0"/>
            <a:ext cx="1312333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184" y="1341494"/>
            <a:ext cx="3062816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81833" y="4218842"/>
            <a:ext cx="95251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66917" y="3723405"/>
            <a:ext cx="1623483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503086" y="2477188"/>
            <a:ext cx="7105649" cy="238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6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6"/>
              </a:rPr>
              <a:t>模板下载 </a:t>
            </a:r>
            <a:r>
              <a:rPr lang="en-US" altLang="zh-CN" sz="2100" dirty="0" smtClean="0">
                <a:solidFill>
                  <a:srgbClr val="000000"/>
                </a:solidFill>
                <a:hlinkClick r:id="rId6"/>
              </a:rPr>
              <a:t>http://www.pptbz.com/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2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2"/>
              </a:rPr>
              <a:t>素材下载  </a:t>
            </a:r>
            <a:r>
              <a:rPr lang="en-US" altLang="zh-CN" sz="2100" dirty="0" smtClean="0">
                <a:solidFill>
                  <a:srgbClr val="000000"/>
                </a:solidFill>
                <a:hlinkClick r:id="rId12"/>
              </a:rPr>
              <a:t>http://www.pptbz.com/pptshucai/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3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3"/>
              </a:rPr>
              <a:t>背景图片 </a:t>
            </a:r>
            <a:r>
              <a:rPr lang="en-US" altLang="zh-CN" sz="2100" dirty="0" smtClean="0">
                <a:solidFill>
                  <a:srgbClr val="000000"/>
                </a:solidFill>
                <a:hlinkClick r:id="rId13"/>
              </a:rPr>
              <a:t>http://www.pptbz.com/pptpic/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4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4"/>
              </a:rPr>
              <a:t>课件下载 </a:t>
            </a:r>
            <a:r>
              <a:rPr lang="en-US" altLang="zh-CN" sz="2100" dirty="0" smtClean="0">
                <a:solidFill>
                  <a:srgbClr val="000000"/>
                </a:solidFill>
                <a:hlinkClick r:id="rId14"/>
              </a:rPr>
              <a:t>http://www.pptbz.com/kejian/</a:t>
            </a:r>
            <a:endParaRPr lang="zh-CN" altLang="en-US" sz="2100" dirty="0" smtClean="0">
              <a:solidFill>
                <a:srgbClr val="000000"/>
              </a:solidFill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370478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95166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352713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4104511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537885" y="6166294"/>
            <a:ext cx="8856663" cy="5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3100" dirty="0" smtClean="0">
                <a:solidFill>
                  <a:srgbClr val="FF0000"/>
                </a:solidFill>
              </a:rPr>
              <a:t>更多精美</a:t>
            </a:r>
            <a:r>
              <a:rPr lang="en-US" altLang="zh-CN" sz="3100" dirty="0" err="1" smtClean="0">
                <a:solidFill>
                  <a:srgbClr val="FF0000"/>
                </a:solidFill>
              </a:rPr>
              <a:t>ppt</a:t>
            </a:r>
            <a:r>
              <a:rPr lang="zh-CN" altLang="en-US" sz="3100" dirty="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3100" dirty="0" err="1" smtClean="0">
                <a:solidFill>
                  <a:srgbClr val="FF0000"/>
                </a:solidFill>
                <a:hlinkClick r:id="rId6"/>
              </a:rPr>
              <a:t>ppt</a:t>
            </a:r>
            <a:r>
              <a:rPr lang="zh-CN" altLang="en-US" sz="3100" dirty="0" smtClean="0">
                <a:solidFill>
                  <a:srgbClr val="FF0000"/>
                </a:solidFill>
                <a:hlinkClick r:id="rId6"/>
              </a:rPr>
              <a:t>宝藏</a:t>
            </a:r>
            <a:r>
              <a:rPr lang="en-US" altLang="zh-CN" sz="3100" dirty="0" smtClean="0">
                <a:solidFill>
                  <a:srgbClr val="FF0000"/>
                </a:solidFill>
                <a:hlinkClick r:id="rId6"/>
              </a:rPr>
              <a:t>-www.pptbz.com</a:t>
            </a:r>
            <a:endParaRPr lang="zh-CN" altLang="en-US" sz="31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3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Music Score 16x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usic Score_16x9.potx" id="{6ADF3BEB-29B7-4B59-868B-CC2D2045A513}" vid="{1320CC86-6327-42C4-8685-C8BBB762A9AB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126</Words>
  <Application>Microsoft Office PowerPoint</Application>
  <PresentationFormat>自定义</PresentationFormat>
  <Paragraphs>37</Paragraphs>
  <Slides>8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Music Score 16x9</vt:lpstr>
      <vt:lpstr>Office 主题</vt:lpstr>
      <vt:lpstr>Title Layout</vt:lpstr>
      <vt:lpstr>Title and Content Layout with List</vt:lpstr>
      <vt:lpstr>Title and Content Layout with Chart</vt:lpstr>
      <vt:lpstr>Two Content Layout with Table</vt:lpstr>
      <vt:lpstr>Two Content Layout with SmartArt</vt:lpstr>
      <vt:lpstr>幻灯片 6</vt:lpstr>
      <vt:lpstr>幻灯片 7</vt:lpstr>
      <vt:lpstr>幻灯片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www.pptbz.com</dc:creator>
  <cp:lastModifiedBy>微软用户</cp:lastModifiedBy>
  <cp:revision>4</cp:revision>
  <dcterms:created xsi:type="dcterms:W3CDTF">2012-11-05T22:42:21Z</dcterms:created>
  <dcterms:modified xsi:type="dcterms:W3CDTF">2015-06-13T05:46:34Z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