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7960"/>
    <a:srgbClr val="56393E"/>
    <a:srgbClr val="F1EEE0"/>
    <a:srgbClr val="74635D"/>
    <a:srgbClr val="E0DAB8"/>
    <a:srgbClr val="DED6B1"/>
    <a:srgbClr val="2F0F1C"/>
    <a:srgbClr val="CA946C"/>
    <a:srgbClr val="512638"/>
    <a:srgbClr val="D9D1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12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D373-617B-441D-A25C-42A04BAC99D8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8935-7D1D-4489-B5F4-76E68AB18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254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355976" y="483518"/>
            <a:ext cx="3744416" cy="3744416"/>
          </a:xfrm>
          <a:prstGeom prst="ellipse">
            <a:avLst/>
          </a:prstGeom>
          <a:noFill/>
          <a:ln w="95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2237079">
            <a:off x="4643612" y="771155"/>
            <a:ext cx="3169142" cy="3169142"/>
          </a:xfrm>
          <a:custGeom>
            <a:avLst/>
            <a:gdLst>
              <a:gd name="connsiteX0" fmla="*/ 2227683 w 3169142"/>
              <a:gd name="connsiteY0" fmla="*/ 3032335 h 3169142"/>
              <a:gd name="connsiteX1" fmla="*/ 136807 w 3169142"/>
              <a:gd name="connsiteY1" fmla="*/ 2227684 h 3169142"/>
              <a:gd name="connsiteX2" fmla="*/ 167402 w 3169142"/>
              <a:gd name="connsiteY2" fmla="*/ 876486 h 3169142"/>
              <a:gd name="connsiteX3" fmla="*/ 179472 w 3169142"/>
              <a:gd name="connsiteY3" fmla="*/ 854942 h 3169142"/>
              <a:gd name="connsiteX4" fmla="*/ 417769 w 3169142"/>
              <a:gd name="connsiteY4" fmla="*/ 219483 h 3169142"/>
              <a:gd name="connsiteX5" fmla="*/ 498054 w 3169142"/>
              <a:gd name="connsiteY5" fmla="*/ 433577 h 3169142"/>
              <a:gd name="connsiteX6" fmla="*/ 539851 w 3169142"/>
              <a:gd name="connsiteY6" fmla="*/ 393138 h 3169142"/>
              <a:gd name="connsiteX7" fmla="*/ 941458 w 3169142"/>
              <a:gd name="connsiteY7" fmla="*/ 136808 h 3169142"/>
              <a:gd name="connsiteX8" fmla="*/ 3032335 w 3169142"/>
              <a:gd name="connsiteY8" fmla="*/ 941459 h 3169142"/>
              <a:gd name="connsiteX9" fmla="*/ 2227683 w 3169142"/>
              <a:gd name="connsiteY9" fmla="*/ 3032335 h 31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9142" h="3169142">
                <a:moveTo>
                  <a:pt x="2227683" y="3032335"/>
                </a:moveTo>
                <a:cubicBezTo>
                  <a:pt x="1428106" y="3387516"/>
                  <a:pt x="491988" y="3027262"/>
                  <a:pt x="136807" y="2227684"/>
                </a:cubicBezTo>
                <a:cubicBezTo>
                  <a:pt x="-62982" y="1777921"/>
                  <a:pt x="-36403" y="1284957"/>
                  <a:pt x="167402" y="876486"/>
                </a:cubicBezTo>
                <a:lnTo>
                  <a:pt x="179472" y="854942"/>
                </a:lnTo>
                <a:lnTo>
                  <a:pt x="417769" y="219483"/>
                </a:lnTo>
                <a:lnTo>
                  <a:pt x="498054" y="433577"/>
                </a:lnTo>
                <a:lnTo>
                  <a:pt x="539851" y="393138"/>
                </a:lnTo>
                <a:cubicBezTo>
                  <a:pt x="657062" y="290424"/>
                  <a:pt x="791537" y="203404"/>
                  <a:pt x="941458" y="136808"/>
                </a:cubicBezTo>
                <a:cubicBezTo>
                  <a:pt x="1741036" y="-218374"/>
                  <a:pt x="2677153" y="141881"/>
                  <a:pt x="3032335" y="941459"/>
                </a:cubicBezTo>
                <a:cubicBezTo>
                  <a:pt x="3387516" y="1741036"/>
                  <a:pt x="3027261" y="2677154"/>
                  <a:pt x="2227683" y="3032335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n>
                <a:solidFill>
                  <a:srgbClr val="C39066"/>
                </a:solidFill>
              </a:ln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0072" y="1586285"/>
            <a:ext cx="1871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746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2015</a:t>
            </a:r>
            <a:endParaRPr lang="zh-CN" altLang="en-US" sz="4400" dirty="0">
              <a:solidFill>
                <a:srgbClr val="7463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4048" y="2427734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74635D"/>
                </a:solidFill>
                <a:latin typeface="HanWangHeiHeavy" panose="02020500000000000000" pitchFamily="18" charset="-120"/>
                <a:ea typeface="HanWangHeiHeavy" panose="02020500000000000000" pitchFamily="18" charset="-120"/>
                <a:cs typeface="Microsoft JhengHei UI Light" panose="020B0304030504040204" pitchFamily="34" charset="-122"/>
              </a:rPr>
              <a:t>PowerPoint template</a:t>
            </a:r>
            <a:endParaRPr lang="zh-CN" altLang="en-US" sz="2000" dirty="0">
              <a:solidFill>
                <a:srgbClr val="74635D"/>
              </a:solidFill>
              <a:latin typeface="HanWangHeiHeavy" panose="02020500000000000000" pitchFamily="18" charset="-120"/>
              <a:ea typeface="HanWangHeiHeavy" panose="02020500000000000000" pitchFamily="18" charset="-120"/>
              <a:cs typeface="Microsoft JhengHei U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0" y="0"/>
            <a:ext cx="9144000" cy="5143500"/>
          </a:xfrm>
          <a:prstGeom prst="triangle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26431" y="3355127"/>
            <a:ext cx="5897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74635D"/>
                </a:solidFill>
                <a:latin typeface="Microsoft JhengHei UI Light" panose="020B0304030504040204" pitchFamily="34" charset="-122"/>
                <a:ea typeface="Microsoft JhengHei UI Light" panose="020B0304030504040204" pitchFamily="34" charset="-122"/>
                <a:cs typeface="Microsoft JhengHei UI Light" panose="020B0304030504040204" pitchFamily="34" charset="-122"/>
              </a:rPr>
              <a:t>2015</a:t>
            </a:r>
            <a:r>
              <a:rPr lang="zh-CN" altLang="en-US" sz="3200" dirty="0" smtClean="0">
                <a:solidFill>
                  <a:srgbClr val="74635D"/>
                </a:solidFill>
                <a:latin typeface="Microsoft JhengHei UI Light" panose="020B0304030504040204" pitchFamily="34" charset="-122"/>
                <a:ea typeface="Microsoft JhengHei UI Light" panose="020B0304030504040204" pitchFamily="34" charset="-122"/>
                <a:cs typeface="Microsoft JhengHei UI Light" panose="020B0304030504040204" pitchFamily="34" charset="-122"/>
              </a:rPr>
              <a:t>年中工作总结报告</a:t>
            </a:r>
            <a:r>
              <a:rPr lang="en-US" altLang="zh-CN" sz="3200" dirty="0" smtClean="0">
                <a:solidFill>
                  <a:srgbClr val="74635D"/>
                </a:solidFill>
                <a:latin typeface="Microsoft JhengHei UI Light" panose="020B0304030504040204" pitchFamily="34" charset="-122"/>
                <a:ea typeface="Microsoft JhengHei UI Light" panose="020B0304030504040204" pitchFamily="34" charset="-122"/>
                <a:cs typeface="Microsoft JhengHei UI Light" panose="020B0304030504040204" pitchFamily="34" charset="-122"/>
              </a:rPr>
              <a:t>PPT</a:t>
            </a:r>
            <a:r>
              <a:rPr lang="zh-CN" altLang="en-US" sz="3200" dirty="0" smtClean="0">
                <a:solidFill>
                  <a:srgbClr val="74635D"/>
                </a:solidFill>
                <a:latin typeface="Microsoft JhengHei UI Light" panose="020B0304030504040204" pitchFamily="34" charset="-122"/>
                <a:ea typeface="Microsoft JhengHei UI Light" panose="020B0304030504040204" pitchFamily="34" charset="-122"/>
                <a:cs typeface="Microsoft JhengHei UI Light" panose="020B0304030504040204" pitchFamily="34" charset="-122"/>
              </a:rPr>
              <a:t>模板</a:t>
            </a:r>
            <a:endParaRPr lang="zh-CN" altLang="en-US" sz="3200" dirty="0">
              <a:solidFill>
                <a:srgbClr val="74635D"/>
              </a:solidFill>
              <a:latin typeface="Microsoft JhengHei UI Light" panose="020B0304030504040204" pitchFamily="34" charset="-122"/>
              <a:ea typeface="Microsoft JhengHei UI Light" panose="020B0304030504040204" pitchFamily="34" charset="-122"/>
              <a:cs typeface="Microsoft JhengHei UI Light" panose="020B030403050404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563888" y="1108444"/>
            <a:ext cx="1940513" cy="1940513"/>
            <a:chOff x="417842" y="373003"/>
            <a:chExt cx="1940513" cy="1940513"/>
          </a:xfrm>
        </p:grpSpPr>
        <p:sp>
          <p:nvSpPr>
            <p:cNvPr id="12" name="任意多边形 11"/>
            <p:cNvSpPr/>
            <p:nvPr/>
          </p:nvSpPr>
          <p:spPr>
            <a:xfrm rot="12237079">
              <a:off x="417842" y="373003"/>
              <a:ext cx="1940513" cy="1940513"/>
            </a:xfrm>
            <a:custGeom>
              <a:avLst/>
              <a:gdLst>
                <a:gd name="connsiteX0" fmla="*/ 2227683 w 3169142"/>
                <a:gd name="connsiteY0" fmla="*/ 3032335 h 3169142"/>
                <a:gd name="connsiteX1" fmla="*/ 136807 w 3169142"/>
                <a:gd name="connsiteY1" fmla="*/ 2227684 h 3169142"/>
                <a:gd name="connsiteX2" fmla="*/ 167402 w 3169142"/>
                <a:gd name="connsiteY2" fmla="*/ 876486 h 3169142"/>
                <a:gd name="connsiteX3" fmla="*/ 179472 w 3169142"/>
                <a:gd name="connsiteY3" fmla="*/ 854942 h 3169142"/>
                <a:gd name="connsiteX4" fmla="*/ 417769 w 3169142"/>
                <a:gd name="connsiteY4" fmla="*/ 219483 h 3169142"/>
                <a:gd name="connsiteX5" fmla="*/ 498054 w 3169142"/>
                <a:gd name="connsiteY5" fmla="*/ 433577 h 3169142"/>
                <a:gd name="connsiteX6" fmla="*/ 539851 w 3169142"/>
                <a:gd name="connsiteY6" fmla="*/ 393138 h 3169142"/>
                <a:gd name="connsiteX7" fmla="*/ 941458 w 3169142"/>
                <a:gd name="connsiteY7" fmla="*/ 136808 h 3169142"/>
                <a:gd name="connsiteX8" fmla="*/ 3032335 w 3169142"/>
                <a:gd name="connsiteY8" fmla="*/ 941459 h 3169142"/>
                <a:gd name="connsiteX9" fmla="*/ 2227683 w 3169142"/>
                <a:gd name="connsiteY9" fmla="*/ 3032335 h 31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9142" h="3169142">
                  <a:moveTo>
                    <a:pt x="2227683" y="3032335"/>
                  </a:moveTo>
                  <a:cubicBezTo>
                    <a:pt x="1428106" y="3387516"/>
                    <a:pt x="491988" y="3027262"/>
                    <a:pt x="136807" y="2227684"/>
                  </a:cubicBezTo>
                  <a:cubicBezTo>
                    <a:pt x="-62982" y="1777921"/>
                    <a:pt x="-36403" y="1284957"/>
                    <a:pt x="167402" y="876486"/>
                  </a:cubicBezTo>
                  <a:lnTo>
                    <a:pt x="179472" y="854942"/>
                  </a:lnTo>
                  <a:lnTo>
                    <a:pt x="417769" y="219483"/>
                  </a:lnTo>
                  <a:lnTo>
                    <a:pt x="498054" y="433577"/>
                  </a:lnTo>
                  <a:lnTo>
                    <a:pt x="539851" y="393138"/>
                  </a:lnTo>
                  <a:cubicBezTo>
                    <a:pt x="657062" y="290424"/>
                    <a:pt x="791537" y="203404"/>
                    <a:pt x="941458" y="136808"/>
                  </a:cubicBezTo>
                  <a:cubicBezTo>
                    <a:pt x="1741036" y="-218374"/>
                    <a:pt x="2677153" y="141881"/>
                    <a:pt x="3032335" y="941459"/>
                  </a:cubicBezTo>
                  <a:cubicBezTo>
                    <a:pt x="3387516" y="1741036"/>
                    <a:pt x="3027261" y="2677154"/>
                    <a:pt x="2227683" y="3032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42900" dist="406400" dir="4200000" sx="64000" sy="64000" algn="ctr" rotWithShape="0">
                <a:srgbClr val="917960">
                  <a:alpha val="3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1424" y="1107518"/>
              <a:ext cx="1616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 smtClean="0">
                  <a:ln/>
                  <a:solidFill>
                    <a:srgbClr val="74635D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LOGO</a:t>
              </a:r>
              <a:endParaRPr lang="zh-CN" altLang="en-US" sz="3200" b="1" dirty="0">
                <a:ln/>
                <a:solidFill>
                  <a:srgbClr val="74635D"/>
                </a:solidFill>
                <a:latin typeface="造字工房力黑（非商用）常规体" pitchFamily="50" charset="-122"/>
                <a:ea typeface="造字工房力黑（非商用）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8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33945" y="2189023"/>
            <a:ext cx="1476686" cy="218292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51PPT</a:t>
            </a:r>
            <a:r>
              <a:rPr lang="zh-CN" altLang="en-US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模板网为您</a:t>
            </a:r>
            <a:r>
              <a:rPr lang="zh-CN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提供</a:t>
            </a:r>
            <a:r>
              <a:rPr lang="zh-CN" altLang="zh-CN" sz="11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ppt模板、ppt图片、ppt素材、ppt图表、ppt动画特效、ppt教程等ppt设计所需资源素材模板免费下载。</a:t>
            </a:r>
            <a:r>
              <a:rPr lang="zh-CN" altLang="zh-CN" sz="10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 </a:t>
            </a:r>
            <a:endParaRPr lang="zh-CN" altLang="zh-CN" sz="2400" dirty="0">
              <a:solidFill>
                <a:schemeClr val="tx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13" name="任意多边形 12"/>
          <p:cNvSpPr/>
          <p:nvPr/>
        </p:nvSpPr>
        <p:spPr>
          <a:xfrm rot="880654">
            <a:off x="1187624" y="812810"/>
            <a:ext cx="1652062" cy="1554225"/>
          </a:xfrm>
          <a:custGeom>
            <a:avLst/>
            <a:gdLst>
              <a:gd name="connsiteX0" fmla="*/ 242666 w 1852878"/>
              <a:gd name="connsiteY0" fmla="*/ 330957 h 1743148"/>
              <a:gd name="connsiteX1" fmla="*/ 1506217 w 1852878"/>
              <a:gd name="connsiteY1" fmla="*/ 0 h 1743148"/>
              <a:gd name="connsiteX2" fmla="*/ 1852878 w 1852878"/>
              <a:gd name="connsiteY2" fmla="*/ 1323505 h 1743148"/>
              <a:gd name="connsiteX3" fmla="*/ 250740 w 1852878"/>
              <a:gd name="connsiteY3" fmla="*/ 1743148 h 1743148"/>
              <a:gd name="connsiteX4" fmla="*/ 0 w 1852878"/>
              <a:gd name="connsiteY4" fmla="*/ 785857 h 1743148"/>
              <a:gd name="connsiteX5" fmla="*/ 242666 w 1852878"/>
              <a:gd name="connsiteY5" fmla="*/ 330957 h 17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78" h="1743148">
                <a:moveTo>
                  <a:pt x="242666" y="330957"/>
                </a:moveTo>
                <a:lnTo>
                  <a:pt x="1506217" y="0"/>
                </a:lnTo>
                <a:lnTo>
                  <a:pt x="1852878" y="1323505"/>
                </a:lnTo>
                <a:lnTo>
                  <a:pt x="250740" y="1743148"/>
                </a:lnTo>
                <a:lnTo>
                  <a:pt x="0" y="785857"/>
                </a:lnTo>
                <a:lnTo>
                  <a:pt x="242666" y="330957"/>
                </a:lnTo>
                <a:close/>
              </a:path>
            </a:pathLst>
          </a:custGeom>
          <a:solidFill>
            <a:srgbClr val="2F0F1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880654">
            <a:off x="2910505" y="812810"/>
            <a:ext cx="1652062" cy="1554225"/>
          </a:xfrm>
          <a:custGeom>
            <a:avLst/>
            <a:gdLst>
              <a:gd name="connsiteX0" fmla="*/ 242666 w 1852878"/>
              <a:gd name="connsiteY0" fmla="*/ 330957 h 1743148"/>
              <a:gd name="connsiteX1" fmla="*/ 1506217 w 1852878"/>
              <a:gd name="connsiteY1" fmla="*/ 0 h 1743148"/>
              <a:gd name="connsiteX2" fmla="*/ 1852878 w 1852878"/>
              <a:gd name="connsiteY2" fmla="*/ 1323505 h 1743148"/>
              <a:gd name="connsiteX3" fmla="*/ 250740 w 1852878"/>
              <a:gd name="connsiteY3" fmla="*/ 1743148 h 1743148"/>
              <a:gd name="connsiteX4" fmla="*/ 0 w 1852878"/>
              <a:gd name="connsiteY4" fmla="*/ 785857 h 1743148"/>
              <a:gd name="connsiteX5" fmla="*/ 242666 w 1852878"/>
              <a:gd name="connsiteY5" fmla="*/ 330957 h 17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78" h="1743148">
                <a:moveTo>
                  <a:pt x="242666" y="330957"/>
                </a:moveTo>
                <a:lnTo>
                  <a:pt x="1506217" y="0"/>
                </a:lnTo>
                <a:lnTo>
                  <a:pt x="1852878" y="1323505"/>
                </a:lnTo>
                <a:lnTo>
                  <a:pt x="250740" y="1743148"/>
                </a:lnTo>
                <a:lnTo>
                  <a:pt x="0" y="785857"/>
                </a:lnTo>
                <a:lnTo>
                  <a:pt x="242666" y="330957"/>
                </a:lnTo>
                <a:close/>
              </a:path>
            </a:pathLst>
          </a:custGeom>
          <a:solidFill>
            <a:srgbClr val="2F0F1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880654">
            <a:off x="4633385" y="812810"/>
            <a:ext cx="1652062" cy="1554225"/>
          </a:xfrm>
          <a:custGeom>
            <a:avLst/>
            <a:gdLst>
              <a:gd name="connsiteX0" fmla="*/ 242666 w 1852878"/>
              <a:gd name="connsiteY0" fmla="*/ 330957 h 1743148"/>
              <a:gd name="connsiteX1" fmla="*/ 1506217 w 1852878"/>
              <a:gd name="connsiteY1" fmla="*/ 0 h 1743148"/>
              <a:gd name="connsiteX2" fmla="*/ 1852878 w 1852878"/>
              <a:gd name="connsiteY2" fmla="*/ 1323505 h 1743148"/>
              <a:gd name="connsiteX3" fmla="*/ 250740 w 1852878"/>
              <a:gd name="connsiteY3" fmla="*/ 1743148 h 1743148"/>
              <a:gd name="connsiteX4" fmla="*/ 0 w 1852878"/>
              <a:gd name="connsiteY4" fmla="*/ 785857 h 1743148"/>
              <a:gd name="connsiteX5" fmla="*/ 242666 w 1852878"/>
              <a:gd name="connsiteY5" fmla="*/ 330957 h 17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78" h="1743148">
                <a:moveTo>
                  <a:pt x="242666" y="330957"/>
                </a:moveTo>
                <a:lnTo>
                  <a:pt x="1506217" y="0"/>
                </a:lnTo>
                <a:lnTo>
                  <a:pt x="1852878" y="1323505"/>
                </a:lnTo>
                <a:lnTo>
                  <a:pt x="250740" y="1743148"/>
                </a:lnTo>
                <a:lnTo>
                  <a:pt x="0" y="785857"/>
                </a:lnTo>
                <a:lnTo>
                  <a:pt x="242666" y="330957"/>
                </a:lnTo>
                <a:close/>
              </a:path>
            </a:pathLst>
          </a:custGeom>
          <a:solidFill>
            <a:srgbClr val="2F0F1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880654">
            <a:off x="6356266" y="812810"/>
            <a:ext cx="1652062" cy="1554225"/>
          </a:xfrm>
          <a:custGeom>
            <a:avLst/>
            <a:gdLst>
              <a:gd name="connsiteX0" fmla="*/ 242666 w 1852878"/>
              <a:gd name="connsiteY0" fmla="*/ 330957 h 1743148"/>
              <a:gd name="connsiteX1" fmla="*/ 1506217 w 1852878"/>
              <a:gd name="connsiteY1" fmla="*/ 0 h 1743148"/>
              <a:gd name="connsiteX2" fmla="*/ 1852878 w 1852878"/>
              <a:gd name="connsiteY2" fmla="*/ 1323505 h 1743148"/>
              <a:gd name="connsiteX3" fmla="*/ 250740 w 1852878"/>
              <a:gd name="connsiteY3" fmla="*/ 1743148 h 1743148"/>
              <a:gd name="connsiteX4" fmla="*/ 0 w 1852878"/>
              <a:gd name="connsiteY4" fmla="*/ 785857 h 1743148"/>
              <a:gd name="connsiteX5" fmla="*/ 242666 w 1852878"/>
              <a:gd name="connsiteY5" fmla="*/ 330957 h 17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878" h="1743148">
                <a:moveTo>
                  <a:pt x="242666" y="330957"/>
                </a:moveTo>
                <a:lnTo>
                  <a:pt x="1506217" y="0"/>
                </a:lnTo>
                <a:lnTo>
                  <a:pt x="1852878" y="1323505"/>
                </a:lnTo>
                <a:lnTo>
                  <a:pt x="250740" y="1743148"/>
                </a:lnTo>
                <a:lnTo>
                  <a:pt x="0" y="785857"/>
                </a:lnTo>
                <a:lnTo>
                  <a:pt x="242666" y="330957"/>
                </a:lnTo>
                <a:close/>
              </a:path>
            </a:pathLst>
          </a:custGeom>
          <a:solidFill>
            <a:srgbClr val="2F0F1C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567678" y="1225190"/>
            <a:ext cx="821163" cy="729463"/>
            <a:chOff x="5175250" y="538163"/>
            <a:chExt cx="1577975" cy="1401762"/>
          </a:xfrm>
          <a:solidFill>
            <a:srgbClr val="DED6B1"/>
          </a:solidFill>
        </p:grpSpPr>
        <p:sp>
          <p:nvSpPr>
            <p:cNvPr id="24" name="Freeform 50"/>
            <p:cNvSpPr>
              <a:spLocks/>
            </p:cNvSpPr>
            <p:nvPr/>
          </p:nvSpPr>
          <p:spPr bwMode="auto">
            <a:xfrm>
              <a:off x="5175250" y="1169988"/>
              <a:ext cx="1577975" cy="769937"/>
            </a:xfrm>
            <a:custGeom>
              <a:avLst/>
              <a:gdLst>
                <a:gd name="T0" fmla="*/ 617 w 994"/>
                <a:gd name="T1" fmla="*/ 85 h 485"/>
                <a:gd name="T2" fmla="*/ 617 w 994"/>
                <a:gd name="T3" fmla="*/ 85 h 485"/>
                <a:gd name="T4" fmla="*/ 615 w 994"/>
                <a:gd name="T5" fmla="*/ 98 h 485"/>
                <a:gd name="T6" fmla="*/ 609 w 994"/>
                <a:gd name="T7" fmla="*/ 106 h 485"/>
                <a:gd name="T8" fmla="*/ 598 w 994"/>
                <a:gd name="T9" fmla="*/ 113 h 485"/>
                <a:gd name="T10" fmla="*/ 588 w 994"/>
                <a:gd name="T11" fmla="*/ 115 h 485"/>
                <a:gd name="T12" fmla="*/ 407 w 994"/>
                <a:gd name="T13" fmla="*/ 115 h 485"/>
                <a:gd name="T14" fmla="*/ 407 w 994"/>
                <a:gd name="T15" fmla="*/ 115 h 485"/>
                <a:gd name="T16" fmla="*/ 396 w 994"/>
                <a:gd name="T17" fmla="*/ 113 h 485"/>
                <a:gd name="T18" fmla="*/ 385 w 994"/>
                <a:gd name="T19" fmla="*/ 106 h 485"/>
                <a:gd name="T20" fmla="*/ 379 w 994"/>
                <a:gd name="T21" fmla="*/ 98 h 485"/>
                <a:gd name="T22" fmla="*/ 377 w 994"/>
                <a:gd name="T23" fmla="*/ 85 h 485"/>
                <a:gd name="T24" fmla="*/ 377 w 994"/>
                <a:gd name="T25" fmla="*/ 0 h 485"/>
                <a:gd name="T26" fmla="*/ 0 w 994"/>
                <a:gd name="T27" fmla="*/ 0 h 485"/>
                <a:gd name="T28" fmla="*/ 0 w 994"/>
                <a:gd name="T29" fmla="*/ 389 h 485"/>
                <a:gd name="T30" fmla="*/ 0 w 994"/>
                <a:gd name="T31" fmla="*/ 389 h 485"/>
                <a:gd name="T32" fmla="*/ 2 w 994"/>
                <a:gd name="T33" fmla="*/ 409 h 485"/>
                <a:gd name="T34" fmla="*/ 6 w 994"/>
                <a:gd name="T35" fmla="*/ 426 h 485"/>
                <a:gd name="T36" fmla="*/ 17 w 994"/>
                <a:gd name="T37" fmla="*/ 443 h 485"/>
                <a:gd name="T38" fmla="*/ 27 w 994"/>
                <a:gd name="T39" fmla="*/ 458 h 485"/>
                <a:gd name="T40" fmla="*/ 42 w 994"/>
                <a:gd name="T41" fmla="*/ 468 h 485"/>
                <a:gd name="T42" fmla="*/ 59 w 994"/>
                <a:gd name="T43" fmla="*/ 479 h 485"/>
                <a:gd name="T44" fmla="*/ 76 w 994"/>
                <a:gd name="T45" fmla="*/ 483 h 485"/>
                <a:gd name="T46" fmla="*/ 96 w 994"/>
                <a:gd name="T47" fmla="*/ 485 h 485"/>
                <a:gd name="T48" fmla="*/ 898 w 994"/>
                <a:gd name="T49" fmla="*/ 485 h 485"/>
                <a:gd name="T50" fmla="*/ 898 w 994"/>
                <a:gd name="T51" fmla="*/ 485 h 485"/>
                <a:gd name="T52" fmla="*/ 918 w 994"/>
                <a:gd name="T53" fmla="*/ 483 h 485"/>
                <a:gd name="T54" fmla="*/ 935 w 994"/>
                <a:gd name="T55" fmla="*/ 479 h 485"/>
                <a:gd name="T56" fmla="*/ 952 w 994"/>
                <a:gd name="T57" fmla="*/ 468 h 485"/>
                <a:gd name="T58" fmla="*/ 967 w 994"/>
                <a:gd name="T59" fmla="*/ 458 h 485"/>
                <a:gd name="T60" fmla="*/ 979 w 994"/>
                <a:gd name="T61" fmla="*/ 443 h 485"/>
                <a:gd name="T62" fmla="*/ 988 w 994"/>
                <a:gd name="T63" fmla="*/ 426 h 485"/>
                <a:gd name="T64" fmla="*/ 992 w 994"/>
                <a:gd name="T65" fmla="*/ 409 h 485"/>
                <a:gd name="T66" fmla="*/ 994 w 994"/>
                <a:gd name="T67" fmla="*/ 389 h 485"/>
                <a:gd name="T68" fmla="*/ 994 w 994"/>
                <a:gd name="T69" fmla="*/ 0 h 485"/>
                <a:gd name="T70" fmla="*/ 617 w 994"/>
                <a:gd name="T71" fmla="*/ 0 h 485"/>
                <a:gd name="T72" fmla="*/ 617 w 994"/>
                <a:gd name="T73" fmla="*/ 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4" h="485">
                  <a:moveTo>
                    <a:pt x="617" y="85"/>
                  </a:moveTo>
                  <a:lnTo>
                    <a:pt x="617" y="85"/>
                  </a:lnTo>
                  <a:lnTo>
                    <a:pt x="615" y="98"/>
                  </a:lnTo>
                  <a:lnTo>
                    <a:pt x="609" y="106"/>
                  </a:lnTo>
                  <a:lnTo>
                    <a:pt x="598" y="113"/>
                  </a:lnTo>
                  <a:lnTo>
                    <a:pt x="588" y="115"/>
                  </a:lnTo>
                  <a:lnTo>
                    <a:pt x="407" y="115"/>
                  </a:lnTo>
                  <a:lnTo>
                    <a:pt x="407" y="115"/>
                  </a:lnTo>
                  <a:lnTo>
                    <a:pt x="396" y="113"/>
                  </a:lnTo>
                  <a:lnTo>
                    <a:pt x="385" y="106"/>
                  </a:lnTo>
                  <a:lnTo>
                    <a:pt x="379" y="98"/>
                  </a:lnTo>
                  <a:lnTo>
                    <a:pt x="377" y="85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2" y="409"/>
                  </a:lnTo>
                  <a:lnTo>
                    <a:pt x="6" y="426"/>
                  </a:lnTo>
                  <a:lnTo>
                    <a:pt x="17" y="443"/>
                  </a:lnTo>
                  <a:lnTo>
                    <a:pt x="27" y="458"/>
                  </a:lnTo>
                  <a:lnTo>
                    <a:pt x="42" y="468"/>
                  </a:lnTo>
                  <a:lnTo>
                    <a:pt x="59" y="479"/>
                  </a:lnTo>
                  <a:lnTo>
                    <a:pt x="76" y="483"/>
                  </a:lnTo>
                  <a:lnTo>
                    <a:pt x="96" y="485"/>
                  </a:lnTo>
                  <a:lnTo>
                    <a:pt x="898" y="485"/>
                  </a:lnTo>
                  <a:lnTo>
                    <a:pt x="898" y="485"/>
                  </a:lnTo>
                  <a:lnTo>
                    <a:pt x="918" y="483"/>
                  </a:lnTo>
                  <a:lnTo>
                    <a:pt x="935" y="479"/>
                  </a:lnTo>
                  <a:lnTo>
                    <a:pt x="952" y="468"/>
                  </a:lnTo>
                  <a:lnTo>
                    <a:pt x="967" y="458"/>
                  </a:lnTo>
                  <a:lnTo>
                    <a:pt x="979" y="443"/>
                  </a:lnTo>
                  <a:lnTo>
                    <a:pt x="988" y="426"/>
                  </a:lnTo>
                  <a:lnTo>
                    <a:pt x="992" y="409"/>
                  </a:lnTo>
                  <a:lnTo>
                    <a:pt x="994" y="389"/>
                  </a:lnTo>
                  <a:lnTo>
                    <a:pt x="994" y="0"/>
                  </a:lnTo>
                  <a:lnTo>
                    <a:pt x="617" y="0"/>
                  </a:lnTo>
                  <a:lnTo>
                    <a:pt x="61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5175250" y="538163"/>
              <a:ext cx="1577975" cy="584200"/>
            </a:xfrm>
            <a:custGeom>
              <a:avLst/>
              <a:gdLst>
                <a:gd name="T0" fmla="*/ 898 w 994"/>
                <a:gd name="T1" fmla="*/ 162 h 368"/>
                <a:gd name="T2" fmla="*/ 666 w 994"/>
                <a:gd name="T3" fmla="*/ 162 h 368"/>
                <a:gd name="T4" fmla="*/ 666 w 994"/>
                <a:gd name="T5" fmla="*/ 64 h 368"/>
                <a:gd name="T6" fmla="*/ 666 w 994"/>
                <a:gd name="T7" fmla="*/ 64 h 368"/>
                <a:gd name="T8" fmla="*/ 664 w 994"/>
                <a:gd name="T9" fmla="*/ 51 h 368"/>
                <a:gd name="T10" fmla="*/ 660 w 994"/>
                <a:gd name="T11" fmla="*/ 40 h 368"/>
                <a:gd name="T12" fmla="*/ 656 w 994"/>
                <a:gd name="T13" fmla="*/ 30 h 368"/>
                <a:gd name="T14" fmla="*/ 647 w 994"/>
                <a:gd name="T15" fmla="*/ 19 h 368"/>
                <a:gd name="T16" fmla="*/ 637 w 994"/>
                <a:gd name="T17" fmla="*/ 13 h 368"/>
                <a:gd name="T18" fmla="*/ 626 w 994"/>
                <a:gd name="T19" fmla="*/ 6 h 368"/>
                <a:gd name="T20" fmla="*/ 615 w 994"/>
                <a:gd name="T21" fmla="*/ 2 h 368"/>
                <a:gd name="T22" fmla="*/ 602 w 994"/>
                <a:gd name="T23" fmla="*/ 0 h 368"/>
                <a:gd name="T24" fmla="*/ 392 w 994"/>
                <a:gd name="T25" fmla="*/ 0 h 368"/>
                <a:gd name="T26" fmla="*/ 392 w 994"/>
                <a:gd name="T27" fmla="*/ 0 h 368"/>
                <a:gd name="T28" fmla="*/ 379 w 994"/>
                <a:gd name="T29" fmla="*/ 2 h 368"/>
                <a:gd name="T30" fmla="*/ 368 w 994"/>
                <a:gd name="T31" fmla="*/ 6 h 368"/>
                <a:gd name="T32" fmla="*/ 358 w 994"/>
                <a:gd name="T33" fmla="*/ 13 h 368"/>
                <a:gd name="T34" fmla="*/ 347 w 994"/>
                <a:gd name="T35" fmla="*/ 19 h 368"/>
                <a:gd name="T36" fmla="*/ 341 w 994"/>
                <a:gd name="T37" fmla="*/ 30 h 368"/>
                <a:gd name="T38" fmla="*/ 334 w 994"/>
                <a:gd name="T39" fmla="*/ 40 h 368"/>
                <a:gd name="T40" fmla="*/ 330 w 994"/>
                <a:gd name="T41" fmla="*/ 51 h 368"/>
                <a:gd name="T42" fmla="*/ 328 w 994"/>
                <a:gd name="T43" fmla="*/ 64 h 368"/>
                <a:gd name="T44" fmla="*/ 328 w 994"/>
                <a:gd name="T45" fmla="*/ 162 h 368"/>
                <a:gd name="T46" fmla="*/ 96 w 994"/>
                <a:gd name="T47" fmla="*/ 162 h 368"/>
                <a:gd name="T48" fmla="*/ 96 w 994"/>
                <a:gd name="T49" fmla="*/ 162 h 368"/>
                <a:gd name="T50" fmla="*/ 76 w 994"/>
                <a:gd name="T51" fmla="*/ 164 h 368"/>
                <a:gd name="T52" fmla="*/ 59 w 994"/>
                <a:gd name="T53" fmla="*/ 170 h 368"/>
                <a:gd name="T54" fmla="*/ 42 w 994"/>
                <a:gd name="T55" fmla="*/ 179 h 368"/>
                <a:gd name="T56" fmla="*/ 27 w 994"/>
                <a:gd name="T57" fmla="*/ 189 h 368"/>
                <a:gd name="T58" fmla="*/ 17 w 994"/>
                <a:gd name="T59" fmla="*/ 204 h 368"/>
                <a:gd name="T60" fmla="*/ 6 w 994"/>
                <a:gd name="T61" fmla="*/ 221 h 368"/>
                <a:gd name="T62" fmla="*/ 2 w 994"/>
                <a:gd name="T63" fmla="*/ 240 h 368"/>
                <a:gd name="T64" fmla="*/ 0 w 994"/>
                <a:gd name="T65" fmla="*/ 259 h 368"/>
                <a:gd name="T66" fmla="*/ 0 w 994"/>
                <a:gd name="T67" fmla="*/ 368 h 368"/>
                <a:gd name="T68" fmla="*/ 994 w 994"/>
                <a:gd name="T69" fmla="*/ 368 h 368"/>
                <a:gd name="T70" fmla="*/ 994 w 994"/>
                <a:gd name="T71" fmla="*/ 259 h 368"/>
                <a:gd name="T72" fmla="*/ 994 w 994"/>
                <a:gd name="T73" fmla="*/ 259 h 368"/>
                <a:gd name="T74" fmla="*/ 992 w 994"/>
                <a:gd name="T75" fmla="*/ 240 h 368"/>
                <a:gd name="T76" fmla="*/ 988 w 994"/>
                <a:gd name="T77" fmla="*/ 221 h 368"/>
                <a:gd name="T78" fmla="*/ 979 w 994"/>
                <a:gd name="T79" fmla="*/ 204 h 368"/>
                <a:gd name="T80" fmla="*/ 967 w 994"/>
                <a:gd name="T81" fmla="*/ 189 h 368"/>
                <a:gd name="T82" fmla="*/ 952 w 994"/>
                <a:gd name="T83" fmla="*/ 179 h 368"/>
                <a:gd name="T84" fmla="*/ 935 w 994"/>
                <a:gd name="T85" fmla="*/ 170 h 368"/>
                <a:gd name="T86" fmla="*/ 918 w 994"/>
                <a:gd name="T87" fmla="*/ 164 h 368"/>
                <a:gd name="T88" fmla="*/ 898 w 994"/>
                <a:gd name="T89" fmla="*/ 162 h 368"/>
                <a:gd name="T90" fmla="*/ 898 w 994"/>
                <a:gd name="T91" fmla="*/ 162 h 368"/>
                <a:gd name="T92" fmla="*/ 396 w 994"/>
                <a:gd name="T93" fmla="*/ 68 h 368"/>
                <a:gd name="T94" fmla="*/ 598 w 994"/>
                <a:gd name="T95" fmla="*/ 68 h 368"/>
                <a:gd name="T96" fmla="*/ 598 w 994"/>
                <a:gd name="T97" fmla="*/ 162 h 368"/>
                <a:gd name="T98" fmla="*/ 396 w 994"/>
                <a:gd name="T99" fmla="*/ 162 h 368"/>
                <a:gd name="T100" fmla="*/ 396 w 994"/>
                <a:gd name="T101" fmla="*/ 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4" h="368">
                  <a:moveTo>
                    <a:pt x="898" y="162"/>
                  </a:moveTo>
                  <a:lnTo>
                    <a:pt x="666" y="162"/>
                  </a:lnTo>
                  <a:lnTo>
                    <a:pt x="666" y="64"/>
                  </a:lnTo>
                  <a:lnTo>
                    <a:pt x="666" y="64"/>
                  </a:lnTo>
                  <a:lnTo>
                    <a:pt x="664" y="51"/>
                  </a:lnTo>
                  <a:lnTo>
                    <a:pt x="660" y="40"/>
                  </a:lnTo>
                  <a:lnTo>
                    <a:pt x="656" y="30"/>
                  </a:lnTo>
                  <a:lnTo>
                    <a:pt x="647" y="19"/>
                  </a:lnTo>
                  <a:lnTo>
                    <a:pt x="637" y="13"/>
                  </a:lnTo>
                  <a:lnTo>
                    <a:pt x="626" y="6"/>
                  </a:lnTo>
                  <a:lnTo>
                    <a:pt x="615" y="2"/>
                  </a:lnTo>
                  <a:lnTo>
                    <a:pt x="60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79" y="2"/>
                  </a:lnTo>
                  <a:lnTo>
                    <a:pt x="368" y="6"/>
                  </a:lnTo>
                  <a:lnTo>
                    <a:pt x="358" y="13"/>
                  </a:lnTo>
                  <a:lnTo>
                    <a:pt x="347" y="19"/>
                  </a:lnTo>
                  <a:lnTo>
                    <a:pt x="341" y="30"/>
                  </a:lnTo>
                  <a:lnTo>
                    <a:pt x="334" y="40"/>
                  </a:lnTo>
                  <a:lnTo>
                    <a:pt x="330" y="51"/>
                  </a:lnTo>
                  <a:lnTo>
                    <a:pt x="328" y="64"/>
                  </a:lnTo>
                  <a:lnTo>
                    <a:pt x="328" y="162"/>
                  </a:lnTo>
                  <a:lnTo>
                    <a:pt x="96" y="162"/>
                  </a:lnTo>
                  <a:lnTo>
                    <a:pt x="96" y="162"/>
                  </a:lnTo>
                  <a:lnTo>
                    <a:pt x="76" y="164"/>
                  </a:lnTo>
                  <a:lnTo>
                    <a:pt x="59" y="170"/>
                  </a:lnTo>
                  <a:lnTo>
                    <a:pt x="42" y="179"/>
                  </a:lnTo>
                  <a:lnTo>
                    <a:pt x="27" y="189"/>
                  </a:lnTo>
                  <a:lnTo>
                    <a:pt x="17" y="204"/>
                  </a:lnTo>
                  <a:lnTo>
                    <a:pt x="6" y="221"/>
                  </a:lnTo>
                  <a:lnTo>
                    <a:pt x="2" y="240"/>
                  </a:lnTo>
                  <a:lnTo>
                    <a:pt x="0" y="259"/>
                  </a:lnTo>
                  <a:lnTo>
                    <a:pt x="0" y="368"/>
                  </a:lnTo>
                  <a:lnTo>
                    <a:pt x="994" y="368"/>
                  </a:lnTo>
                  <a:lnTo>
                    <a:pt x="994" y="259"/>
                  </a:lnTo>
                  <a:lnTo>
                    <a:pt x="994" y="259"/>
                  </a:lnTo>
                  <a:lnTo>
                    <a:pt x="992" y="240"/>
                  </a:lnTo>
                  <a:lnTo>
                    <a:pt x="988" y="221"/>
                  </a:lnTo>
                  <a:lnTo>
                    <a:pt x="979" y="204"/>
                  </a:lnTo>
                  <a:lnTo>
                    <a:pt x="967" y="189"/>
                  </a:lnTo>
                  <a:lnTo>
                    <a:pt x="952" y="179"/>
                  </a:lnTo>
                  <a:lnTo>
                    <a:pt x="935" y="170"/>
                  </a:lnTo>
                  <a:lnTo>
                    <a:pt x="918" y="164"/>
                  </a:lnTo>
                  <a:lnTo>
                    <a:pt x="898" y="162"/>
                  </a:lnTo>
                  <a:lnTo>
                    <a:pt x="898" y="162"/>
                  </a:lnTo>
                  <a:close/>
                  <a:moveTo>
                    <a:pt x="396" y="68"/>
                  </a:moveTo>
                  <a:lnTo>
                    <a:pt x="598" y="68"/>
                  </a:lnTo>
                  <a:lnTo>
                    <a:pt x="598" y="162"/>
                  </a:lnTo>
                  <a:lnTo>
                    <a:pt x="396" y="162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03848" y="1225190"/>
            <a:ext cx="945955" cy="729463"/>
            <a:chOff x="407988" y="4792663"/>
            <a:chExt cx="1727200" cy="1331912"/>
          </a:xfrm>
          <a:solidFill>
            <a:srgbClr val="DED6B1"/>
          </a:solidFill>
        </p:grpSpPr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407988" y="6073775"/>
              <a:ext cx="1727200" cy="50800"/>
            </a:xfrm>
            <a:custGeom>
              <a:avLst/>
              <a:gdLst>
                <a:gd name="T0" fmla="*/ 15 w 1088"/>
                <a:gd name="T1" fmla="*/ 32 h 32"/>
                <a:gd name="T2" fmla="*/ 15 w 1088"/>
                <a:gd name="T3" fmla="*/ 32 h 32"/>
                <a:gd name="T4" fmla="*/ 9 w 1088"/>
                <a:gd name="T5" fmla="*/ 32 h 32"/>
                <a:gd name="T6" fmla="*/ 5 w 1088"/>
                <a:gd name="T7" fmla="*/ 28 h 32"/>
                <a:gd name="T8" fmla="*/ 0 w 1088"/>
                <a:gd name="T9" fmla="*/ 23 h 32"/>
                <a:gd name="T10" fmla="*/ 0 w 1088"/>
                <a:gd name="T11" fmla="*/ 15 h 32"/>
                <a:gd name="T12" fmla="*/ 0 w 1088"/>
                <a:gd name="T13" fmla="*/ 15 h 32"/>
                <a:gd name="T14" fmla="*/ 0 w 1088"/>
                <a:gd name="T15" fmla="*/ 9 h 32"/>
                <a:gd name="T16" fmla="*/ 5 w 1088"/>
                <a:gd name="T17" fmla="*/ 4 h 32"/>
                <a:gd name="T18" fmla="*/ 9 w 1088"/>
                <a:gd name="T19" fmla="*/ 0 h 32"/>
                <a:gd name="T20" fmla="*/ 15 w 1088"/>
                <a:gd name="T21" fmla="*/ 0 h 32"/>
                <a:gd name="T22" fmla="*/ 1071 w 1088"/>
                <a:gd name="T23" fmla="*/ 0 h 32"/>
                <a:gd name="T24" fmla="*/ 1071 w 1088"/>
                <a:gd name="T25" fmla="*/ 0 h 32"/>
                <a:gd name="T26" fmla="*/ 1078 w 1088"/>
                <a:gd name="T27" fmla="*/ 0 h 32"/>
                <a:gd name="T28" fmla="*/ 1084 w 1088"/>
                <a:gd name="T29" fmla="*/ 4 h 32"/>
                <a:gd name="T30" fmla="*/ 1088 w 1088"/>
                <a:gd name="T31" fmla="*/ 9 h 32"/>
                <a:gd name="T32" fmla="*/ 1088 w 1088"/>
                <a:gd name="T33" fmla="*/ 15 h 32"/>
                <a:gd name="T34" fmla="*/ 1088 w 1088"/>
                <a:gd name="T35" fmla="*/ 15 h 32"/>
                <a:gd name="T36" fmla="*/ 1088 w 1088"/>
                <a:gd name="T37" fmla="*/ 23 h 32"/>
                <a:gd name="T38" fmla="*/ 1084 w 1088"/>
                <a:gd name="T39" fmla="*/ 28 h 32"/>
                <a:gd name="T40" fmla="*/ 1078 w 1088"/>
                <a:gd name="T41" fmla="*/ 32 h 32"/>
                <a:gd name="T42" fmla="*/ 1071 w 1088"/>
                <a:gd name="T43" fmla="*/ 32 h 32"/>
                <a:gd name="T44" fmla="*/ 15 w 1088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8" h="32">
                  <a:moveTo>
                    <a:pt x="15" y="32"/>
                  </a:moveTo>
                  <a:lnTo>
                    <a:pt x="15" y="32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8" y="0"/>
                  </a:lnTo>
                  <a:lnTo>
                    <a:pt x="1084" y="4"/>
                  </a:lnTo>
                  <a:lnTo>
                    <a:pt x="1088" y="9"/>
                  </a:lnTo>
                  <a:lnTo>
                    <a:pt x="1088" y="15"/>
                  </a:lnTo>
                  <a:lnTo>
                    <a:pt x="1088" y="15"/>
                  </a:lnTo>
                  <a:lnTo>
                    <a:pt x="1088" y="23"/>
                  </a:lnTo>
                  <a:lnTo>
                    <a:pt x="1084" y="28"/>
                  </a:lnTo>
                  <a:lnTo>
                    <a:pt x="1078" y="32"/>
                  </a:lnTo>
                  <a:lnTo>
                    <a:pt x="1071" y="32"/>
                  </a:lnTo>
                  <a:lnTo>
                    <a:pt x="1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620713" y="5103813"/>
              <a:ext cx="250825" cy="831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996950" y="4792663"/>
              <a:ext cx="249237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1347788" y="5154613"/>
              <a:ext cx="250825" cy="781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724025" y="5418138"/>
              <a:ext cx="249237" cy="517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Freeform 24"/>
          <p:cNvSpPr>
            <a:spLocks noEditPoints="1"/>
          </p:cNvSpPr>
          <p:nvPr/>
        </p:nvSpPr>
        <p:spPr bwMode="auto">
          <a:xfrm>
            <a:off x="5059030" y="1348228"/>
            <a:ext cx="817563" cy="606425"/>
          </a:xfrm>
          <a:custGeom>
            <a:avLst/>
            <a:gdLst>
              <a:gd name="T0" fmla="*/ 379 w 515"/>
              <a:gd name="T1" fmla="*/ 229 h 382"/>
              <a:gd name="T2" fmla="*/ 399 w 515"/>
              <a:gd name="T3" fmla="*/ 190 h 382"/>
              <a:gd name="T4" fmla="*/ 438 w 515"/>
              <a:gd name="T5" fmla="*/ 170 h 382"/>
              <a:gd name="T6" fmla="*/ 464 w 515"/>
              <a:gd name="T7" fmla="*/ 168 h 382"/>
              <a:gd name="T8" fmla="*/ 476 w 515"/>
              <a:gd name="T9" fmla="*/ 109 h 382"/>
              <a:gd name="T10" fmla="*/ 466 w 515"/>
              <a:gd name="T11" fmla="*/ 79 h 382"/>
              <a:gd name="T12" fmla="*/ 442 w 515"/>
              <a:gd name="T13" fmla="*/ 58 h 382"/>
              <a:gd name="T14" fmla="*/ 225 w 515"/>
              <a:gd name="T15" fmla="*/ 54 h 382"/>
              <a:gd name="T16" fmla="*/ 219 w 515"/>
              <a:gd name="T17" fmla="*/ 32 h 382"/>
              <a:gd name="T18" fmla="*/ 201 w 515"/>
              <a:gd name="T19" fmla="*/ 8 h 382"/>
              <a:gd name="T20" fmla="*/ 179 w 515"/>
              <a:gd name="T21" fmla="*/ 0 h 382"/>
              <a:gd name="T22" fmla="*/ 43 w 515"/>
              <a:gd name="T23" fmla="*/ 2 h 382"/>
              <a:gd name="T24" fmla="*/ 8 w 515"/>
              <a:gd name="T25" fmla="*/ 30 h 382"/>
              <a:gd name="T26" fmla="*/ 0 w 515"/>
              <a:gd name="T27" fmla="*/ 58 h 382"/>
              <a:gd name="T28" fmla="*/ 0 w 515"/>
              <a:gd name="T29" fmla="*/ 73 h 382"/>
              <a:gd name="T30" fmla="*/ 0 w 515"/>
              <a:gd name="T31" fmla="*/ 328 h 382"/>
              <a:gd name="T32" fmla="*/ 8 w 515"/>
              <a:gd name="T33" fmla="*/ 358 h 382"/>
              <a:gd name="T34" fmla="*/ 33 w 515"/>
              <a:gd name="T35" fmla="*/ 376 h 382"/>
              <a:gd name="T36" fmla="*/ 422 w 515"/>
              <a:gd name="T37" fmla="*/ 382 h 382"/>
              <a:gd name="T38" fmla="*/ 442 w 515"/>
              <a:gd name="T39" fmla="*/ 376 h 382"/>
              <a:gd name="T40" fmla="*/ 466 w 515"/>
              <a:gd name="T41" fmla="*/ 358 h 382"/>
              <a:gd name="T42" fmla="*/ 476 w 515"/>
              <a:gd name="T43" fmla="*/ 328 h 382"/>
              <a:gd name="T44" fmla="*/ 464 w 515"/>
              <a:gd name="T45" fmla="*/ 318 h 382"/>
              <a:gd name="T46" fmla="*/ 438 w 515"/>
              <a:gd name="T47" fmla="*/ 318 h 382"/>
              <a:gd name="T48" fmla="*/ 399 w 515"/>
              <a:gd name="T49" fmla="*/ 297 h 382"/>
              <a:gd name="T50" fmla="*/ 379 w 515"/>
              <a:gd name="T51" fmla="*/ 259 h 382"/>
              <a:gd name="T52" fmla="*/ 476 w 515"/>
              <a:gd name="T53" fmla="*/ 186 h 382"/>
              <a:gd name="T54" fmla="*/ 452 w 515"/>
              <a:gd name="T55" fmla="*/ 180 h 382"/>
              <a:gd name="T56" fmla="*/ 428 w 515"/>
              <a:gd name="T57" fmla="*/ 186 h 382"/>
              <a:gd name="T58" fmla="*/ 401 w 515"/>
              <a:gd name="T59" fmla="*/ 208 h 382"/>
              <a:gd name="T60" fmla="*/ 389 w 515"/>
              <a:gd name="T61" fmla="*/ 243 h 382"/>
              <a:gd name="T62" fmla="*/ 395 w 515"/>
              <a:gd name="T63" fmla="*/ 267 h 382"/>
              <a:gd name="T64" fmla="*/ 417 w 515"/>
              <a:gd name="T65" fmla="*/ 295 h 382"/>
              <a:gd name="T66" fmla="*/ 452 w 515"/>
              <a:gd name="T67" fmla="*/ 306 h 382"/>
              <a:gd name="T68" fmla="*/ 476 w 515"/>
              <a:gd name="T69" fmla="*/ 301 h 382"/>
              <a:gd name="T70" fmla="*/ 490 w 515"/>
              <a:gd name="T71" fmla="*/ 291 h 382"/>
              <a:gd name="T72" fmla="*/ 509 w 515"/>
              <a:gd name="T73" fmla="*/ 271 h 382"/>
              <a:gd name="T74" fmla="*/ 515 w 515"/>
              <a:gd name="T75" fmla="*/ 243 h 382"/>
              <a:gd name="T76" fmla="*/ 513 w 515"/>
              <a:gd name="T77" fmla="*/ 225 h 382"/>
              <a:gd name="T78" fmla="*/ 498 w 515"/>
              <a:gd name="T79" fmla="*/ 200 h 382"/>
              <a:gd name="T80" fmla="*/ 476 w 515"/>
              <a:gd name="T81" fmla="*/ 186 h 382"/>
              <a:gd name="T82" fmla="*/ 456 w 515"/>
              <a:gd name="T83" fmla="*/ 289 h 382"/>
              <a:gd name="T84" fmla="*/ 450 w 515"/>
              <a:gd name="T85" fmla="*/ 291 h 382"/>
              <a:gd name="T86" fmla="*/ 446 w 515"/>
              <a:gd name="T87" fmla="*/ 291 h 382"/>
              <a:gd name="T88" fmla="*/ 409 w 515"/>
              <a:gd name="T89" fmla="*/ 245 h 382"/>
              <a:gd name="T90" fmla="*/ 476 w 515"/>
              <a:gd name="T91" fmla="*/ 229 h 382"/>
              <a:gd name="T92" fmla="*/ 490 w 515"/>
              <a:gd name="T93" fmla="*/ 204 h 382"/>
              <a:gd name="T94" fmla="*/ 500 w 515"/>
              <a:gd name="T95" fmla="*/ 204 h 382"/>
              <a:gd name="T96" fmla="*/ 503 w 515"/>
              <a:gd name="T97" fmla="*/ 210 h 382"/>
              <a:gd name="T98" fmla="*/ 476 w 515"/>
              <a:gd name="T99" fmla="*/ 25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5" h="382">
                <a:moveTo>
                  <a:pt x="377" y="243"/>
                </a:moveTo>
                <a:lnTo>
                  <a:pt x="377" y="243"/>
                </a:lnTo>
                <a:lnTo>
                  <a:pt x="379" y="229"/>
                </a:lnTo>
                <a:lnTo>
                  <a:pt x="383" y="214"/>
                </a:lnTo>
                <a:lnTo>
                  <a:pt x="389" y="200"/>
                </a:lnTo>
                <a:lnTo>
                  <a:pt x="399" y="190"/>
                </a:lnTo>
                <a:lnTo>
                  <a:pt x="409" y="180"/>
                </a:lnTo>
                <a:lnTo>
                  <a:pt x="424" y="174"/>
                </a:lnTo>
                <a:lnTo>
                  <a:pt x="438" y="170"/>
                </a:lnTo>
                <a:lnTo>
                  <a:pt x="452" y="168"/>
                </a:lnTo>
                <a:lnTo>
                  <a:pt x="452" y="168"/>
                </a:lnTo>
                <a:lnTo>
                  <a:pt x="464" y="168"/>
                </a:lnTo>
                <a:lnTo>
                  <a:pt x="476" y="172"/>
                </a:lnTo>
                <a:lnTo>
                  <a:pt x="476" y="109"/>
                </a:lnTo>
                <a:lnTo>
                  <a:pt x="476" y="109"/>
                </a:lnTo>
                <a:lnTo>
                  <a:pt x="474" y="99"/>
                </a:lnTo>
                <a:lnTo>
                  <a:pt x="472" y="89"/>
                </a:lnTo>
                <a:lnTo>
                  <a:pt x="466" y="79"/>
                </a:lnTo>
                <a:lnTo>
                  <a:pt x="460" y="71"/>
                </a:lnTo>
                <a:lnTo>
                  <a:pt x="452" y="65"/>
                </a:lnTo>
                <a:lnTo>
                  <a:pt x="442" y="58"/>
                </a:lnTo>
                <a:lnTo>
                  <a:pt x="432" y="56"/>
                </a:lnTo>
                <a:lnTo>
                  <a:pt x="422" y="54"/>
                </a:lnTo>
                <a:lnTo>
                  <a:pt x="225" y="54"/>
                </a:lnTo>
                <a:lnTo>
                  <a:pt x="225" y="54"/>
                </a:lnTo>
                <a:lnTo>
                  <a:pt x="223" y="44"/>
                </a:lnTo>
                <a:lnTo>
                  <a:pt x="219" y="32"/>
                </a:lnTo>
                <a:lnTo>
                  <a:pt x="213" y="24"/>
                </a:lnTo>
                <a:lnTo>
                  <a:pt x="207" y="16"/>
                </a:lnTo>
                <a:lnTo>
                  <a:pt x="201" y="8"/>
                </a:lnTo>
                <a:lnTo>
                  <a:pt x="193" y="4"/>
                </a:lnTo>
                <a:lnTo>
                  <a:pt x="187" y="0"/>
                </a:lnTo>
                <a:lnTo>
                  <a:pt x="179" y="0"/>
                </a:lnTo>
                <a:lnTo>
                  <a:pt x="61" y="0"/>
                </a:lnTo>
                <a:lnTo>
                  <a:pt x="61" y="0"/>
                </a:lnTo>
                <a:lnTo>
                  <a:pt x="43" y="2"/>
                </a:lnTo>
                <a:lnTo>
                  <a:pt x="29" y="8"/>
                </a:lnTo>
                <a:lnTo>
                  <a:pt x="17" y="18"/>
                </a:lnTo>
                <a:lnTo>
                  <a:pt x="8" y="30"/>
                </a:lnTo>
                <a:lnTo>
                  <a:pt x="8" y="30"/>
                </a:lnTo>
                <a:lnTo>
                  <a:pt x="2" y="44"/>
                </a:lnTo>
                <a:lnTo>
                  <a:pt x="0" y="58"/>
                </a:lnTo>
                <a:lnTo>
                  <a:pt x="0" y="61"/>
                </a:lnTo>
                <a:lnTo>
                  <a:pt x="0" y="67"/>
                </a:lnTo>
                <a:lnTo>
                  <a:pt x="0" y="73"/>
                </a:lnTo>
                <a:lnTo>
                  <a:pt x="0" y="156"/>
                </a:lnTo>
                <a:lnTo>
                  <a:pt x="0" y="328"/>
                </a:lnTo>
                <a:lnTo>
                  <a:pt x="0" y="328"/>
                </a:lnTo>
                <a:lnTo>
                  <a:pt x="0" y="338"/>
                </a:lnTo>
                <a:lnTo>
                  <a:pt x="4" y="348"/>
                </a:lnTo>
                <a:lnTo>
                  <a:pt x="8" y="358"/>
                </a:lnTo>
                <a:lnTo>
                  <a:pt x="17" y="366"/>
                </a:lnTo>
                <a:lnTo>
                  <a:pt x="25" y="372"/>
                </a:lnTo>
                <a:lnTo>
                  <a:pt x="33" y="376"/>
                </a:lnTo>
                <a:lnTo>
                  <a:pt x="43" y="380"/>
                </a:lnTo>
                <a:lnTo>
                  <a:pt x="53" y="382"/>
                </a:lnTo>
                <a:lnTo>
                  <a:pt x="422" y="382"/>
                </a:lnTo>
                <a:lnTo>
                  <a:pt x="422" y="382"/>
                </a:lnTo>
                <a:lnTo>
                  <a:pt x="432" y="380"/>
                </a:lnTo>
                <a:lnTo>
                  <a:pt x="442" y="376"/>
                </a:lnTo>
                <a:lnTo>
                  <a:pt x="452" y="372"/>
                </a:lnTo>
                <a:lnTo>
                  <a:pt x="460" y="366"/>
                </a:lnTo>
                <a:lnTo>
                  <a:pt x="466" y="358"/>
                </a:lnTo>
                <a:lnTo>
                  <a:pt x="472" y="348"/>
                </a:lnTo>
                <a:lnTo>
                  <a:pt x="474" y="338"/>
                </a:lnTo>
                <a:lnTo>
                  <a:pt x="476" y="328"/>
                </a:lnTo>
                <a:lnTo>
                  <a:pt x="476" y="316"/>
                </a:lnTo>
                <a:lnTo>
                  <a:pt x="476" y="316"/>
                </a:lnTo>
                <a:lnTo>
                  <a:pt x="464" y="318"/>
                </a:lnTo>
                <a:lnTo>
                  <a:pt x="452" y="320"/>
                </a:lnTo>
                <a:lnTo>
                  <a:pt x="452" y="320"/>
                </a:lnTo>
                <a:lnTo>
                  <a:pt x="438" y="318"/>
                </a:lnTo>
                <a:lnTo>
                  <a:pt x="424" y="314"/>
                </a:lnTo>
                <a:lnTo>
                  <a:pt x="409" y="306"/>
                </a:lnTo>
                <a:lnTo>
                  <a:pt x="399" y="297"/>
                </a:lnTo>
                <a:lnTo>
                  <a:pt x="389" y="285"/>
                </a:lnTo>
                <a:lnTo>
                  <a:pt x="383" y="273"/>
                </a:lnTo>
                <a:lnTo>
                  <a:pt x="379" y="259"/>
                </a:lnTo>
                <a:lnTo>
                  <a:pt x="377" y="243"/>
                </a:lnTo>
                <a:lnTo>
                  <a:pt x="377" y="243"/>
                </a:lnTo>
                <a:close/>
                <a:moveTo>
                  <a:pt x="476" y="186"/>
                </a:moveTo>
                <a:lnTo>
                  <a:pt x="476" y="186"/>
                </a:lnTo>
                <a:lnTo>
                  <a:pt x="464" y="182"/>
                </a:lnTo>
                <a:lnTo>
                  <a:pt x="452" y="180"/>
                </a:lnTo>
                <a:lnTo>
                  <a:pt x="452" y="180"/>
                </a:lnTo>
                <a:lnTo>
                  <a:pt x="440" y="182"/>
                </a:lnTo>
                <a:lnTo>
                  <a:pt x="428" y="186"/>
                </a:lnTo>
                <a:lnTo>
                  <a:pt x="417" y="192"/>
                </a:lnTo>
                <a:lnTo>
                  <a:pt x="407" y="198"/>
                </a:lnTo>
                <a:lnTo>
                  <a:pt x="401" y="208"/>
                </a:lnTo>
                <a:lnTo>
                  <a:pt x="395" y="218"/>
                </a:lnTo>
                <a:lnTo>
                  <a:pt x="391" y="231"/>
                </a:lnTo>
                <a:lnTo>
                  <a:pt x="389" y="243"/>
                </a:lnTo>
                <a:lnTo>
                  <a:pt x="389" y="243"/>
                </a:lnTo>
                <a:lnTo>
                  <a:pt x="391" y="255"/>
                </a:lnTo>
                <a:lnTo>
                  <a:pt x="395" y="267"/>
                </a:lnTo>
                <a:lnTo>
                  <a:pt x="401" y="277"/>
                </a:lnTo>
                <a:lnTo>
                  <a:pt x="407" y="287"/>
                </a:lnTo>
                <a:lnTo>
                  <a:pt x="417" y="295"/>
                </a:lnTo>
                <a:lnTo>
                  <a:pt x="428" y="299"/>
                </a:lnTo>
                <a:lnTo>
                  <a:pt x="440" y="304"/>
                </a:lnTo>
                <a:lnTo>
                  <a:pt x="452" y="306"/>
                </a:lnTo>
                <a:lnTo>
                  <a:pt x="452" y="306"/>
                </a:lnTo>
                <a:lnTo>
                  <a:pt x="464" y="304"/>
                </a:lnTo>
                <a:lnTo>
                  <a:pt x="476" y="301"/>
                </a:lnTo>
                <a:lnTo>
                  <a:pt x="476" y="301"/>
                </a:lnTo>
                <a:lnTo>
                  <a:pt x="484" y="297"/>
                </a:lnTo>
                <a:lnTo>
                  <a:pt x="490" y="291"/>
                </a:lnTo>
                <a:lnTo>
                  <a:pt x="498" y="285"/>
                </a:lnTo>
                <a:lnTo>
                  <a:pt x="505" y="279"/>
                </a:lnTo>
                <a:lnTo>
                  <a:pt x="509" y="271"/>
                </a:lnTo>
                <a:lnTo>
                  <a:pt x="513" y="261"/>
                </a:lnTo>
                <a:lnTo>
                  <a:pt x="515" y="253"/>
                </a:lnTo>
                <a:lnTo>
                  <a:pt x="515" y="243"/>
                </a:lnTo>
                <a:lnTo>
                  <a:pt x="515" y="243"/>
                </a:lnTo>
                <a:lnTo>
                  <a:pt x="515" y="233"/>
                </a:lnTo>
                <a:lnTo>
                  <a:pt x="513" y="225"/>
                </a:lnTo>
                <a:lnTo>
                  <a:pt x="509" y="216"/>
                </a:lnTo>
                <a:lnTo>
                  <a:pt x="505" y="208"/>
                </a:lnTo>
                <a:lnTo>
                  <a:pt x="498" y="200"/>
                </a:lnTo>
                <a:lnTo>
                  <a:pt x="490" y="194"/>
                </a:lnTo>
                <a:lnTo>
                  <a:pt x="484" y="190"/>
                </a:lnTo>
                <a:lnTo>
                  <a:pt x="476" y="186"/>
                </a:lnTo>
                <a:lnTo>
                  <a:pt x="476" y="186"/>
                </a:lnTo>
                <a:close/>
                <a:moveTo>
                  <a:pt x="476" y="257"/>
                </a:moveTo>
                <a:lnTo>
                  <a:pt x="456" y="289"/>
                </a:lnTo>
                <a:lnTo>
                  <a:pt x="456" y="289"/>
                </a:lnTo>
                <a:lnTo>
                  <a:pt x="452" y="291"/>
                </a:lnTo>
                <a:lnTo>
                  <a:pt x="450" y="291"/>
                </a:lnTo>
                <a:lnTo>
                  <a:pt x="450" y="291"/>
                </a:lnTo>
                <a:lnTo>
                  <a:pt x="450" y="291"/>
                </a:lnTo>
                <a:lnTo>
                  <a:pt x="446" y="291"/>
                </a:lnTo>
                <a:lnTo>
                  <a:pt x="442" y="289"/>
                </a:lnTo>
                <a:lnTo>
                  <a:pt x="409" y="245"/>
                </a:lnTo>
                <a:lnTo>
                  <a:pt x="409" y="245"/>
                </a:lnTo>
                <a:lnTo>
                  <a:pt x="428" y="245"/>
                </a:lnTo>
                <a:lnTo>
                  <a:pt x="448" y="271"/>
                </a:lnTo>
                <a:lnTo>
                  <a:pt x="476" y="229"/>
                </a:lnTo>
                <a:lnTo>
                  <a:pt x="488" y="208"/>
                </a:lnTo>
                <a:lnTo>
                  <a:pt x="488" y="208"/>
                </a:lnTo>
                <a:lnTo>
                  <a:pt x="490" y="204"/>
                </a:lnTo>
                <a:lnTo>
                  <a:pt x="494" y="204"/>
                </a:lnTo>
                <a:lnTo>
                  <a:pt x="496" y="204"/>
                </a:lnTo>
                <a:lnTo>
                  <a:pt x="500" y="204"/>
                </a:lnTo>
                <a:lnTo>
                  <a:pt x="500" y="204"/>
                </a:lnTo>
                <a:lnTo>
                  <a:pt x="503" y="206"/>
                </a:lnTo>
                <a:lnTo>
                  <a:pt x="503" y="210"/>
                </a:lnTo>
                <a:lnTo>
                  <a:pt x="503" y="212"/>
                </a:lnTo>
                <a:lnTo>
                  <a:pt x="503" y="216"/>
                </a:lnTo>
                <a:lnTo>
                  <a:pt x="476" y="257"/>
                </a:lnTo>
                <a:close/>
              </a:path>
            </a:pathLst>
          </a:custGeom>
          <a:solidFill>
            <a:srgbClr val="E0DAB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19"/>
          <p:cNvSpPr>
            <a:spLocks noEditPoints="1"/>
          </p:cNvSpPr>
          <p:nvPr/>
        </p:nvSpPr>
        <p:spPr bwMode="auto">
          <a:xfrm>
            <a:off x="6848332" y="1154153"/>
            <a:ext cx="612775" cy="871538"/>
          </a:xfrm>
          <a:custGeom>
            <a:avLst/>
            <a:gdLst>
              <a:gd name="T0" fmla="*/ 258 w 386"/>
              <a:gd name="T1" fmla="*/ 204 h 549"/>
              <a:gd name="T2" fmla="*/ 280 w 386"/>
              <a:gd name="T3" fmla="*/ 186 h 549"/>
              <a:gd name="T4" fmla="*/ 298 w 386"/>
              <a:gd name="T5" fmla="*/ 164 h 549"/>
              <a:gd name="T6" fmla="*/ 310 w 386"/>
              <a:gd name="T7" fmla="*/ 140 h 549"/>
              <a:gd name="T8" fmla="*/ 314 w 386"/>
              <a:gd name="T9" fmla="*/ 110 h 549"/>
              <a:gd name="T10" fmla="*/ 312 w 386"/>
              <a:gd name="T11" fmla="*/ 100 h 549"/>
              <a:gd name="T12" fmla="*/ 304 w 386"/>
              <a:gd name="T13" fmla="*/ 68 h 549"/>
              <a:gd name="T14" fmla="*/ 278 w 386"/>
              <a:gd name="T15" fmla="*/ 32 h 549"/>
              <a:gd name="T16" fmla="*/ 240 w 386"/>
              <a:gd name="T17" fmla="*/ 8 h 549"/>
              <a:gd name="T18" fmla="*/ 194 w 386"/>
              <a:gd name="T19" fmla="*/ 0 h 549"/>
              <a:gd name="T20" fmla="*/ 168 w 386"/>
              <a:gd name="T21" fmla="*/ 2 h 549"/>
              <a:gd name="T22" fmla="*/ 126 w 386"/>
              <a:gd name="T23" fmla="*/ 18 h 549"/>
              <a:gd name="T24" fmla="*/ 94 w 386"/>
              <a:gd name="T25" fmla="*/ 48 h 549"/>
              <a:gd name="T26" fmla="*/ 76 w 386"/>
              <a:gd name="T27" fmla="*/ 88 h 549"/>
              <a:gd name="T28" fmla="*/ 72 w 386"/>
              <a:gd name="T29" fmla="*/ 110 h 549"/>
              <a:gd name="T30" fmla="*/ 74 w 386"/>
              <a:gd name="T31" fmla="*/ 126 h 549"/>
              <a:gd name="T32" fmla="*/ 82 w 386"/>
              <a:gd name="T33" fmla="*/ 152 h 549"/>
              <a:gd name="T34" fmla="*/ 96 w 386"/>
              <a:gd name="T35" fmla="*/ 176 h 549"/>
              <a:gd name="T36" fmla="*/ 116 w 386"/>
              <a:gd name="T37" fmla="*/ 196 h 549"/>
              <a:gd name="T38" fmla="*/ 128 w 386"/>
              <a:gd name="T39" fmla="*/ 204 h 549"/>
              <a:gd name="T40" fmla="*/ 100 w 386"/>
              <a:gd name="T41" fmla="*/ 218 h 549"/>
              <a:gd name="T42" fmla="*/ 76 w 386"/>
              <a:gd name="T43" fmla="*/ 236 h 549"/>
              <a:gd name="T44" fmla="*/ 36 w 386"/>
              <a:gd name="T45" fmla="*/ 284 h 549"/>
              <a:gd name="T46" fmla="*/ 10 w 386"/>
              <a:gd name="T47" fmla="*/ 344 h 549"/>
              <a:gd name="T48" fmla="*/ 0 w 386"/>
              <a:gd name="T49" fmla="*/ 394 h 549"/>
              <a:gd name="T50" fmla="*/ 0 w 386"/>
              <a:gd name="T51" fmla="*/ 412 h 549"/>
              <a:gd name="T52" fmla="*/ 4 w 386"/>
              <a:gd name="T53" fmla="*/ 453 h 549"/>
              <a:gd name="T54" fmla="*/ 22 w 386"/>
              <a:gd name="T55" fmla="*/ 475 h 549"/>
              <a:gd name="T56" fmla="*/ 64 w 386"/>
              <a:gd name="T57" fmla="*/ 509 h 549"/>
              <a:gd name="T58" fmla="*/ 112 w 386"/>
              <a:gd name="T59" fmla="*/ 533 h 549"/>
              <a:gd name="T60" fmla="*/ 166 w 386"/>
              <a:gd name="T61" fmla="*/ 547 h 549"/>
              <a:gd name="T62" fmla="*/ 194 w 386"/>
              <a:gd name="T63" fmla="*/ 549 h 549"/>
              <a:gd name="T64" fmla="*/ 248 w 386"/>
              <a:gd name="T65" fmla="*/ 541 h 549"/>
              <a:gd name="T66" fmla="*/ 300 w 386"/>
              <a:gd name="T67" fmla="*/ 523 h 549"/>
              <a:gd name="T68" fmla="*/ 344 w 386"/>
              <a:gd name="T69" fmla="*/ 493 h 549"/>
              <a:gd name="T70" fmla="*/ 382 w 386"/>
              <a:gd name="T71" fmla="*/ 453 h 549"/>
              <a:gd name="T72" fmla="*/ 386 w 386"/>
              <a:gd name="T73" fmla="*/ 434 h 549"/>
              <a:gd name="T74" fmla="*/ 386 w 386"/>
              <a:gd name="T75" fmla="*/ 412 h 549"/>
              <a:gd name="T76" fmla="*/ 384 w 386"/>
              <a:gd name="T77" fmla="*/ 376 h 549"/>
              <a:gd name="T78" fmla="*/ 366 w 386"/>
              <a:gd name="T79" fmla="*/ 312 h 549"/>
              <a:gd name="T80" fmla="*/ 332 w 386"/>
              <a:gd name="T81" fmla="*/ 258 h 549"/>
              <a:gd name="T82" fmla="*/ 298 w 386"/>
              <a:gd name="T83" fmla="*/ 226 h 549"/>
              <a:gd name="T84" fmla="*/ 272 w 386"/>
              <a:gd name="T85" fmla="*/ 210 h 549"/>
              <a:gd name="T86" fmla="*/ 258 w 386"/>
              <a:gd name="T87" fmla="*/ 204 h 549"/>
              <a:gd name="T88" fmla="*/ 192 w 386"/>
              <a:gd name="T89" fmla="*/ 465 h 549"/>
              <a:gd name="T90" fmla="*/ 184 w 386"/>
              <a:gd name="T91" fmla="*/ 473 h 549"/>
              <a:gd name="T92" fmla="*/ 174 w 386"/>
              <a:gd name="T93" fmla="*/ 475 h 549"/>
              <a:gd name="T94" fmla="*/ 166 w 386"/>
              <a:gd name="T95" fmla="*/ 473 h 549"/>
              <a:gd name="T96" fmla="*/ 74 w 386"/>
              <a:gd name="T97" fmla="*/ 358 h 549"/>
              <a:gd name="T98" fmla="*/ 122 w 386"/>
              <a:gd name="T99" fmla="*/ 354 h 549"/>
              <a:gd name="T100" fmla="*/ 276 w 386"/>
              <a:gd name="T101" fmla="*/ 262 h 549"/>
              <a:gd name="T102" fmla="*/ 282 w 386"/>
              <a:gd name="T103" fmla="*/ 256 h 549"/>
              <a:gd name="T104" fmla="*/ 296 w 386"/>
              <a:gd name="T105" fmla="*/ 254 h 549"/>
              <a:gd name="T106" fmla="*/ 304 w 386"/>
              <a:gd name="T107" fmla="*/ 256 h 549"/>
              <a:gd name="T108" fmla="*/ 312 w 386"/>
              <a:gd name="T109" fmla="*/ 268 h 549"/>
              <a:gd name="T110" fmla="*/ 310 w 386"/>
              <a:gd name="T111" fmla="*/ 284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6" h="549">
                <a:moveTo>
                  <a:pt x="258" y="204"/>
                </a:moveTo>
                <a:lnTo>
                  <a:pt x="258" y="204"/>
                </a:lnTo>
                <a:lnTo>
                  <a:pt x="270" y="196"/>
                </a:lnTo>
                <a:lnTo>
                  <a:pt x="280" y="186"/>
                </a:lnTo>
                <a:lnTo>
                  <a:pt x="290" y="176"/>
                </a:lnTo>
                <a:lnTo>
                  <a:pt x="298" y="164"/>
                </a:lnTo>
                <a:lnTo>
                  <a:pt x="304" y="152"/>
                </a:lnTo>
                <a:lnTo>
                  <a:pt x="310" y="140"/>
                </a:lnTo>
                <a:lnTo>
                  <a:pt x="312" y="126"/>
                </a:lnTo>
                <a:lnTo>
                  <a:pt x="314" y="110"/>
                </a:lnTo>
                <a:lnTo>
                  <a:pt x="314" y="110"/>
                </a:lnTo>
                <a:lnTo>
                  <a:pt x="312" y="100"/>
                </a:lnTo>
                <a:lnTo>
                  <a:pt x="310" y="88"/>
                </a:lnTo>
                <a:lnTo>
                  <a:pt x="304" y="68"/>
                </a:lnTo>
                <a:lnTo>
                  <a:pt x="292" y="48"/>
                </a:lnTo>
                <a:lnTo>
                  <a:pt x="278" y="32"/>
                </a:lnTo>
                <a:lnTo>
                  <a:pt x="260" y="18"/>
                </a:lnTo>
                <a:lnTo>
                  <a:pt x="240" y="8"/>
                </a:lnTo>
                <a:lnTo>
                  <a:pt x="218" y="2"/>
                </a:lnTo>
                <a:lnTo>
                  <a:pt x="194" y="0"/>
                </a:lnTo>
                <a:lnTo>
                  <a:pt x="194" y="0"/>
                </a:lnTo>
                <a:lnTo>
                  <a:pt x="168" y="2"/>
                </a:lnTo>
                <a:lnTo>
                  <a:pt x="146" y="8"/>
                </a:lnTo>
                <a:lnTo>
                  <a:pt x="126" y="18"/>
                </a:lnTo>
                <a:lnTo>
                  <a:pt x="108" y="32"/>
                </a:lnTo>
                <a:lnTo>
                  <a:pt x="94" y="48"/>
                </a:lnTo>
                <a:lnTo>
                  <a:pt x="82" y="68"/>
                </a:lnTo>
                <a:lnTo>
                  <a:pt x="76" y="88"/>
                </a:lnTo>
                <a:lnTo>
                  <a:pt x="74" y="100"/>
                </a:lnTo>
                <a:lnTo>
                  <a:pt x="72" y="110"/>
                </a:lnTo>
                <a:lnTo>
                  <a:pt x="72" y="110"/>
                </a:lnTo>
                <a:lnTo>
                  <a:pt x="74" y="126"/>
                </a:lnTo>
                <a:lnTo>
                  <a:pt x="76" y="140"/>
                </a:lnTo>
                <a:lnTo>
                  <a:pt x="82" y="152"/>
                </a:lnTo>
                <a:lnTo>
                  <a:pt x="88" y="164"/>
                </a:lnTo>
                <a:lnTo>
                  <a:pt x="96" y="176"/>
                </a:lnTo>
                <a:lnTo>
                  <a:pt x="106" y="186"/>
                </a:lnTo>
                <a:lnTo>
                  <a:pt x="116" y="196"/>
                </a:lnTo>
                <a:lnTo>
                  <a:pt x="128" y="204"/>
                </a:lnTo>
                <a:lnTo>
                  <a:pt x="128" y="204"/>
                </a:lnTo>
                <a:lnTo>
                  <a:pt x="114" y="210"/>
                </a:lnTo>
                <a:lnTo>
                  <a:pt x="100" y="218"/>
                </a:lnTo>
                <a:lnTo>
                  <a:pt x="88" y="226"/>
                </a:lnTo>
                <a:lnTo>
                  <a:pt x="76" y="236"/>
                </a:lnTo>
                <a:lnTo>
                  <a:pt x="54" y="258"/>
                </a:lnTo>
                <a:lnTo>
                  <a:pt x="36" y="284"/>
                </a:lnTo>
                <a:lnTo>
                  <a:pt x="20" y="312"/>
                </a:lnTo>
                <a:lnTo>
                  <a:pt x="10" y="344"/>
                </a:lnTo>
                <a:lnTo>
                  <a:pt x="2" y="376"/>
                </a:lnTo>
                <a:lnTo>
                  <a:pt x="0" y="394"/>
                </a:lnTo>
                <a:lnTo>
                  <a:pt x="0" y="412"/>
                </a:lnTo>
                <a:lnTo>
                  <a:pt x="0" y="412"/>
                </a:lnTo>
                <a:lnTo>
                  <a:pt x="0" y="434"/>
                </a:lnTo>
                <a:lnTo>
                  <a:pt x="4" y="453"/>
                </a:lnTo>
                <a:lnTo>
                  <a:pt x="4" y="453"/>
                </a:lnTo>
                <a:lnTo>
                  <a:pt x="22" y="475"/>
                </a:lnTo>
                <a:lnTo>
                  <a:pt x="42" y="493"/>
                </a:lnTo>
                <a:lnTo>
                  <a:pt x="64" y="509"/>
                </a:lnTo>
                <a:lnTo>
                  <a:pt x="86" y="523"/>
                </a:lnTo>
                <a:lnTo>
                  <a:pt x="112" y="533"/>
                </a:lnTo>
                <a:lnTo>
                  <a:pt x="138" y="541"/>
                </a:lnTo>
                <a:lnTo>
                  <a:pt x="166" y="547"/>
                </a:lnTo>
                <a:lnTo>
                  <a:pt x="194" y="549"/>
                </a:lnTo>
                <a:lnTo>
                  <a:pt x="194" y="549"/>
                </a:lnTo>
                <a:lnTo>
                  <a:pt x="222" y="547"/>
                </a:lnTo>
                <a:lnTo>
                  <a:pt x="248" y="541"/>
                </a:lnTo>
                <a:lnTo>
                  <a:pt x="274" y="533"/>
                </a:lnTo>
                <a:lnTo>
                  <a:pt x="300" y="523"/>
                </a:lnTo>
                <a:lnTo>
                  <a:pt x="322" y="509"/>
                </a:lnTo>
                <a:lnTo>
                  <a:pt x="344" y="493"/>
                </a:lnTo>
                <a:lnTo>
                  <a:pt x="364" y="475"/>
                </a:lnTo>
                <a:lnTo>
                  <a:pt x="382" y="453"/>
                </a:lnTo>
                <a:lnTo>
                  <a:pt x="382" y="453"/>
                </a:lnTo>
                <a:lnTo>
                  <a:pt x="386" y="434"/>
                </a:lnTo>
                <a:lnTo>
                  <a:pt x="386" y="412"/>
                </a:lnTo>
                <a:lnTo>
                  <a:pt x="386" y="412"/>
                </a:lnTo>
                <a:lnTo>
                  <a:pt x="386" y="394"/>
                </a:lnTo>
                <a:lnTo>
                  <a:pt x="384" y="376"/>
                </a:lnTo>
                <a:lnTo>
                  <a:pt x="376" y="344"/>
                </a:lnTo>
                <a:lnTo>
                  <a:pt x="366" y="312"/>
                </a:lnTo>
                <a:lnTo>
                  <a:pt x="350" y="284"/>
                </a:lnTo>
                <a:lnTo>
                  <a:pt x="332" y="258"/>
                </a:lnTo>
                <a:lnTo>
                  <a:pt x="310" y="236"/>
                </a:lnTo>
                <a:lnTo>
                  <a:pt x="298" y="226"/>
                </a:lnTo>
                <a:lnTo>
                  <a:pt x="286" y="218"/>
                </a:lnTo>
                <a:lnTo>
                  <a:pt x="272" y="210"/>
                </a:lnTo>
                <a:lnTo>
                  <a:pt x="258" y="204"/>
                </a:lnTo>
                <a:lnTo>
                  <a:pt x="258" y="204"/>
                </a:lnTo>
                <a:close/>
                <a:moveTo>
                  <a:pt x="310" y="284"/>
                </a:moveTo>
                <a:lnTo>
                  <a:pt x="192" y="465"/>
                </a:lnTo>
                <a:lnTo>
                  <a:pt x="192" y="465"/>
                </a:lnTo>
                <a:lnTo>
                  <a:pt x="184" y="473"/>
                </a:lnTo>
                <a:lnTo>
                  <a:pt x="176" y="475"/>
                </a:lnTo>
                <a:lnTo>
                  <a:pt x="174" y="475"/>
                </a:lnTo>
                <a:lnTo>
                  <a:pt x="174" y="475"/>
                </a:lnTo>
                <a:lnTo>
                  <a:pt x="166" y="473"/>
                </a:lnTo>
                <a:lnTo>
                  <a:pt x="158" y="467"/>
                </a:lnTo>
                <a:lnTo>
                  <a:pt x="74" y="358"/>
                </a:lnTo>
                <a:lnTo>
                  <a:pt x="74" y="354"/>
                </a:lnTo>
                <a:lnTo>
                  <a:pt x="122" y="354"/>
                </a:lnTo>
                <a:lnTo>
                  <a:pt x="174" y="422"/>
                </a:lnTo>
                <a:lnTo>
                  <a:pt x="276" y="262"/>
                </a:lnTo>
                <a:lnTo>
                  <a:pt x="276" y="262"/>
                </a:lnTo>
                <a:lnTo>
                  <a:pt x="282" y="256"/>
                </a:lnTo>
                <a:lnTo>
                  <a:pt x="288" y="254"/>
                </a:lnTo>
                <a:lnTo>
                  <a:pt x="296" y="254"/>
                </a:lnTo>
                <a:lnTo>
                  <a:pt x="304" y="256"/>
                </a:lnTo>
                <a:lnTo>
                  <a:pt x="304" y="256"/>
                </a:lnTo>
                <a:lnTo>
                  <a:pt x="310" y="262"/>
                </a:lnTo>
                <a:lnTo>
                  <a:pt x="312" y="268"/>
                </a:lnTo>
                <a:lnTo>
                  <a:pt x="312" y="276"/>
                </a:lnTo>
                <a:lnTo>
                  <a:pt x="310" y="284"/>
                </a:lnTo>
                <a:lnTo>
                  <a:pt x="310" y="284"/>
                </a:lnTo>
                <a:close/>
              </a:path>
            </a:pathLst>
          </a:custGeom>
          <a:solidFill>
            <a:srgbClr val="DED6B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956826" y="2189023"/>
            <a:ext cx="1476686" cy="218292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51PPT</a:t>
            </a:r>
            <a:r>
              <a:rPr lang="zh-CN" altLang="en-US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模板网为您</a:t>
            </a:r>
            <a:r>
              <a:rPr lang="zh-CN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提供</a:t>
            </a:r>
            <a:r>
              <a:rPr lang="zh-CN" altLang="zh-CN" sz="11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ppt模板、ppt图片、ppt素材、ppt图表、ppt动画特效、ppt教程等ppt设计所需资源素材模板免费下载。</a:t>
            </a:r>
            <a:r>
              <a:rPr lang="zh-CN" altLang="zh-CN" sz="10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 </a:t>
            </a:r>
            <a:endParaRPr lang="zh-CN" altLang="zh-CN" sz="2400" dirty="0">
              <a:solidFill>
                <a:schemeClr val="tx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679707" y="2189023"/>
            <a:ext cx="1476686" cy="218292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51PPT</a:t>
            </a:r>
            <a:r>
              <a:rPr lang="zh-CN" altLang="en-US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模板网为您</a:t>
            </a:r>
            <a:r>
              <a:rPr lang="zh-CN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提供</a:t>
            </a:r>
            <a:r>
              <a:rPr lang="zh-CN" altLang="zh-CN" sz="11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ppt模板、ppt图片、ppt素材、ppt图表、ppt动画特效、ppt教程等ppt设计所需资源素材模板免费下载。</a:t>
            </a:r>
            <a:r>
              <a:rPr lang="zh-CN" altLang="zh-CN" sz="10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 </a:t>
            </a:r>
            <a:endParaRPr lang="zh-CN" altLang="zh-CN" sz="2400" dirty="0">
              <a:solidFill>
                <a:schemeClr val="tx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402588" y="2189023"/>
            <a:ext cx="1476686" cy="218292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51PPT</a:t>
            </a:r>
            <a:r>
              <a:rPr lang="zh-CN" altLang="en-US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模板网为您</a:t>
            </a:r>
            <a:r>
              <a:rPr lang="zh-CN" altLang="zh-CN" sz="1100" dirty="0" smtClean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提供</a:t>
            </a:r>
            <a:r>
              <a:rPr lang="zh-CN" altLang="zh-CN" sz="11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ppt模板、ppt图片、ppt素材、ppt图表、ppt动画特效、ppt教程等ppt设计所需资源素材模板免费下载。</a:t>
            </a:r>
            <a:r>
              <a:rPr lang="zh-CN" altLang="zh-CN" sz="1000" dirty="0">
                <a:solidFill>
                  <a:schemeClr val="tx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 </a:t>
            </a:r>
            <a:endParaRPr lang="zh-CN" altLang="zh-CN" sz="2400" dirty="0">
              <a:solidFill>
                <a:schemeClr val="tx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7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-547376" y="-1188385"/>
            <a:ext cx="3808579" cy="4091338"/>
          </a:xfrm>
          <a:prstGeom prst="parallelogram">
            <a:avLst>
              <a:gd name="adj" fmla="val 38979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8316416" y="0"/>
            <a:ext cx="3923928" cy="5143500"/>
          </a:xfrm>
          <a:prstGeom prst="parallelogram">
            <a:avLst>
              <a:gd name="adj" fmla="val 46141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87057" y="-1188385"/>
            <a:ext cx="4484943" cy="4091338"/>
          </a:xfrm>
          <a:prstGeom prst="parallelogram">
            <a:avLst>
              <a:gd name="adj" fmla="val 67792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39552" y="627534"/>
            <a:ext cx="1287240" cy="1143493"/>
            <a:chOff x="5175250" y="538163"/>
            <a:chExt cx="1577975" cy="1401762"/>
          </a:xfrm>
          <a:solidFill>
            <a:srgbClr val="DED6B1"/>
          </a:solidFill>
        </p:grpSpPr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5175250" y="1169988"/>
              <a:ext cx="1577975" cy="769937"/>
            </a:xfrm>
            <a:custGeom>
              <a:avLst/>
              <a:gdLst>
                <a:gd name="T0" fmla="*/ 617 w 994"/>
                <a:gd name="T1" fmla="*/ 85 h 485"/>
                <a:gd name="T2" fmla="*/ 617 w 994"/>
                <a:gd name="T3" fmla="*/ 85 h 485"/>
                <a:gd name="T4" fmla="*/ 615 w 994"/>
                <a:gd name="T5" fmla="*/ 98 h 485"/>
                <a:gd name="T6" fmla="*/ 609 w 994"/>
                <a:gd name="T7" fmla="*/ 106 h 485"/>
                <a:gd name="T8" fmla="*/ 598 w 994"/>
                <a:gd name="T9" fmla="*/ 113 h 485"/>
                <a:gd name="T10" fmla="*/ 588 w 994"/>
                <a:gd name="T11" fmla="*/ 115 h 485"/>
                <a:gd name="T12" fmla="*/ 407 w 994"/>
                <a:gd name="T13" fmla="*/ 115 h 485"/>
                <a:gd name="T14" fmla="*/ 407 w 994"/>
                <a:gd name="T15" fmla="*/ 115 h 485"/>
                <a:gd name="T16" fmla="*/ 396 w 994"/>
                <a:gd name="T17" fmla="*/ 113 h 485"/>
                <a:gd name="T18" fmla="*/ 385 w 994"/>
                <a:gd name="T19" fmla="*/ 106 h 485"/>
                <a:gd name="T20" fmla="*/ 379 w 994"/>
                <a:gd name="T21" fmla="*/ 98 h 485"/>
                <a:gd name="T22" fmla="*/ 377 w 994"/>
                <a:gd name="T23" fmla="*/ 85 h 485"/>
                <a:gd name="T24" fmla="*/ 377 w 994"/>
                <a:gd name="T25" fmla="*/ 0 h 485"/>
                <a:gd name="T26" fmla="*/ 0 w 994"/>
                <a:gd name="T27" fmla="*/ 0 h 485"/>
                <a:gd name="T28" fmla="*/ 0 w 994"/>
                <a:gd name="T29" fmla="*/ 389 h 485"/>
                <a:gd name="T30" fmla="*/ 0 w 994"/>
                <a:gd name="T31" fmla="*/ 389 h 485"/>
                <a:gd name="T32" fmla="*/ 2 w 994"/>
                <a:gd name="T33" fmla="*/ 409 h 485"/>
                <a:gd name="T34" fmla="*/ 6 w 994"/>
                <a:gd name="T35" fmla="*/ 426 h 485"/>
                <a:gd name="T36" fmla="*/ 17 w 994"/>
                <a:gd name="T37" fmla="*/ 443 h 485"/>
                <a:gd name="T38" fmla="*/ 27 w 994"/>
                <a:gd name="T39" fmla="*/ 458 h 485"/>
                <a:gd name="T40" fmla="*/ 42 w 994"/>
                <a:gd name="T41" fmla="*/ 468 h 485"/>
                <a:gd name="T42" fmla="*/ 59 w 994"/>
                <a:gd name="T43" fmla="*/ 479 h 485"/>
                <a:gd name="T44" fmla="*/ 76 w 994"/>
                <a:gd name="T45" fmla="*/ 483 h 485"/>
                <a:gd name="T46" fmla="*/ 96 w 994"/>
                <a:gd name="T47" fmla="*/ 485 h 485"/>
                <a:gd name="T48" fmla="*/ 898 w 994"/>
                <a:gd name="T49" fmla="*/ 485 h 485"/>
                <a:gd name="T50" fmla="*/ 898 w 994"/>
                <a:gd name="T51" fmla="*/ 485 h 485"/>
                <a:gd name="T52" fmla="*/ 918 w 994"/>
                <a:gd name="T53" fmla="*/ 483 h 485"/>
                <a:gd name="T54" fmla="*/ 935 w 994"/>
                <a:gd name="T55" fmla="*/ 479 h 485"/>
                <a:gd name="T56" fmla="*/ 952 w 994"/>
                <a:gd name="T57" fmla="*/ 468 h 485"/>
                <a:gd name="T58" fmla="*/ 967 w 994"/>
                <a:gd name="T59" fmla="*/ 458 h 485"/>
                <a:gd name="T60" fmla="*/ 979 w 994"/>
                <a:gd name="T61" fmla="*/ 443 h 485"/>
                <a:gd name="T62" fmla="*/ 988 w 994"/>
                <a:gd name="T63" fmla="*/ 426 h 485"/>
                <a:gd name="T64" fmla="*/ 992 w 994"/>
                <a:gd name="T65" fmla="*/ 409 h 485"/>
                <a:gd name="T66" fmla="*/ 994 w 994"/>
                <a:gd name="T67" fmla="*/ 389 h 485"/>
                <a:gd name="T68" fmla="*/ 994 w 994"/>
                <a:gd name="T69" fmla="*/ 0 h 485"/>
                <a:gd name="T70" fmla="*/ 617 w 994"/>
                <a:gd name="T71" fmla="*/ 0 h 485"/>
                <a:gd name="T72" fmla="*/ 617 w 994"/>
                <a:gd name="T73" fmla="*/ 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4" h="485">
                  <a:moveTo>
                    <a:pt x="617" y="85"/>
                  </a:moveTo>
                  <a:lnTo>
                    <a:pt x="617" y="85"/>
                  </a:lnTo>
                  <a:lnTo>
                    <a:pt x="615" y="98"/>
                  </a:lnTo>
                  <a:lnTo>
                    <a:pt x="609" y="106"/>
                  </a:lnTo>
                  <a:lnTo>
                    <a:pt x="598" y="113"/>
                  </a:lnTo>
                  <a:lnTo>
                    <a:pt x="588" y="115"/>
                  </a:lnTo>
                  <a:lnTo>
                    <a:pt x="407" y="115"/>
                  </a:lnTo>
                  <a:lnTo>
                    <a:pt x="407" y="115"/>
                  </a:lnTo>
                  <a:lnTo>
                    <a:pt x="396" y="113"/>
                  </a:lnTo>
                  <a:lnTo>
                    <a:pt x="385" y="106"/>
                  </a:lnTo>
                  <a:lnTo>
                    <a:pt x="379" y="98"/>
                  </a:lnTo>
                  <a:lnTo>
                    <a:pt x="377" y="85"/>
                  </a:lnTo>
                  <a:lnTo>
                    <a:pt x="377" y="0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2" y="409"/>
                  </a:lnTo>
                  <a:lnTo>
                    <a:pt x="6" y="426"/>
                  </a:lnTo>
                  <a:lnTo>
                    <a:pt x="17" y="443"/>
                  </a:lnTo>
                  <a:lnTo>
                    <a:pt x="27" y="458"/>
                  </a:lnTo>
                  <a:lnTo>
                    <a:pt x="42" y="468"/>
                  </a:lnTo>
                  <a:lnTo>
                    <a:pt x="59" y="479"/>
                  </a:lnTo>
                  <a:lnTo>
                    <a:pt x="76" y="483"/>
                  </a:lnTo>
                  <a:lnTo>
                    <a:pt x="96" y="485"/>
                  </a:lnTo>
                  <a:lnTo>
                    <a:pt x="898" y="485"/>
                  </a:lnTo>
                  <a:lnTo>
                    <a:pt x="898" y="485"/>
                  </a:lnTo>
                  <a:lnTo>
                    <a:pt x="918" y="483"/>
                  </a:lnTo>
                  <a:lnTo>
                    <a:pt x="935" y="479"/>
                  </a:lnTo>
                  <a:lnTo>
                    <a:pt x="952" y="468"/>
                  </a:lnTo>
                  <a:lnTo>
                    <a:pt x="967" y="458"/>
                  </a:lnTo>
                  <a:lnTo>
                    <a:pt x="979" y="443"/>
                  </a:lnTo>
                  <a:lnTo>
                    <a:pt x="988" y="426"/>
                  </a:lnTo>
                  <a:lnTo>
                    <a:pt x="992" y="409"/>
                  </a:lnTo>
                  <a:lnTo>
                    <a:pt x="994" y="389"/>
                  </a:lnTo>
                  <a:lnTo>
                    <a:pt x="994" y="0"/>
                  </a:lnTo>
                  <a:lnTo>
                    <a:pt x="617" y="0"/>
                  </a:lnTo>
                  <a:lnTo>
                    <a:pt x="61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1"/>
            <p:cNvSpPr>
              <a:spLocks noEditPoints="1"/>
            </p:cNvSpPr>
            <p:nvPr/>
          </p:nvSpPr>
          <p:spPr bwMode="auto">
            <a:xfrm>
              <a:off x="5175250" y="538163"/>
              <a:ext cx="1577975" cy="584200"/>
            </a:xfrm>
            <a:custGeom>
              <a:avLst/>
              <a:gdLst>
                <a:gd name="T0" fmla="*/ 898 w 994"/>
                <a:gd name="T1" fmla="*/ 162 h 368"/>
                <a:gd name="T2" fmla="*/ 666 w 994"/>
                <a:gd name="T3" fmla="*/ 162 h 368"/>
                <a:gd name="T4" fmla="*/ 666 w 994"/>
                <a:gd name="T5" fmla="*/ 64 h 368"/>
                <a:gd name="T6" fmla="*/ 666 w 994"/>
                <a:gd name="T7" fmla="*/ 64 h 368"/>
                <a:gd name="T8" fmla="*/ 664 w 994"/>
                <a:gd name="T9" fmla="*/ 51 h 368"/>
                <a:gd name="T10" fmla="*/ 660 w 994"/>
                <a:gd name="T11" fmla="*/ 40 h 368"/>
                <a:gd name="T12" fmla="*/ 656 w 994"/>
                <a:gd name="T13" fmla="*/ 30 h 368"/>
                <a:gd name="T14" fmla="*/ 647 w 994"/>
                <a:gd name="T15" fmla="*/ 19 h 368"/>
                <a:gd name="T16" fmla="*/ 637 w 994"/>
                <a:gd name="T17" fmla="*/ 13 h 368"/>
                <a:gd name="T18" fmla="*/ 626 w 994"/>
                <a:gd name="T19" fmla="*/ 6 h 368"/>
                <a:gd name="T20" fmla="*/ 615 w 994"/>
                <a:gd name="T21" fmla="*/ 2 h 368"/>
                <a:gd name="T22" fmla="*/ 602 w 994"/>
                <a:gd name="T23" fmla="*/ 0 h 368"/>
                <a:gd name="T24" fmla="*/ 392 w 994"/>
                <a:gd name="T25" fmla="*/ 0 h 368"/>
                <a:gd name="T26" fmla="*/ 392 w 994"/>
                <a:gd name="T27" fmla="*/ 0 h 368"/>
                <a:gd name="T28" fmla="*/ 379 w 994"/>
                <a:gd name="T29" fmla="*/ 2 h 368"/>
                <a:gd name="T30" fmla="*/ 368 w 994"/>
                <a:gd name="T31" fmla="*/ 6 h 368"/>
                <a:gd name="T32" fmla="*/ 358 w 994"/>
                <a:gd name="T33" fmla="*/ 13 h 368"/>
                <a:gd name="T34" fmla="*/ 347 w 994"/>
                <a:gd name="T35" fmla="*/ 19 h 368"/>
                <a:gd name="T36" fmla="*/ 341 w 994"/>
                <a:gd name="T37" fmla="*/ 30 h 368"/>
                <a:gd name="T38" fmla="*/ 334 w 994"/>
                <a:gd name="T39" fmla="*/ 40 h 368"/>
                <a:gd name="T40" fmla="*/ 330 w 994"/>
                <a:gd name="T41" fmla="*/ 51 h 368"/>
                <a:gd name="T42" fmla="*/ 328 w 994"/>
                <a:gd name="T43" fmla="*/ 64 h 368"/>
                <a:gd name="T44" fmla="*/ 328 w 994"/>
                <a:gd name="T45" fmla="*/ 162 h 368"/>
                <a:gd name="T46" fmla="*/ 96 w 994"/>
                <a:gd name="T47" fmla="*/ 162 h 368"/>
                <a:gd name="T48" fmla="*/ 96 w 994"/>
                <a:gd name="T49" fmla="*/ 162 h 368"/>
                <a:gd name="T50" fmla="*/ 76 w 994"/>
                <a:gd name="T51" fmla="*/ 164 h 368"/>
                <a:gd name="T52" fmla="*/ 59 w 994"/>
                <a:gd name="T53" fmla="*/ 170 h 368"/>
                <a:gd name="T54" fmla="*/ 42 w 994"/>
                <a:gd name="T55" fmla="*/ 179 h 368"/>
                <a:gd name="T56" fmla="*/ 27 w 994"/>
                <a:gd name="T57" fmla="*/ 189 h 368"/>
                <a:gd name="T58" fmla="*/ 17 w 994"/>
                <a:gd name="T59" fmla="*/ 204 h 368"/>
                <a:gd name="T60" fmla="*/ 6 w 994"/>
                <a:gd name="T61" fmla="*/ 221 h 368"/>
                <a:gd name="T62" fmla="*/ 2 w 994"/>
                <a:gd name="T63" fmla="*/ 240 h 368"/>
                <a:gd name="T64" fmla="*/ 0 w 994"/>
                <a:gd name="T65" fmla="*/ 259 h 368"/>
                <a:gd name="T66" fmla="*/ 0 w 994"/>
                <a:gd name="T67" fmla="*/ 368 h 368"/>
                <a:gd name="T68" fmla="*/ 994 w 994"/>
                <a:gd name="T69" fmla="*/ 368 h 368"/>
                <a:gd name="T70" fmla="*/ 994 w 994"/>
                <a:gd name="T71" fmla="*/ 259 h 368"/>
                <a:gd name="T72" fmla="*/ 994 w 994"/>
                <a:gd name="T73" fmla="*/ 259 h 368"/>
                <a:gd name="T74" fmla="*/ 992 w 994"/>
                <a:gd name="T75" fmla="*/ 240 h 368"/>
                <a:gd name="T76" fmla="*/ 988 w 994"/>
                <a:gd name="T77" fmla="*/ 221 h 368"/>
                <a:gd name="T78" fmla="*/ 979 w 994"/>
                <a:gd name="T79" fmla="*/ 204 h 368"/>
                <a:gd name="T80" fmla="*/ 967 w 994"/>
                <a:gd name="T81" fmla="*/ 189 h 368"/>
                <a:gd name="T82" fmla="*/ 952 w 994"/>
                <a:gd name="T83" fmla="*/ 179 h 368"/>
                <a:gd name="T84" fmla="*/ 935 w 994"/>
                <a:gd name="T85" fmla="*/ 170 h 368"/>
                <a:gd name="T86" fmla="*/ 918 w 994"/>
                <a:gd name="T87" fmla="*/ 164 h 368"/>
                <a:gd name="T88" fmla="*/ 898 w 994"/>
                <a:gd name="T89" fmla="*/ 162 h 368"/>
                <a:gd name="T90" fmla="*/ 898 w 994"/>
                <a:gd name="T91" fmla="*/ 162 h 368"/>
                <a:gd name="T92" fmla="*/ 396 w 994"/>
                <a:gd name="T93" fmla="*/ 68 h 368"/>
                <a:gd name="T94" fmla="*/ 598 w 994"/>
                <a:gd name="T95" fmla="*/ 68 h 368"/>
                <a:gd name="T96" fmla="*/ 598 w 994"/>
                <a:gd name="T97" fmla="*/ 162 h 368"/>
                <a:gd name="T98" fmla="*/ 396 w 994"/>
                <a:gd name="T99" fmla="*/ 162 h 368"/>
                <a:gd name="T100" fmla="*/ 396 w 994"/>
                <a:gd name="T101" fmla="*/ 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4" h="368">
                  <a:moveTo>
                    <a:pt x="898" y="162"/>
                  </a:moveTo>
                  <a:lnTo>
                    <a:pt x="666" y="162"/>
                  </a:lnTo>
                  <a:lnTo>
                    <a:pt x="666" y="64"/>
                  </a:lnTo>
                  <a:lnTo>
                    <a:pt x="666" y="64"/>
                  </a:lnTo>
                  <a:lnTo>
                    <a:pt x="664" y="51"/>
                  </a:lnTo>
                  <a:lnTo>
                    <a:pt x="660" y="40"/>
                  </a:lnTo>
                  <a:lnTo>
                    <a:pt x="656" y="30"/>
                  </a:lnTo>
                  <a:lnTo>
                    <a:pt x="647" y="19"/>
                  </a:lnTo>
                  <a:lnTo>
                    <a:pt x="637" y="13"/>
                  </a:lnTo>
                  <a:lnTo>
                    <a:pt x="626" y="6"/>
                  </a:lnTo>
                  <a:lnTo>
                    <a:pt x="615" y="2"/>
                  </a:lnTo>
                  <a:lnTo>
                    <a:pt x="60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79" y="2"/>
                  </a:lnTo>
                  <a:lnTo>
                    <a:pt x="368" y="6"/>
                  </a:lnTo>
                  <a:lnTo>
                    <a:pt x="358" y="13"/>
                  </a:lnTo>
                  <a:lnTo>
                    <a:pt x="347" y="19"/>
                  </a:lnTo>
                  <a:lnTo>
                    <a:pt x="341" y="30"/>
                  </a:lnTo>
                  <a:lnTo>
                    <a:pt x="334" y="40"/>
                  </a:lnTo>
                  <a:lnTo>
                    <a:pt x="330" y="51"/>
                  </a:lnTo>
                  <a:lnTo>
                    <a:pt x="328" y="64"/>
                  </a:lnTo>
                  <a:lnTo>
                    <a:pt x="328" y="162"/>
                  </a:lnTo>
                  <a:lnTo>
                    <a:pt x="96" y="162"/>
                  </a:lnTo>
                  <a:lnTo>
                    <a:pt x="96" y="162"/>
                  </a:lnTo>
                  <a:lnTo>
                    <a:pt x="76" y="164"/>
                  </a:lnTo>
                  <a:lnTo>
                    <a:pt x="59" y="170"/>
                  </a:lnTo>
                  <a:lnTo>
                    <a:pt x="42" y="179"/>
                  </a:lnTo>
                  <a:lnTo>
                    <a:pt x="27" y="189"/>
                  </a:lnTo>
                  <a:lnTo>
                    <a:pt x="17" y="204"/>
                  </a:lnTo>
                  <a:lnTo>
                    <a:pt x="6" y="221"/>
                  </a:lnTo>
                  <a:lnTo>
                    <a:pt x="2" y="240"/>
                  </a:lnTo>
                  <a:lnTo>
                    <a:pt x="0" y="259"/>
                  </a:lnTo>
                  <a:lnTo>
                    <a:pt x="0" y="368"/>
                  </a:lnTo>
                  <a:lnTo>
                    <a:pt x="994" y="368"/>
                  </a:lnTo>
                  <a:lnTo>
                    <a:pt x="994" y="259"/>
                  </a:lnTo>
                  <a:lnTo>
                    <a:pt x="994" y="259"/>
                  </a:lnTo>
                  <a:lnTo>
                    <a:pt x="992" y="240"/>
                  </a:lnTo>
                  <a:lnTo>
                    <a:pt x="988" y="221"/>
                  </a:lnTo>
                  <a:lnTo>
                    <a:pt x="979" y="204"/>
                  </a:lnTo>
                  <a:lnTo>
                    <a:pt x="967" y="189"/>
                  </a:lnTo>
                  <a:lnTo>
                    <a:pt x="952" y="179"/>
                  </a:lnTo>
                  <a:lnTo>
                    <a:pt x="935" y="170"/>
                  </a:lnTo>
                  <a:lnTo>
                    <a:pt x="918" y="164"/>
                  </a:lnTo>
                  <a:lnTo>
                    <a:pt x="898" y="162"/>
                  </a:lnTo>
                  <a:lnTo>
                    <a:pt x="898" y="162"/>
                  </a:lnTo>
                  <a:close/>
                  <a:moveTo>
                    <a:pt x="396" y="68"/>
                  </a:moveTo>
                  <a:lnTo>
                    <a:pt x="598" y="68"/>
                  </a:lnTo>
                  <a:lnTo>
                    <a:pt x="598" y="162"/>
                  </a:lnTo>
                  <a:lnTo>
                    <a:pt x="396" y="162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1389344" y="3231138"/>
            <a:ext cx="1571940" cy="1584176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3174388" y="3231138"/>
            <a:ext cx="1571940" cy="1584176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4959432" y="3231138"/>
            <a:ext cx="1571940" cy="1584176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6744476" y="3231138"/>
            <a:ext cx="1571940" cy="1584176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2627784" y="1131590"/>
            <a:ext cx="6048672" cy="16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本站所涉及提供的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模板、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图片、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图表等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素材大多来自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设计大 师（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原创作者个人）授权发布作品、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设计公司免费作品、互联网免费共享资源精选以及部分原创作品，分享给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爱好者交流学习之用，我们并未授 权您将这些</a:t>
            </a:r>
            <a:r>
              <a:rPr lang="en-US" altLang="zh-CN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4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模板、素材、图片用于任何商业及其他用途，如果要使用请联系原作者并征求作者同意。</a:t>
            </a:r>
          </a:p>
        </p:txBody>
      </p:sp>
    </p:spTree>
    <p:extLst>
      <p:ext uri="{BB962C8B-B14F-4D97-AF65-F5344CB8AC3E}">
        <p14:creationId xmlns:p14="http://schemas.microsoft.com/office/powerpoint/2010/main" xmlns="" val="299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-547376" y="-1188385"/>
            <a:ext cx="3808579" cy="4091338"/>
          </a:xfrm>
          <a:prstGeom prst="parallelogram">
            <a:avLst>
              <a:gd name="adj" fmla="val 38979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8316416" y="0"/>
            <a:ext cx="3923928" cy="5143500"/>
          </a:xfrm>
          <a:prstGeom prst="parallelogram">
            <a:avLst>
              <a:gd name="adj" fmla="val 46141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87057" y="-1188385"/>
            <a:ext cx="4484943" cy="4091338"/>
          </a:xfrm>
          <a:prstGeom prst="parallelogram">
            <a:avLst>
              <a:gd name="adj" fmla="val 67792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67544" y="771550"/>
            <a:ext cx="1412849" cy="1089503"/>
            <a:chOff x="407988" y="4792663"/>
            <a:chExt cx="1727200" cy="1331912"/>
          </a:xfrm>
          <a:solidFill>
            <a:srgbClr val="DED6B1"/>
          </a:solidFill>
        </p:grpSpPr>
        <p:sp>
          <p:nvSpPr>
            <p:cNvPr id="15" name="Freeform 42"/>
            <p:cNvSpPr>
              <a:spLocks/>
            </p:cNvSpPr>
            <p:nvPr/>
          </p:nvSpPr>
          <p:spPr bwMode="auto">
            <a:xfrm>
              <a:off x="407988" y="6073775"/>
              <a:ext cx="1727200" cy="50800"/>
            </a:xfrm>
            <a:custGeom>
              <a:avLst/>
              <a:gdLst>
                <a:gd name="T0" fmla="*/ 15 w 1088"/>
                <a:gd name="T1" fmla="*/ 32 h 32"/>
                <a:gd name="T2" fmla="*/ 15 w 1088"/>
                <a:gd name="T3" fmla="*/ 32 h 32"/>
                <a:gd name="T4" fmla="*/ 9 w 1088"/>
                <a:gd name="T5" fmla="*/ 32 h 32"/>
                <a:gd name="T6" fmla="*/ 5 w 1088"/>
                <a:gd name="T7" fmla="*/ 28 h 32"/>
                <a:gd name="T8" fmla="*/ 0 w 1088"/>
                <a:gd name="T9" fmla="*/ 23 h 32"/>
                <a:gd name="T10" fmla="*/ 0 w 1088"/>
                <a:gd name="T11" fmla="*/ 15 h 32"/>
                <a:gd name="T12" fmla="*/ 0 w 1088"/>
                <a:gd name="T13" fmla="*/ 15 h 32"/>
                <a:gd name="T14" fmla="*/ 0 w 1088"/>
                <a:gd name="T15" fmla="*/ 9 h 32"/>
                <a:gd name="T16" fmla="*/ 5 w 1088"/>
                <a:gd name="T17" fmla="*/ 4 h 32"/>
                <a:gd name="T18" fmla="*/ 9 w 1088"/>
                <a:gd name="T19" fmla="*/ 0 h 32"/>
                <a:gd name="T20" fmla="*/ 15 w 1088"/>
                <a:gd name="T21" fmla="*/ 0 h 32"/>
                <a:gd name="T22" fmla="*/ 1071 w 1088"/>
                <a:gd name="T23" fmla="*/ 0 h 32"/>
                <a:gd name="T24" fmla="*/ 1071 w 1088"/>
                <a:gd name="T25" fmla="*/ 0 h 32"/>
                <a:gd name="T26" fmla="*/ 1078 w 1088"/>
                <a:gd name="T27" fmla="*/ 0 h 32"/>
                <a:gd name="T28" fmla="*/ 1084 w 1088"/>
                <a:gd name="T29" fmla="*/ 4 h 32"/>
                <a:gd name="T30" fmla="*/ 1088 w 1088"/>
                <a:gd name="T31" fmla="*/ 9 h 32"/>
                <a:gd name="T32" fmla="*/ 1088 w 1088"/>
                <a:gd name="T33" fmla="*/ 15 h 32"/>
                <a:gd name="T34" fmla="*/ 1088 w 1088"/>
                <a:gd name="T35" fmla="*/ 15 h 32"/>
                <a:gd name="T36" fmla="*/ 1088 w 1088"/>
                <a:gd name="T37" fmla="*/ 23 h 32"/>
                <a:gd name="T38" fmla="*/ 1084 w 1088"/>
                <a:gd name="T39" fmla="*/ 28 h 32"/>
                <a:gd name="T40" fmla="*/ 1078 w 1088"/>
                <a:gd name="T41" fmla="*/ 32 h 32"/>
                <a:gd name="T42" fmla="*/ 1071 w 1088"/>
                <a:gd name="T43" fmla="*/ 32 h 32"/>
                <a:gd name="T44" fmla="*/ 15 w 1088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8" h="32">
                  <a:moveTo>
                    <a:pt x="15" y="32"/>
                  </a:moveTo>
                  <a:lnTo>
                    <a:pt x="15" y="32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9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8" y="0"/>
                  </a:lnTo>
                  <a:lnTo>
                    <a:pt x="1084" y="4"/>
                  </a:lnTo>
                  <a:lnTo>
                    <a:pt x="1088" y="9"/>
                  </a:lnTo>
                  <a:lnTo>
                    <a:pt x="1088" y="15"/>
                  </a:lnTo>
                  <a:lnTo>
                    <a:pt x="1088" y="15"/>
                  </a:lnTo>
                  <a:lnTo>
                    <a:pt x="1088" y="23"/>
                  </a:lnTo>
                  <a:lnTo>
                    <a:pt x="1084" y="28"/>
                  </a:lnTo>
                  <a:lnTo>
                    <a:pt x="1078" y="32"/>
                  </a:lnTo>
                  <a:lnTo>
                    <a:pt x="1071" y="32"/>
                  </a:lnTo>
                  <a:lnTo>
                    <a:pt x="1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620713" y="5103813"/>
              <a:ext cx="250825" cy="831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996950" y="4792663"/>
              <a:ext cx="249237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347788" y="5154613"/>
              <a:ext cx="250825" cy="781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1724025" y="5418138"/>
              <a:ext cx="249237" cy="517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平行四边形 50"/>
          <p:cNvSpPr/>
          <p:nvPr/>
        </p:nvSpPr>
        <p:spPr>
          <a:xfrm>
            <a:off x="2283559" y="1387074"/>
            <a:ext cx="1904290" cy="2045669"/>
          </a:xfrm>
          <a:prstGeom prst="parallelogram">
            <a:avLst>
              <a:gd name="adj" fmla="val 37160"/>
            </a:avLst>
          </a:pr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2492043">
            <a:off x="2095439" y="3293496"/>
            <a:ext cx="135349" cy="929671"/>
          </a:xfrm>
          <a:prstGeom prst="triangle">
            <a:avLst>
              <a:gd name="adj" fmla="val 0"/>
            </a:avLst>
          </a:prstGeom>
          <a:solidFill>
            <a:srgbClr val="9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平行四边形 64"/>
          <p:cNvSpPr/>
          <p:nvPr/>
        </p:nvSpPr>
        <p:spPr>
          <a:xfrm>
            <a:off x="2220827" y="3939902"/>
            <a:ext cx="818199" cy="146970"/>
          </a:xfrm>
          <a:prstGeom prst="parallelogram">
            <a:avLst>
              <a:gd name="adj" fmla="val 150067"/>
            </a:avLst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2210978" y="3545841"/>
            <a:ext cx="891256" cy="541032"/>
          </a:xfrm>
          <a:prstGeom prst="parallelogram">
            <a:avLst>
              <a:gd name="adj" fmla="val 51948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solidFill>
                  <a:srgbClr val="F1EEE0"/>
                </a:solidFill>
              </a:rPr>
              <a:t>1</a:t>
            </a:r>
            <a:endParaRPr lang="zh-CN" altLang="en-US" sz="4000" i="1" dirty="0">
              <a:solidFill>
                <a:srgbClr val="F1EEE0"/>
              </a:solidFill>
            </a:endParaRPr>
          </a:p>
        </p:txBody>
      </p:sp>
      <p:sp>
        <p:nvSpPr>
          <p:cNvPr id="66" name="平行四边形 65"/>
          <p:cNvSpPr/>
          <p:nvPr/>
        </p:nvSpPr>
        <p:spPr>
          <a:xfrm>
            <a:off x="3731756" y="1387074"/>
            <a:ext cx="1904290" cy="2045669"/>
          </a:xfrm>
          <a:prstGeom prst="parallelogram">
            <a:avLst>
              <a:gd name="adj" fmla="val 37160"/>
            </a:avLst>
          </a:pr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12492043">
            <a:off x="3543636" y="3293496"/>
            <a:ext cx="135349" cy="929671"/>
          </a:xfrm>
          <a:prstGeom prst="triangle">
            <a:avLst>
              <a:gd name="adj" fmla="val 0"/>
            </a:avLst>
          </a:prstGeom>
          <a:solidFill>
            <a:srgbClr val="9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平行四边形 67"/>
          <p:cNvSpPr/>
          <p:nvPr/>
        </p:nvSpPr>
        <p:spPr>
          <a:xfrm>
            <a:off x="3669024" y="3939902"/>
            <a:ext cx="818199" cy="146970"/>
          </a:xfrm>
          <a:prstGeom prst="parallelogram">
            <a:avLst>
              <a:gd name="adj" fmla="val 150067"/>
            </a:avLst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平行四边形 68"/>
          <p:cNvSpPr/>
          <p:nvPr/>
        </p:nvSpPr>
        <p:spPr>
          <a:xfrm>
            <a:off x="3659175" y="3545841"/>
            <a:ext cx="891256" cy="541032"/>
          </a:xfrm>
          <a:prstGeom prst="parallelogram">
            <a:avLst>
              <a:gd name="adj" fmla="val 51948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solidFill>
                  <a:srgbClr val="F1EEE0"/>
                </a:solidFill>
              </a:rPr>
              <a:t>2</a:t>
            </a:r>
            <a:endParaRPr lang="zh-CN" altLang="en-US" sz="4000" i="1" dirty="0">
              <a:solidFill>
                <a:srgbClr val="F1EEE0"/>
              </a:solidFill>
            </a:endParaRPr>
          </a:p>
        </p:txBody>
      </p:sp>
      <p:sp>
        <p:nvSpPr>
          <p:cNvPr id="70" name="平行四边形 69"/>
          <p:cNvSpPr/>
          <p:nvPr/>
        </p:nvSpPr>
        <p:spPr>
          <a:xfrm>
            <a:off x="5179953" y="1387074"/>
            <a:ext cx="1904290" cy="2045669"/>
          </a:xfrm>
          <a:prstGeom prst="parallelogram">
            <a:avLst>
              <a:gd name="adj" fmla="val 37160"/>
            </a:avLst>
          </a:pr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等腰三角形 70"/>
          <p:cNvSpPr/>
          <p:nvPr/>
        </p:nvSpPr>
        <p:spPr>
          <a:xfrm rot="12492043">
            <a:off x="4991833" y="3293496"/>
            <a:ext cx="135349" cy="929671"/>
          </a:xfrm>
          <a:prstGeom prst="triangle">
            <a:avLst>
              <a:gd name="adj" fmla="val 0"/>
            </a:avLst>
          </a:prstGeom>
          <a:solidFill>
            <a:srgbClr val="9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平行四边形 71"/>
          <p:cNvSpPr/>
          <p:nvPr/>
        </p:nvSpPr>
        <p:spPr>
          <a:xfrm>
            <a:off x="5117221" y="3939902"/>
            <a:ext cx="818199" cy="146970"/>
          </a:xfrm>
          <a:prstGeom prst="parallelogram">
            <a:avLst>
              <a:gd name="adj" fmla="val 150067"/>
            </a:avLst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平行四边形 72"/>
          <p:cNvSpPr/>
          <p:nvPr/>
        </p:nvSpPr>
        <p:spPr>
          <a:xfrm>
            <a:off x="5107372" y="3545841"/>
            <a:ext cx="891256" cy="541032"/>
          </a:xfrm>
          <a:prstGeom prst="parallelogram">
            <a:avLst>
              <a:gd name="adj" fmla="val 51948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solidFill>
                  <a:srgbClr val="F1EEE0"/>
                </a:solidFill>
              </a:rPr>
              <a:t>3</a:t>
            </a:r>
            <a:endParaRPr lang="zh-CN" altLang="en-US" sz="4000" i="1" dirty="0">
              <a:solidFill>
                <a:srgbClr val="F1EEE0"/>
              </a:solidFill>
            </a:endParaRPr>
          </a:p>
        </p:txBody>
      </p:sp>
      <p:sp>
        <p:nvSpPr>
          <p:cNvPr id="74" name="平行四边形 73"/>
          <p:cNvSpPr/>
          <p:nvPr/>
        </p:nvSpPr>
        <p:spPr>
          <a:xfrm>
            <a:off x="6628150" y="1387074"/>
            <a:ext cx="1904290" cy="2045669"/>
          </a:xfrm>
          <a:prstGeom prst="parallelogram">
            <a:avLst>
              <a:gd name="adj" fmla="val 37160"/>
            </a:avLst>
          </a:pr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2492043">
            <a:off x="6440030" y="3293496"/>
            <a:ext cx="135349" cy="929671"/>
          </a:xfrm>
          <a:prstGeom prst="triangle">
            <a:avLst>
              <a:gd name="adj" fmla="val 0"/>
            </a:avLst>
          </a:prstGeom>
          <a:solidFill>
            <a:srgbClr val="9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平行四边形 75"/>
          <p:cNvSpPr/>
          <p:nvPr/>
        </p:nvSpPr>
        <p:spPr>
          <a:xfrm>
            <a:off x="6565418" y="3939902"/>
            <a:ext cx="818199" cy="146970"/>
          </a:xfrm>
          <a:prstGeom prst="parallelogram">
            <a:avLst>
              <a:gd name="adj" fmla="val 150067"/>
            </a:avLst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平行四边形 76"/>
          <p:cNvSpPr/>
          <p:nvPr/>
        </p:nvSpPr>
        <p:spPr>
          <a:xfrm>
            <a:off x="6555569" y="3545841"/>
            <a:ext cx="891256" cy="541032"/>
          </a:xfrm>
          <a:prstGeom prst="parallelogram">
            <a:avLst>
              <a:gd name="adj" fmla="val 51948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solidFill>
                  <a:srgbClr val="F1EEE0"/>
                </a:solidFill>
              </a:rPr>
              <a:t>4</a:t>
            </a:r>
            <a:endParaRPr lang="zh-CN" altLang="en-US" sz="4000" i="1" dirty="0">
              <a:solidFill>
                <a:srgbClr val="F1E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-547376" y="-1188385"/>
            <a:ext cx="3808579" cy="4091338"/>
          </a:xfrm>
          <a:prstGeom prst="parallelogram">
            <a:avLst>
              <a:gd name="adj" fmla="val 38979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8316416" y="0"/>
            <a:ext cx="3923928" cy="5143500"/>
          </a:xfrm>
          <a:prstGeom prst="parallelogram">
            <a:avLst>
              <a:gd name="adj" fmla="val 46141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87057" y="-1188385"/>
            <a:ext cx="4484943" cy="4091338"/>
          </a:xfrm>
          <a:prstGeom prst="parallelogram">
            <a:avLst>
              <a:gd name="adj" fmla="val 67792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24"/>
          <p:cNvSpPr>
            <a:spLocks noEditPoints="1"/>
          </p:cNvSpPr>
          <p:nvPr/>
        </p:nvSpPr>
        <p:spPr bwMode="auto">
          <a:xfrm>
            <a:off x="539552" y="929252"/>
            <a:ext cx="1325394" cy="983107"/>
          </a:xfrm>
          <a:custGeom>
            <a:avLst/>
            <a:gdLst>
              <a:gd name="T0" fmla="*/ 379 w 515"/>
              <a:gd name="T1" fmla="*/ 229 h 382"/>
              <a:gd name="T2" fmla="*/ 399 w 515"/>
              <a:gd name="T3" fmla="*/ 190 h 382"/>
              <a:gd name="T4" fmla="*/ 438 w 515"/>
              <a:gd name="T5" fmla="*/ 170 h 382"/>
              <a:gd name="T6" fmla="*/ 464 w 515"/>
              <a:gd name="T7" fmla="*/ 168 h 382"/>
              <a:gd name="T8" fmla="*/ 476 w 515"/>
              <a:gd name="T9" fmla="*/ 109 h 382"/>
              <a:gd name="T10" fmla="*/ 466 w 515"/>
              <a:gd name="T11" fmla="*/ 79 h 382"/>
              <a:gd name="T12" fmla="*/ 442 w 515"/>
              <a:gd name="T13" fmla="*/ 58 h 382"/>
              <a:gd name="T14" fmla="*/ 225 w 515"/>
              <a:gd name="T15" fmla="*/ 54 h 382"/>
              <a:gd name="T16" fmla="*/ 219 w 515"/>
              <a:gd name="T17" fmla="*/ 32 h 382"/>
              <a:gd name="T18" fmla="*/ 201 w 515"/>
              <a:gd name="T19" fmla="*/ 8 h 382"/>
              <a:gd name="T20" fmla="*/ 179 w 515"/>
              <a:gd name="T21" fmla="*/ 0 h 382"/>
              <a:gd name="T22" fmla="*/ 43 w 515"/>
              <a:gd name="T23" fmla="*/ 2 h 382"/>
              <a:gd name="T24" fmla="*/ 8 w 515"/>
              <a:gd name="T25" fmla="*/ 30 h 382"/>
              <a:gd name="T26" fmla="*/ 0 w 515"/>
              <a:gd name="T27" fmla="*/ 58 h 382"/>
              <a:gd name="T28" fmla="*/ 0 w 515"/>
              <a:gd name="T29" fmla="*/ 73 h 382"/>
              <a:gd name="T30" fmla="*/ 0 w 515"/>
              <a:gd name="T31" fmla="*/ 328 h 382"/>
              <a:gd name="T32" fmla="*/ 8 w 515"/>
              <a:gd name="T33" fmla="*/ 358 h 382"/>
              <a:gd name="T34" fmla="*/ 33 w 515"/>
              <a:gd name="T35" fmla="*/ 376 h 382"/>
              <a:gd name="T36" fmla="*/ 422 w 515"/>
              <a:gd name="T37" fmla="*/ 382 h 382"/>
              <a:gd name="T38" fmla="*/ 442 w 515"/>
              <a:gd name="T39" fmla="*/ 376 h 382"/>
              <a:gd name="T40" fmla="*/ 466 w 515"/>
              <a:gd name="T41" fmla="*/ 358 h 382"/>
              <a:gd name="T42" fmla="*/ 476 w 515"/>
              <a:gd name="T43" fmla="*/ 328 h 382"/>
              <a:gd name="T44" fmla="*/ 464 w 515"/>
              <a:gd name="T45" fmla="*/ 318 h 382"/>
              <a:gd name="T46" fmla="*/ 438 w 515"/>
              <a:gd name="T47" fmla="*/ 318 h 382"/>
              <a:gd name="T48" fmla="*/ 399 w 515"/>
              <a:gd name="T49" fmla="*/ 297 h 382"/>
              <a:gd name="T50" fmla="*/ 379 w 515"/>
              <a:gd name="T51" fmla="*/ 259 h 382"/>
              <a:gd name="T52" fmla="*/ 476 w 515"/>
              <a:gd name="T53" fmla="*/ 186 h 382"/>
              <a:gd name="T54" fmla="*/ 452 w 515"/>
              <a:gd name="T55" fmla="*/ 180 h 382"/>
              <a:gd name="T56" fmla="*/ 428 w 515"/>
              <a:gd name="T57" fmla="*/ 186 h 382"/>
              <a:gd name="T58" fmla="*/ 401 w 515"/>
              <a:gd name="T59" fmla="*/ 208 h 382"/>
              <a:gd name="T60" fmla="*/ 389 w 515"/>
              <a:gd name="T61" fmla="*/ 243 h 382"/>
              <a:gd name="T62" fmla="*/ 395 w 515"/>
              <a:gd name="T63" fmla="*/ 267 h 382"/>
              <a:gd name="T64" fmla="*/ 417 w 515"/>
              <a:gd name="T65" fmla="*/ 295 h 382"/>
              <a:gd name="T66" fmla="*/ 452 w 515"/>
              <a:gd name="T67" fmla="*/ 306 h 382"/>
              <a:gd name="T68" fmla="*/ 476 w 515"/>
              <a:gd name="T69" fmla="*/ 301 h 382"/>
              <a:gd name="T70" fmla="*/ 490 w 515"/>
              <a:gd name="T71" fmla="*/ 291 h 382"/>
              <a:gd name="T72" fmla="*/ 509 w 515"/>
              <a:gd name="T73" fmla="*/ 271 h 382"/>
              <a:gd name="T74" fmla="*/ 515 w 515"/>
              <a:gd name="T75" fmla="*/ 243 h 382"/>
              <a:gd name="T76" fmla="*/ 513 w 515"/>
              <a:gd name="T77" fmla="*/ 225 h 382"/>
              <a:gd name="T78" fmla="*/ 498 w 515"/>
              <a:gd name="T79" fmla="*/ 200 h 382"/>
              <a:gd name="T80" fmla="*/ 476 w 515"/>
              <a:gd name="T81" fmla="*/ 186 h 382"/>
              <a:gd name="T82" fmla="*/ 456 w 515"/>
              <a:gd name="T83" fmla="*/ 289 h 382"/>
              <a:gd name="T84" fmla="*/ 450 w 515"/>
              <a:gd name="T85" fmla="*/ 291 h 382"/>
              <a:gd name="T86" fmla="*/ 446 w 515"/>
              <a:gd name="T87" fmla="*/ 291 h 382"/>
              <a:gd name="T88" fmla="*/ 409 w 515"/>
              <a:gd name="T89" fmla="*/ 245 h 382"/>
              <a:gd name="T90" fmla="*/ 476 w 515"/>
              <a:gd name="T91" fmla="*/ 229 h 382"/>
              <a:gd name="T92" fmla="*/ 490 w 515"/>
              <a:gd name="T93" fmla="*/ 204 h 382"/>
              <a:gd name="T94" fmla="*/ 500 w 515"/>
              <a:gd name="T95" fmla="*/ 204 h 382"/>
              <a:gd name="T96" fmla="*/ 503 w 515"/>
              <a:gd name="T97" fmla="*/ 210 h 382"/>
              <a:gd name="T98" fmla="*/ 476 w 515"/>
              <a:gd name="T99" fmla="*/ 25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5" h="382">
                <a:moveTo>
                  <a:pt x="377" y="243"/>
                </a:moveTo>
                <a:lnTo>
                  <a:pt x="377" y="243"/>
                </a:lnTo>
                <a:lnTo>
                  <a:pt x="379" y="229"/>
                </a:lnTo>
                <a:lnTo>
                  <a:pt x="383" y="214"/>
                </a:lnTo>
                <a:lnTo>
                  <a:pt x="389" y="200"/>
                </a:lnTo>
                <a:lnTo>
                  <a:pt x="399" y="190"/>
                </a:lnTo>
                <a:lnTo>
                  <a:pt x="409" y="180"/>
                </a:lnTo>
                <a:lnTo>
                  <a:pt x="424" y="174"/>
                </a:lnTo>
                <a:lnTo>
                  <a:pt x="438" y="170"/>
                </a:lnTo>
                <a:lnTo>
                  <a:pt x="452" y="168"/>
                </a:lnTo>
                <a:lnTo>
                  <a:pt x="452" y="168"/>
                </a:lnTo>
                <a:lnTo>
                  <a:pt x="464" y="168"/>
                </a:lnTo>
                <a:lnTo>
                  <a:pt x="476" y="172"/>
                </a:lnTo>
                <a:lnTo>
                  <a:pt x="476" y="109"/>
                </a:lnTo>
                <a:lnTo>
                  <a:pt x="476" y="109"/>
                </a:lnTo>
                <a:lnTo>
                  <a:pt x="474" y="99"/>
                </a:lnTo>
                <a:lnTo>
                  <a:pt x="472" y="89"/>
                </a:lnTo>
                <a:lnTo>
                  <a:pt x="466" y="79"/>
                </a:lnTo>
                <a:lnTo>
                  <a:pt x="460" y="71"/>
                </a:lnTo>
                <a:lnTo>
                  <a:pt x="452" y="65"/>
                </a:lnTo>
                <a:lnTo>
                  <a:pt x="442" y="58"/>
                </a:lnTo>
                <a:lnTo>
                  <a:pt x="432" y="56"/>
                </a:lnTo>
                <a:lnTo>
                  <a:pt x="422" y="54"/>
                </a:lnTo>
                <a:lnTo>
                  <a:pt x="225" y="54"/>
                </a:lnTo>
                <a:lnTo>
                  <a:pt x="225" y="54"/>
                </a:lnTo>
                <a:lnTo>
                  <a:pt x="223" y="44"/>
                </a:lnTo>
                <a:lnTo>
                  <a:pt x="219" y="32"/>
                </a:lnTo>
                <a:lnTo>
                  <a:pt x="213" y="24"/>
                </a:lnTo>
                <a:lnTo>
                  <a:pt x="207" y="16"/>
                </a:lnTo>
                <a:lnTo>
                  <a:pt x="201" y="8"/>
                </a:lnTo>
                <a:lnTo>
                  <a:pt x="193" y="4"/>
                </a:lnTo>
                <a:lnTo>
                  <a:pt x="187" y="0"/>
                </a:lnTo>
                <a:lnTo>
                  <a:pt x="179" y="0"/>
                </a:lnTo>
                <a:lnTo>
                  <a:pt x="61" y="0"/>
                </a:lnTo>
                <a:lnTo>
                  <a:pt x="61" y="0"/>
                </a:lnTo>
                <a:lnTo>
                  <a:pt x="43" y="2"/>
                </a:lnTo>
                <a:lnTo>
                  <a:pt x="29" y="8"/>
                </a:lnTo>
                <a:lnTo>
                  <a:pt x="17" y="18"/>
                </a:lnTo>
                <a:lnTo>
                  <a:pt x="8" y="30"/>
                </a:lnTo>
                <a:lnTo>
                  <a:pt x="8" y="30"/>
                </a:lnTo>
                <a:lnTo>
                  <a:pt x="2" y="44"/>
                </a:lnTo>
                <a:lnTo>
                  <a:pt x="0" y="58"/>
                </a:lnTo>
                <a:lnTo>
                  <a:pt x="0" y="61"/>
                </a:lnTo>
                <a:lnTo>
                  <a:pt x="0" y="67"/>
                </a:lnTo>
                <a:lnTo>
                  <a:pt x="0" y="73"/>
                </a:lnTo>
                <a:lnTo>
                  <a:pt x="0" y="156"/>
                </a:lnTo>
                <a:lnTo>
                  <a:pt x="0" y="328"/>
                </a:lnTo>
                <a:lnTo>
                  <a:pt x="0" y="328"/>
                </a:lnTo>
                <a:lnTo>
                  <a:pt x="0" y="338"/>
                </a:lnTo>
                <a:lnTo>
                  <a:pt x="4" y="348"/>
                </a:lnTo>
                <a:lnTo>
                  <a:pt x="8" y="358"/>
                </a:lnTo>
                <a:lnTo>
                  <a:pt x="17" y="366"/>
                </a:lnTo>
                <a:lnTo>
                  <a:pt x="25" y="372"/>
                </a:lnTo>
                <a:lnTo>
                  <a:pt x="33" y="376"/>
                </a:lnTo>
                <a:lnTo>
                  <a:pt x="43" y="380"/>
                </a:lnTo>
                <a:lnTo>
                  <a:pt x="53" y="382"/>
                </a:lnTo>
                <a:lnTo>
                  <a:pt x="422" y="382"/>
                </a:lnTo>
                <a:lnTo>
                  <a:pt x="422" y="382"/>
                </a:lnTo>
                <a:lnTo>
                  <a:pt x="432" y="380"/>
                </a:lnTo>
                <a:lnTo>
                  <a:pt x="442" y="376"/>
                </a:lnTo>
                <a:lnTo>
                  <a:pt x="452" y="372"/>
                </a:lnTo>
                <a:lnTo>
                  <a:pt x="460" y="366"/>
                </a:lnTo>
                <a:lnTo>
                  <a:pt x="466" y="358"/>
                </a:lnTo>
                <a:lnTo>
                  <a:pt x="472" y="348"/>
                </a:lnTo>
                <a:lnTo>
                  <a:pt x="474" y="338"/>
                </a:lnTo>
                <a:lnTo>
                  <a:pt x="476" y="328"/>
                </a:lnTo>
                <a:lnTo>
                  <a:pt x="476" y="316"/>
                </a:lnTo>
                <a:lnTo>
                  <a:pt x="476" y="316"/>
                </a:lnTo>
                <a:lnTo>
                  <a:pt x="464" y="318"/>
                </a:lnTo>
                <a:lnTo>
                  <a:pt x="452" y="320"/>
                </a:lnTo>
                <a:lnTo>
                  <a:pt x="452" y="320"/>
                </a:lnTo>
                <a:lnTo>
                  <a:pt x="438" y="318"/>
                </a:lnTo>
                <a:lnTo>
                  <a:pt x="424" y="314"/>
                </a:lnTo>
                <a:lnTo>
                  <a:pt x="409" y="306"/>
                </a:lnTo>
                <a:lnTo>
                  <a:pt x="399" y="297"/>
                </a:lnTo>
                <a:lnTo>
                  <a:pt x="389" y="285"/>
                </a:lnTo>
                <a:lnTo>
                  <a:pt x="383" y="273"/>
                </a:lnTo>
                <a:lnTo>
                  <a:pt x="379" y="259"/>
                </a:lnTo>
                <a:lnTo>
                  <a:pt x="377" y="243"/>
                </a:lnTo>
                <a:lnTo>
                  <a:pt x="377" y="243"/>
                </a:lnTo>
                <a:close/>
                <a:moveTo>
                  <a:pt x="476" y="186"/>
                </a:moveTo>
                <a:lnTo>
                  <a:pt x="476" y="186"/>
                </a:lnTo>
                <a:lnTo>
                  <a:pt x="464" y="182"/>
                </a:lnTo>
                <a:lnTo>
                  <a:pt x="452" y="180"/>
                </a:lnTo>
                <a:lnTo>
                  <a:pt x="452" y="180"/>
                </a:lnTo>
                <a:lnTo>
                  <a:pt x="440" y="182"/>
                </a:lnTo>
                <a:lnTo>
                  <a:pt x="428" y="186"/>
                </a:lnTo>
                <a:lnTo>
                  <a:pt x="417" y="192"/>
                </a:lnTo>
                <a:lnTo>
                  <a:pt x="407" y="198"/>
                </a:lnTo>
                <a:lnTo>
                  <a:pt x="401" y="208"/>
                </a:lnTo>
                <a:lnTo>
                  <a:pt x="395" y="218"/>
                </a:lnTo>
                <a:lnTo>
                  <a:pt x="391" y="231"/>
                </a:lnTo>
                <a:lnTo>
                  <a:pt x="389" y="243"/>
                </a:lnTo>
                <a:lnTo>
                  <a:pt x="389" y="243"/>
                </a:lnTo>
                <a:lnTo>
                  <a:pt x="391" y="255"/>
                </a:lnTo>
                <a:lnTo>
                  <a:pt x="395" y="267"/>
                </a:lnTo>
                <a:lnTo>
                  <a:pt x="401" y="277"/>
                </a:lnTo>
                <a:lnTo>
                  <a:pt x="407" y="287"/>
                </a:lnTo>
                <a:lnTo>
                  <a:pt x="417" y="295"/>
                </a:lnTo>
                <a:lnTo>
                  <a:pt x="428" y="299"/>
                </a:lnTo>
                <a:lnTo>
                  <a:pt x="440" y="304"/>
                </a:lnTo>
                <a:lnTo>
                  <a:pt x="452" y="306"/>
                </a:lnTo>
                <a:lnTo>
                  <a:pt x="452" y="306"/>
                </a:lnTo>
                <a:lnTo>
                  <a:pt x="464" y="304"/>
                </a:lnTo>
                <a:lnTo>
                  <a:pt x="476" y="301"/>
                </a:lnTo>
                <a:lnTo>
                  <a:pt x="476" y="301"/>
                </a:lnTo>
                <a:lnTo>
                  <a:pt x="484" y="297"/>
                </a:lnTo>
                <a:lnTo>
                  <a:pt x="490" y="291"/>
                </a:lnTo>
                <a:lnTo>
                  <a:pt x="498" y="285"/>
                </a:lnTo>
                <a:lnTo>
                  <a:pt x="505" y="279"/>
                </a:lnTo>
                <a:lnTo>
                  <a:pt x="509" y="271"/>
                </a:lnTo>
                <a:lnTo>
                  <a:pt x="513" y="261"/>
                </a:lnTo>
                <a:lnTo>
                  <a:pt x="515" y="253"/>
                </a:lnTo>
                <a:lnTo>
                  <a:pt x="515" y="243"/>
                </a:lnTo>
                <a:lnTo>
                  <a:pt x="515" y="243"/>
                </a:lnTo>
                <a:lnTo>
                  <a:pt x="515" y="233"/>
                </a:lnTo>
                <a:lnTo>
                  <a:pt x="513" y="225"/>
                </a:lnTo>
                <a:lnTo>
                  <a:pt x="509" y="216"/>
                </a:lnTo>
                <a:lnTo>
                  <a:pt x="505" y="208"/>
                </a:lnTo>
                <a:lnTo>
                  <a:pt x="498" y="200"/>
                </a:lnTo>
                <a:lnTo>
                  <a:pt x="490" y="194"/>
                </a:lnTo>
                <a:lnTo>
                  <a:pt x="484" y="190"/>
                </a:lnTo>
                <a:lnTo>
                  <a:pt x="476" y="186"/>
                </a:lnTo>
                <a:lnTo>
                  <a:pt x="476" y="186"/>
                </a:lnTo>
                <a:close/>
                <a:moveTo>
                  <a:pt x="476" y="257"/>
                </a:moveTo>
                <a:lnTo>
                  <a:pt x="456" y="289"/>
                </a:lnTo>
                <a:lnTo>
                  <a:pt x="456" y="289"/>
                </a:lnTo>
                <a:lnTo>
                  <a:pt x="452" y="291"/>
                </a:lnTo>
                <a:lnTo>
                  <a:pt x="450" y="291"/>
                </a:lnTo>
                <a:lnTo>
                  <a:pt x="450" y="291"/>
                </a:lnTo>
                <a:lnTo>
                  <a:pt x="450" y="291"/>
                </a:lnTo>
                <a:lnTo>
                  <a:pt x="446" y="291"/>
                </a:lnTo>
                <a:lnTo>
                  <a:pt x="442" y="289"/>
                </a:lnTo>
                <a:lnTo>
                  <a:pt x="409" y="245"/>
                </a:lnTo>
                <a:lnTo>
                  <a:pt x="409" y="245"/>
                </a:lnTo>
                <a:lnTo>
                  <a:pt x="428" y="245"/>
                </a:lnTo>
                <a:lnTo>
                  <a:pt x="448" y="271"/>
                </a:lnTo>
                <a:lnTo>
                  <a:pt x="476" y="229"/>
                </a:lnTo>
                <a:lnTo>
                  <a:pt x="488" y="208"/>
                </a:lnTo>
                <a:lnTo>
                  <a:pt x="488" y="208"/>
                </a:lnTo>
                <a:lnTo>
                  <a:pt x="490" y="204"/>
                </a:lnTo>
                <a:lnTo>
                  <a:pt x="494" y="204"/>
                </a:lnTo>
                <a:lnTo>
                  <a:pt x="496" y="204"/>
                </a:lnTo>
                <a:lnTo>
                  <a:pt x="500" y="204"/>
                </a:lnTo>
                <a:lnTo>
                  <a:pt x="500" y="204"/>
                </a:lnTo>
                <a:lnTo>
                  <a:pt x="503" y="206"/>
                </a:lnTo>
                <a:lnTo>
                  <a:pt x="503" y="210"/>
                </a:lnTo>
                <a:lnTo>
                  <a:pt x="503" y="212"/>
                </a:lnTo>
                <a:lnTo>
                  <a:pt x="503" y="216"/>
                </a:lnTo>
                <a:lnTo>
                  <a:pt x="476" y="257"/>
                </a:lnTo>
                <a:close/>
              </a:path>
            </a:pathLst>
          </a:custGeom>
          <a:solidFill>
            <a:srgbClr val="E0DAB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rot="10800000">
            <a:off x="2223438" y="1870193"/>
            <a:ext cx="2780609" cy="2802253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>
              <a:alpha val="21000"/>
            </a:srgbClr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4105872" y="363287"/>
            <a:ext cx="4210544" cy="4243319"/>
          </a:xfrm>
          <a:custGeom>
            <a:avLst/>
            <a:gdLst>
              <a:gd name="connsiteX0" fmla="*/ 792088 w 1571940"/>
              <a:gd name="connsiteY0" fmla="*/ 0 h 1584176"/>
              <a:gd name="connsiteX1" fmla="*/ 1568084 w 1571940"/>
              <a:gd name="connsiteY1" fmla="*/ 632455 h 1584176"/>
              <a:gd name="connsiteX2" fmla="*/ 1571940 w 1571940"/>
              <a:gd name="connsiteY2" fmla="*/ 657719 h 1584176"/>
              <a:gd name="connsiteX3" fmla="*/ 1306184 w 1571940"/>
              <a:gd name="connsiteY3" fmla="*/ 1390128 h 1584176"/>
              <a:gd name="connsiteX4" fmla="*/ 1234952 w 1571940"/>
              <a:gd name="connsiteY4" fmla="*/ 1448900 h 1584176"/>
              <a:gd name="connsiteX5" fmla="*/ 792088 w 1571940"/>
              <a:gd name="connsiteY5" fmla="*/ 1584176 h 1584176"/>
              <a:gd name="connsiteX6" fmla="*/ 0 w 1571940"/>
              <a:gd name="connsiteY6" fmla="*/ 792088 h 1584176"/>
              <a:gd name="connsiteX7" fmla="*/ 792088 w 1571940"/>
              <a:gd name="connsiteY7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940" h="1584176">
                <a:moveTo>
                  <a:pt x="792088" y="0"/>
                </a:moveTo>
                <a:cubicBezTo>
                  <a:pt x="1174864" y="0"/>
                  <a:pt x="1494224" y="271514"/>
                  <a:pt x="1568084" y="632455"/>
                </a:cubicBezTo>
                <a:lnTo>
                  <a:pt x="1571940" y="657719"/>
                </a:lnTo>
                <a:lnTo>
                  <a:pt x="1306184" y="1390128"/>
                </a:lnTo>
                <a:lnTo>
                  <a:pt x="1234952" y="1448900"/>
                </a:lnTo>
                <a:cubicBezTo>
                  <a:pt x="1108534" y="1534306"/>
                  <a:pt x="956135" y="1584176"/>
                  <a:pt x="792088" y="1584176"/>
                </a:cubicBezTo>
                <a:cubicBezTo>
                  <a:pt x="354630" y="1584176"/>
                  <a:pt x="0" y="1229546"/>
                  <a:pt x="0" y="792088"/>
                </a:cubicBezTo>
                <a:cubicBezTo>
                  <a:pt x="0" y="354630"/>
                  <a:pt x="354630" y="0"/>
                  <a:pt x="792088" y="0"/>
                </a:cubicBezTo>
                <a:close/>
              </a:path>
            </a:pathLst>
          </a:custGeom>
          <a:solidFill>
            <a:srgbClr val="917960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本站所涉及提供的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模板、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图片、</a:t>
            </a:r>
            <a:r>
              <a:rPr lang="en-US" altLang="zh-CN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图表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等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素材大多来自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设计大 师（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原</a:t>
            </a:r>
            <a:endParaRPr lang="en-US" altLang="zh-CN" sz="1200" dirty="0" smtClean="0"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创作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者个人）授权发布作品、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设计公司免费</a:t>
            </a: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</a:t>
            </a:r>
            <a:endParaRPr lang="en-US" altLang="zh-CN" sz="1200" dirty="0" smtClean="0"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品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、互联网免费共享资源精选以及部分原创作品，分享给</a:t>
            </a:r>
            <a:r>
              <a:rPr lang="en-US" altLang="zh-CN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爱好者交流学习之用，我们并未授 权您将</a:t>
            </a: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这些</a:t>
            </a:r>
            <a:endParaRPr lang="en-US" altLang="zh-CN" sz="1200" dirty="0" smtClean="0"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PPT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模板、素材、图片用于任何商业及其他</a:t>
            </a: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用途</a:t>
            </a:r>
            <a:endParaRPr lang="en-US" altLang="zh-CN" sz="1200" dirty="0" smtClean="0"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，</a:t>
            </a:r>
            <a:r>
              <a:rPr lang="zh-CN" altLang="en-US" sz="1200" dirty="0"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如果要使用请联系原作者并征求作者同意。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5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-547376" y="-1188385"/>
            <a:ext cx="3808579" cy="4091338"/>
          </a:xfrm>
          <a:prstGeom prst="parallelogram">
            <a:avLst>
              <a:gd name="adj" fmla="val 38979"/>
            </a:avLst>
          </a:prstGeom>
          <a:solidFill>
            <a:srgbClr val="56393E"/>
          </a:solidFill>
          <a:ln>
            <a:noFill/>
          </a:ln>
          <a:effectLst>
            <a:glow>
              <a:srgbClr val="56393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8316416" y="0"/>
            <a:ext cx="3923928" cy="5143500"/>
          </a:xfrm>
          <a:prstGeom prst="parallelogram">
            <a:avLst>
              <a:gd name="adj" fmla="val 46141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87057" y="-1188385"/>
            <a:ext cx="4484943" cy="4091338"/>
          </a:xfrm>
          <a:prstGeom prst="parallelogram">
            <a:avLst>
              <a:gd name="adj" fmla="val 67792"/>
            </a:avLst>
          </a:prstGeom>
          <a:solidFill>
            <a:srgbClr val="56393E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119"/>
          <p:cNvSpPr>
            <a:spLocks noEditPoints="1"/>
          </p:cNvSpPr>
          <p:nvPr/>
        </p:nvSpPr>
        <p:spPr bwMode="auto">
          <a:xfrm>
            <a:off x="415789" y="555526"/>
            <a:ext cx="1187478" cy="1688927"/>
          </a:xfrm>
          <a:custGeom>
            <a:avLst/>
            <a:gdLst>
              <a:gd name="T0" fmla="*/ 258 w 386"/>
              <a:gd name="T1" fmla="*/ 204 h 549"/>
              <a:gd name="T2" fmla="*/ 280 w 386"/>
              <a:gd name="T3" fmla="*/ 186 h 549"/>
              <a:gd name="T4" fmla="*/ 298 w 386"/>
              <a:gd name="T5" fmla="*/ 164 h 549"/>
              <a:gd name="T6" fmla="*/ 310 w 386"/>
              <a:gd name="T7" fmla="*/ 140 h 549"/>
              <a:gd name="T8" fmla="*/ 314 w 386"/>
              <a:gd name="T9" fmla="*/ 110 h 549"/>
              <a:gd name="T10" fmla="*/ 312 w 386"/>
              <a:gd name="T11" fmla="*/ 100 h 549"/>
              <a:gd name="T12" fmla="*/ 304 w 386"/>
              <a:gd name="T13" fmla="*/ 68 h 549"/>
              <a:gd name="T14" fmla="*/ 278 w 386"/>
              <a:gd name="T15" fmla="*/ 32 h 549"/>
              <a:gd name="T16" fmla="*/ 240 w 386"/>
              <a:gd name="T17" fmla="*/ 8 h 549"/>
              <a:gd name="T18" fmla="*/ 194 w 386"/>
              <a:gd name="T19" fmla="*/ 0 h 549"/>
              <a:gd name="T20" fmla="*/ 168 w 386"/>
              <a:gd name="T21" fmla="*/ 2 h 549"/>
              <a:gd name="T22" fmla="*/ 126 w 386"/>
              <a:gd name="T23" fmla="*/ 18 h 549"/>
              <a:gd name="T24" fmla="*/ 94 w 386"/>
              <a:gd name="T25" fmla="*/ 48 h 549"/>
              <a:gd name="T26" fmla="*/ 76 w 386"/>
              <a:gd name="T27" fmla="*/ 88 h 549"/>
              <a:gd name="T28" fmla="*/ 72 w 386"/>
              <a:gd name="T29" fmla="*/ 110 h 549"/>
              <a:gd name="T30" fmla="*/ 74 w 386"/>
              <a:gd name="T31" fmla="*/ 126 h 549"/>
              <a:gd name="T32" fmla="*/ 82 w 386"/>
              <a:gd name="T33" fmla="*/ 152 h 549"/>
              <a:gd name="T34" fmla="*/ 96 w 386"/>
              <a:gd name="T35" fmla="*/ 176 h 549"/>
              <a:gd name="T36" fmla="*/ 116 w 386"/>
              <a:gd name="T37" fmla="*/ 196 h 549"/>
              <a:gd name="T38" fmla="*/ 128 w 386"/>
              <a:gd name="T39" fmla="*/ 204 h 549"/>
              <a:gd name="T40" fmla="*/ 100 w 386"/>
              <a:gd name="T41" fmla="*/ 218 h 549"/>
              <a:gd name="T42" fmla="*/ 76 w 386"/>
              <a:gd name="T43" fmla="*/ 236 h 549"/>
              <a:gd name="T44" fmla="*/ 36 w 386"/>
              <a:gd name="T45" fmla="*/ 284 h 549"/>
              <a:gd name="T46" fmla="*/ 10 w 386"/>
              <a:gd name="T47" fmla="*/ 344 h 549"/>
              <a:gd name="T48" fmla="*/ 0 w 386"/>
              <a:gd name="T49" fmla="*/ 394 h 549"/>
              <a:gd name="T50" fmla="*/ 0 w 386"/>
              <a:gd name="T51" fmla="*/ 412 h 549"/>
              <a:gd name="T52" fmla="*/ 4 w 386"/>
              <a:gd name="T53" fmla="*/ 453 h 549"/>
              <a:gd name="T54" fmla="*/ 22 w 386"/>
              <a:gd name="T55" fmla="*/ 475 h 549"/>
              <a:gd name="T56" fmla="*/ 64 w 386"/>
              <a:gd name="T57" fmla="*/ 509 h 549"/>
              <a:gd name="T58" fmla="*/ 112 w 386"/>
              <a:gd name="T59" fmla="*/ 533 h 549"/>
              <a:gd name="T60" fmla="*/ 166 w 386"/>
              <a:gd name="T61" fmla="*/ 547 h 549"/>
              <a:gd name="T62" fmla="*/ 194 w 386"/>
              <a:gd name="T63" fmla="*/ 549 h 549"/>
              <a:gd name="T64" fmla="*/ 248 w 386"/>
              <a:gd name="T65" fmla="*/ 541 h 549"/>
              <a:gd name="T66" fmla="*/ 300 w 386"/>
              <a:gd name="T67" fmla="*/ 523 h 549"/>
              <a:gd name="T68" fmla="*/ 344 w 386"/>
              <a:gd name="T69" fmla="*/ 493 h 549"/>
              <a:gd name="T70" fmla="*/ 382 w 386"/>
              <a:gd name="T71" fmla="*/ 453 h 549"/>
              <a:gd name="T72" fmla="*/ 386 w 386"/>
              <a:gd name="T73" fmla="*/ 434 h 549"/>
              <a:gd name="T74" fmla="*/ 386 w 386"/>
              <a:gd name="T75" fmla="*/ 412 h 549"/>
              <a:gd name="T76" fmla="*/ 384 w 386"/>
              <a:gd name="T77" fmla="*/ 376 h 549"/>
              <a:gd name="T78" fmla="*/ 366 w 386"/>
              <a:gd name="T79" fmla="*/ 312 h 549"/>
              <a:gd name="T80" fmla="*/ 332 w 386"/>
              <a:gd name="T81" fmla="*/ 258 h 549"/>
              <a:gd name="T82" fmla="*/ 298 w 386"/>
              <a:gd name="T83" fmla="*/ 226 h 549"/>
              <a:gd name="T84" fmla="*/ 272 w 386"/>
              <a:gd name="T85" fmla="*/ 210 h 549"/>
              <a:gd name="T86" fmla="*/ 258 w 386"/>
              <a:gd name="T87" fmla="*/ 204 h 549"/>
              <a:gd name="T88" fmla="*/ 192 w 386"/>
              <a:gd name="T89" fmla="*/ 465 h 549"/>
              <a:gd name="T90" fmla="*/ 184 w 386"/>
              <a:gd name="T91" fmla="*/ 473 h 549"/>
              <a:gd name="T92" fmla="*/ 174 w 386"/>
              <a:gd name="T93" fmla="*/ 475 h 549"/>
              <a:gd name="T94" fmla="*/ 166 w 386"/>
              <a:gd name="T95" fmla="*/ 473 h 549"/>
              <a:gd name="T96" fmla="*/ 74 w 386"/>
              <a:gd name="T97" fmla="*/ 358 h 549"/>
              <a:gd name="T98" fmla="*/ 122 w 386"/>
              <a:gd name="T99" fmla="*/ 354 h 549"/>
              <a:gd name="T100" fmla="*/ 276 w 386"/>
              <a:gd name="T101" fmla="*/ 262 h 549"/>
              <a:gd name="T102" fmla="*/ 282 w 386"/>
              <a:gd name="T103" fmla="*/ 256 h 549"/>
              <a:gd name="T104" fmla="*/ 296 w 386"/>
              <a:gd name="T105" fmla="*/ 254 h 549"/>
              <a:gd name="T106" fmla="*/ 304 w 386"/>
              <a:gd name="T107" fmla="*/ 256 h 549"/>
              <a:gd name="T108" fmla="*/ 312 w 386"/>
              <a:gd name="T109" fmla="*/ 268 h 549"/>
              <a:gd name="T110" fmla="*/ 310 w 386"/>
              <a:gd name="T111" fmla="*/ 284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6" h="549">
                <a:moveTo>
                  <a:pt x="258" y="204"/>
                </a:moveTo>
                <a:lnTo>
                  <a:pt x="258" y="204"/>
                </a:lnTo>
                <a:lnTo>
                  <a:pt x="270" y="196"/>
                </a:lnTo>
                <a:lnTo>
                  <a:pt x="280" y="186"/>
                </a:lnTo>
                <a:lnTo>
                  <a:pt x="290" y="176"/>
                </a:lnTo>
                <a:lnTo>
                  <a:pt x="298" y="164"/>
                </a:lnTo>
                <a:lnTo>
                  <a:pt x="304" y="152"/>
                </a:lnTo>
                <a:lnTo>
                  <a:pt x="310" y="140"/>
                </a:lnTo>
                <a:lnTo>
                  <a:pt x="312" y="126"/>
                </a:lnTo>
                <a:lnTo>
                  <a:pt x="314" y="110"/>
                </a:lnTo>
                <a:lnTo>
                  <a:pt x="314" y="110"/>
                </a:lnTo>
                <a:lnTo>
                  <a:pt x="312" y="100"/>
                </a:lnTo>
                <a:lnTo>
                  <a:pt x="310" y="88"/>
                </a:lnTo>
                <a:lnTo>
                  <a:pt x="304" y="68"/>
                </a:lnTo>
                <a:lnTo>
                  <a:pt x="292" y="48"/>
                </a:lnTo>
                <a:lnTo>
                  <a:pt x="278" y="32"/>
                </a:lnTo>
                <a:lnTo>
                  <a:pt x="260" y="18"/>
                </a:lnTo>
                <a:lnTo>
                  <a:pt x="240" y="8"/>
                </a:lnTo>
                <a:lnTo>
                  <a:pt x="218" y="2"/>
                </a:lnTo>
                <a:lnTo>
                  <a:pt x="194" y="0"/>
                </a:lnTo>
                <a:lnTo>
                  <a:pt x="194" y="0"/>
                </a:lnTo>
                <a:lnTo>
                  <a:pt x="168" y="2"/>
                </a:lnTo>
                <a:lnTo>
                  <a:pt x="146" y="8"/>
                </a:lnTo>
                <a:lnTo>
                  <a:pt x="126" y="18"/>
                </a:lnTo>
                <a:lnTo>
                  <a:pt x="108" y="32"/>
                </a:lnTo>
                <a:lnTo>
                  <a:pt x="94" y="48"/>
                </a:lnTo>
                <a:lnTo>
                  <a:pt x="82" y="68"/>
                </a:lnTo>
                <a:lnTo>
                  <a:pt x="76" y="88"/>
                </a:lnTo>
                <a:lnTo>
                  <a:pt x="74" y="100"/>
                </a:lnTo>
                <a:lnTo>
                  <a:pt x="72" y="110"/>
                </a:lnTo>
                <a:lnTo>
                  <a:pt x="72" y="110"/>
                </a:lnTo>
                <a:lnTo>
                  <a:pt x="74" y="126"/>
                </a:lnTo>
                <a:lnTo>
                  <a:pt x="76" y="140"/>
                </a:lnTo>
                <a:lnTo>
                  <a:pt x="82" y="152"/>
                </a:lnTo>
                <a:lnTo>
                  <a:pt x="88" y="164"/>
                </a:lnTo>
                <a:lnTo>
                  <a:pt x="96" y="176"/>
                </a:lnTo>
                <a:lnTo>
                  <a:pt x="106" y="186"/>
                </a:lnTo>
                <a:lnTo>
                  <a:pt x="116" y="196"/>
                </a:lnTo>
                <a:lnTo>
                  <a:pt x="128" y="204"/>
                </a:lnTo>
                <a:lnTo>
                  <a:pt x="128" y="204"/>
                </a:lnTo>
                <a:lnTo>
                  <a:pt x="114" y="210"/>
                </a:lnTo>
                <a:lnTo>
                  <a:pt x="100" y="218"/>
                </a:lnTo>
                <a:lnTo>
                  <a:pt x="88" y="226"/>
                </a:lnTo>
                <a:lnTo>
                  <a:pt x="76" y="236"/>
                </a:lnTo>
                <a:lnTo>
                  <a:pt x="54" y="258"/>
                </a:lnTo>
                <a:lnTo>
                  <a:pt x="36" y="284"/>
                </a:lnTo>
                <a:lnTo>
                  <a:pt x="20" y="312"/>
                </a:lnTo>
                <a:lnTo>
                  <a:pt x="10" y="344"/>
                </a:lnTo>
                <a:lnTo>
                  <a:pt x="2" y="376"/>
                </a:lnTo>
                <a:lnTo>
                  <a:pt x="0" y="394"/>
                </a:lnTo>
                <a:lnTo>
                  <a:pt x="0" y="412"/>
                </a:lnTo>
                <a:lnTo>
                  <a:pt x="0" y="412"/>
                </a:lnTo>
                <a:lnTo>
                  <a:pt x="0" y="434"/>
                </a:lnTo>
                <a:lnTo>
                  <a:pt x="4" y="453"/>
                </a:lnTo>
                <a:lnTo>
                  <a:pt x="4" y="453"/>
                </a:lnTo>
                <a:lnTo>
                  <a:pt x="22" y="475"/>
                </a:lnTo>
                <a:lnTo>
                  <a:pt x="42" y="493"/>
                </a:lnTo>
                <a:lnTo>
                  <a:pt x="64" y="509"/>
                </a:lnTo>
                <a:lnTo>
                  <a:pt x="86" y="523"/>
                </a:lnTo>
                <a:lnTo>
                  <a:pt x="112" y="533"/>
                </a:lnTo>
                <a:lnTo>
                  <a:pt x="138" y="541"/>
                </a:lnTo>
                <a:lnTo>
                  <a:pt x="166" y="547"/>
                </a:lnTo>
                <a:lnTo>
                  <a:pt x="194" y="549"/>
                </a:lnTo>
                <a:lnTo>
                  <a:pt x="194" y="549"/>
                </a:lnTo>
                <a:lnTo>
                  <a:pt x="222" y="547"/>
                </a:lnTo>
                <a:lnTo>
                  <a:pt x="248" y="541"/>
                </a:lnTo>
                <a:lnTo>
                  <a:pt x="274" y="533"/>
                </a:lnTo>
                <a:lnTo>
                  <a:pt x="300" y="523"/>
                </a:lnTo>
                <a:lnTo>
                  <a:pt x="322" y="509"/>
                </a:lnTo>
                <a:lnTo>
                  <a:pt x="344" y="493"/>
                </a:lnTo>
                <a:lnTo>
                  <a:pt x="364" y="475"/>
                </a:lnTo>
                <a:lnTo>
                  <a:pt x="382" y="453"/>
                </a:lnTo>
                <a:lnTo>
                  <a:pt x="382" y="453"/>
                </a:lnTo>
                <a:lnTo>
                  <a:pt x="386" y="434"/>
                </a:lnTo>
                <a:lnTo>
                  <a:pt x="386" y="412"/>
                </a:lnTo>
                <a:lnTo>
                  <a:pt x="386" y="412"/>
                </a:lnTo>
                <a:lnTo>
                  <a:pt x="386" y="394"/>
                </a:lnTo>
                <a:lnTo>
                  <a:pt x="384" y="376"/>
                </a:lnTo>
                <a:lnTo>
                  <a:pt x="376" y="344"/>
                </a:lnTo>
                <a:lnTo>
                  <a:pt x="366" y="312"/>
                </a:lnTo>
                <a:lnTo>
                  <a:pt x="350" y="284"/>
                </a:lnTo>
                <a:lnTo>
                  <a:pt x="332" y="258"/>
                </a:lnTo>
                <a:lnTo>
                  <a:pt x="310" y="236"/>
                </a:lnTo>
                <a:lnTo>
                  <a:pt x="298" y="226"/>
                </a:lnTo>
                <a:lnTo>
                  <a:pt x="286" y="218"/>
                </a:lnTo>
                <a:lnTo>
                  <a:pt x="272" y="210"/>
                </a:lnTo>
                <a:lnTo>
                  <a:pt x="258" y="204"/>
                </a:lnTo>
                <a:lnTo>
                  <a:pt x="258" y="204"/>
                </a:lnTo>
                <a:close/>
                <a:moveTo>
                  <a:pt x="310" y="284"/>
                </a:moveTo>
                <a:lnTo>
                  <a:pt x="192" y="465"/>
                </a:lnTo>
                <a:lnTo>
                  <a:pt x="192" y="465"/>
                </a:lnTo>
                <a:lnTo>
                  <a:pt x="184" y="473"/>
                </a:lnTo>
                <a:lnTo>
                  <a:pt x="176" y="475"/>
                </a:lnTo>
                <a:lnTo>
                  <a:pt x="174" y="475"/>
                </a:lnTo>
                <a:lnTo>
                  <a:pt x="174" y="475"/>
                </a:lnTo>
                <a:lnTo>
                  <a:pt x="166" y="473"/>
                </a:lnTo>
                <a:lnTo>
                  <a:pt x="158" y="467"/>
                </a:lnTo>
                <a:lnTo>
                  <a:pt x="74" y="358"/>
                </a:lnTo>
                <a:lnTo>
                  <a:pt x="74" y="354"/>
                </a:lnTo>
                <a:lnTo>
                  <a:pt x="122" y="354"/>
                </a:lnTo>
                <a:lnTo>
                  <a:pt x="174" y="422"/>
                </a:lnTo>
                <a:lnTo>
                  <a:pt x="276" y="262"/>
                </a:lnTo>
                <a:lnTo>
                  <a:pt x="276" y="262"/>
                </a:lnTo>
                <a:lnTo>
                  <a:pt x="282" y="256"/>
                </a:lnTo>
                <a:lnTo>
                  <a:pt x="288" y="254"/>
                </a:lnTo>
                <a:lnTo>
                  <a:pt x="296" y="254"/>
                </a:lnTo>
                <a:lnTo>
                  <a:pt x="304" y="256"/>
                </a:lnTo>
                <a:lnTo>
                  <a:pt x="304" y="256"/>
                </a:lnTo>
                <a:lnTo>
                  <a:pt x="310" y="262"/>
                </a:lnTo>
                <a:lnTo>
                  <a:pt x="312" y="268"/>
                </a:lnTo>
                <a:lnTo>
                  <a:pt x="312" y="276"/>
                </a:lnTo>
                <a:lnTo>
                  <a:pt x="310" y="284"/>
                </a:lnTo>
                <a:lnTo>
                  <a:pt x="310" y="284"/>
                </a:lnTo>
                <a:close/>
              </a:path>
            </a:pathLst>
          </a:custGeom>
          <a:solidFill>
            <a:srgbClr val="DED6B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5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630951" y="486683"/>
            <a:ext cx="3744416" cy="3744416"/>
          </a:xfrm>
          <a:prstGeom prst="ellipse">
            <a:avLst/>
          </a:prstGeom>
          <a:noFill/>
          <a:ln w="952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2237079">
            <a:off x="2918587" y="774320"/>
            <a:ext cx="3169142" cy="3169142"/>
          </a:xfrm>
          <a:custGeom>
            <a:avLst/>
            <a:gdLst>
              <a:gd name="connsiteX0" fmla="*/ 2227683 w 3169142"/>
              <a:gd name="connsiteY0" fmla="*/ 3032335 h 3169142"/>
              <a:gd name="connsiteX1" fmla="*/ 136807 w 3169142"/>
              <a:gd name="connsiteY1" fmla="*/ 2227684 h 3169142"/>
              <a:gd name="connsiteX2" fmla="*/ 167402 w 3169142"/>
              <a:gd name="connsiteY2" fmla="*/ 876486 h 3169142"/>
              <a:gd name="connsiteX3" fmla="*/ 179472 w 3169142"/>
              <a:gd name="connsiteY3" fmla="*/ 854942 h 3169142"/>
              <a:gd name="connsiteX4" fmla="*/ 417769 w 3169142"/>
              <a:gd name="connsiteY4" fmla="*/ 219483 h 3169142"/>
              <a:gd name="connsiteX5" fmla="*/ 498054 w 3169142"/>
              <a:gd name="connsiteY5" fmla="*/ 433577 h 3169142"/>
              <a:gd name="connsiteX6" fmla="*/ 539851 w 3169142"/>
              <a:gd name="connsiteY6" fmla="*/ 393138 h 3169142"/>
              <a:gd name="connsiteX7" fmla="*/ 941458 w 3169142"/>
              <a:gd name="connsiteY7" fmla="*/ 136808 h 3169142"/>
              <a:gd name="connsiteX8" fmla="*/ 3032335 w 3169142"/>
              <a:gd name="connsiteY8" fmla="*/ 941459 h 3169142"/>
              <a:gd name="connsiteX9" fmla="*/ 2227683 w 3169142"/>
              <a:gd name="connsiteY9" fmla="*/ 3032335 h 31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9142" h="3169142">
                <a:moveTo>
                  <a:pt x="2227683" y="3032335"/>
                </a:moveTo>
                <a:cubicBezTo>
                  <a:pt x="1428106" y="3387516"/>
                  <a:pt x="491988" y="3027262"/>
                  <a:pt x="136807" y="2227684"/>
                </a:cubicBezTo>
                <a:cubicBezTo>
                  <a:pt x="-62982" y="1777921"/>
                  <a:pt x="-36403" y="1284957"/>
                  <a:pt x="167402" y="876486"/>
                </a:cubicBezTo>
                <a:lnTo>
                  <a:pt x="179472" y="854942"/>
                </a:lnTo>
                <a:lnTo>
                  <a:pt x="417769" y="219483"/>
                </a:lnTo>
                <a:lnTo>
                  <a:pt x="498054" y="433577"/>
                </a:lnTo>
                <a:lnTo>
                  <a:pt x="539851" y="393138"/>
                </a:lnTo>
                <a:cubicBezTo>
                  <a:pt x="657062" y="290424"/>
                  <a:pt x="791537" y="203404"/>
                  <a:pt x="941458" y="136808"/>
                </a:cubicBezTo>
                <a:cubicBezTo>
                  <a:pt x="1741036" y="-218374"/>
                  <a:pt x="2677153" y="141881"/>
                  <a:pt x="3032335" y="941459"/>
                </a:cubicBezTo>
                <a:cubicBezTo>
                  <a:pt x="3387516" y="1741036"/>
                  <a:pt x="3027261" y="2677154"/>
                  <a:pt x="2227683" y="3032335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n>
                <a:solidFill>
                  <a:srgbClr val="C39066"/>
                </a:solidFill>
              </a:ln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59832" y="1995686"/>
            <a:ext cx="2821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方正兰亭超细黑简体" pitchFamily="2" charset="-122"/>
                <a:ea typeface="方正兰亭超细黑简体" pitchFamily="2" charset="-122"/>
              </a:rPr>
              <a:t>THANKS</a:t>
            </a:r>
            <a:endParaRPr lang="zh-CN" altLang="en-US" sz="4400" dirty="0"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337</Words>
  <Application>Microsoft Office PowerPoint</Application>
  <PresentationFormat>全屏显示(16:9)</PresentationFormat>
  <Paragraphs>20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微软用户</cp:lastModifiedBy>
  <cp:revision>165</cp:revision>
  <dcterms:created xsi:type="dcterms:W3CDTF">2015-07-13T01:50:51Z</dcterms:created>
  <dcterms:modified xsi:type="dcterms:W3CDTF">2015-07-14T03:44:14Z</dcterms:modified>
</cp:coreProperties>
</file>