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9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2" autoAdjust="0"/>
    <p:restoredTop sz="93989" autoAdjust="0"/>
  </p:normalViewPr>
  <p:slideViewPr>
    <p:cSldViewPr>
      <p:cViewPr>
        <p:scale>
          <a:sx n="66" d="100"/>
          <a:sy n="66" d="100"/>
        </p:scale>
        <p:origin x="-2262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69104-B522-43C2-A4CB-83398B7B62F3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7C013-80C9-483C-A7C4-7634CBBE0B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94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7C013-80C9-483C-A7C4-7634CBBE0BF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8949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FFFFFF"/>
            </a:gs>
            <a:gs pos="50000">
              <a:srgbClr val="FAFAFA"/>
            </a:gs>
            <a:gs pos="100000">
              <a:srgbClr val="CF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任意多边形 108"/>
          <p:cNvSpPr/>
          <p:nvPr/>
        </p:nvSpPr>
        <p:spPr>
          <a:xfrm>
            <a:off x="4434954" y="3671961"/>
            <a:ext cx="196988" cy="285782"/>
          </a:xfrm>
          <a:custGeom>
            <a:avLst/>
            <a:gdLst/>
            <a:ahLst/>
            <a:cxnLst/>
            <a:rect l="l" t="t" r="r" b="b"/>
            <a:pathLst>
              <a:path w="196988" h="285782">
                <a:moveTo>
                  <a:pt x="47197" y="0"/>
                </a:moveTo>
                <a:cubicBezTo>
                  <a:pt x="49064" y="0"/>
                  <a:pt x="49997" y="1599"/>
                  <a:pt x="49997" y="4799"/>
                </a:cubicBezTo>
                <a:cubicBezTo>
                  <a:pt x="49997" y="11999"/>
                  <a:pt x="49664" y="22731"/>
                  <a:pt x="48997" y="36997"/>
                </a:cubicBezTo>
                <a:cubicBezTo>
                  <a:pt x="48330" y="51263"/>
                  <a:pt x="47997" y="61996"/>
                  <a:pt x="47997" y="69195"/>
                </a:cubicBezTo>
                <a:lnTo>
                  <a:pt x="47997" y="120792"/>
                </a:lnTo>
                <a:cubicBezTo>
                  <a:pt x="47997" y="123592"/>
                  <a:pt x="48597" y="124992"/>
                  <a:pt x="49797" y="124992"/>
                </a:cubicBezTo>
                <a:cubicBezTo>
                  <a:pt x="52997" y="122325"/>
                  <a:pt x="57796" y="118392"/>
                  <a:pt x="64196" y="113193"/>
                </a:cubicBezTo>
                <a:cubicBezTo>
                  <a:pt x="86595" y="95860"/>
                  <a:pt x="107927" y="87194"/>
                  <a:pt x="128192" y="87194"/>
                </a:cubicBezTo>
                <a:cubicBezTo>
                  <a:pt x="147924" y="87194"/>
                  <a:pt x="164057" y="92261"/>
                  <a:pt x="176589" y="102393"/>
                </a:cubicBezTo>
                <a:cubicBezTo>
                  <a:pt x="190188" y="113459"/>
                  <a:pt x="196988" y="128592"/>
                  <a:pt x="196988" y="147791"/>
                </a:cubicBezTo>
                <a:cubicBezTo>
                  <a:pt x="196988" y="182455"/>
                  <a:pt x="180922" y="205654"/>
                  <a:pt x="148791" y="217386"/>
                </a:cubicBezTo>
                <a:cubicBezTo>
                  <a:pt x="148791" y="224186"/>
                  <a:pt x="155457" y="236485"/>
                  <a:pt x="168790" y="254284"/>
                </a:cubicBezTo>
                <a:cubicBezTo>
                  <a:pt x="182122" y="272083"/>
                  <a:pt x="188789" y="280982"/>
                  <a:pt x="188789" y="280982"/>
                </a:cubicBezTo>
                <a:cubicBezTo>
                  <a:pt x="188789" y="282982"/>
                  <a:pt x="182122" y="284316"/>
                  <a:pt x="168790" y="284982"/>
                </a:cubicBezTo>
                <a:cubicBezTo>
                  <a:pt x="159990" y="285382"/>
                  <a:pt x="153391" y="285582"/>
                  <a:pt x="148991" y="285582"/>
                </a:cubicBezTo>
                <a:cubicBezTo>
                  <a:pt x="139525" y="285582"/>
                  <a:pt x="133592" y="283582"/>
                  <a:pt x="131192" y="279582"/>
                </a:cubicBezTo>
                <a:cubicBezTo>
                  <a:pt x="124926" y="268916"/>
                  <a:pt x="115060" y="253384"/>
                  <a:pt x="101594" y="232985"/>
                </a:cubicBezTo>
                <a:cubicBezTo>
                  <a:pt x="99994" y="230585"/>
                  <a:pt x="85528" y="229586"/>
                  <a:pt x="58196" y="229985"/>
                </a:cubicBezTo>
                <a:lnTo>
                  <a:pt x="50397" y="230185"/>
                </a:lnTo>
                <a:lnTo>
                  <a:pt x="50397" y="279582"/>
                </a:lnTo>
                <a:cubicBezTo>
                  <a:pt x="50397" y="283716"/>
                  <a:pt x="48930" y="285782"/>
                  <a:pt x="45997" y="285782"/>
                </a:cubicBezTo>
                <a:cubicBezTo>
                  <a:pt x="41731" y="285782"/>
                  <a:pt x="35431" y="285715"/>
                  <a:pt x="27098" y="285582"/>
                </a:cubicBezTo>
                <a:cubicBezTo>
                  <a:pt x="18766" y="285449"/>
                  <a:pt x="12466" y="285382"/>
                  <a:pt x="8200" y="285382"/>
                </a:cubicBezTo>
                <a:cubicBezTo>
                  <a:pt x="5266" y="285382"/>
                  <a:pt x="3800" y="282782"/>
                  <a:pt x="3800" y="277583"/>
                </a:cubicBezTo>
                <a:lnTo>
                  <a:pt x="3800" y="153190"/>
                </a:lnTo>
                <a:cubicBezTo>
                  <a:pt x="3800" y="136925"/>
                  <a:pt x="3167" y="112593"/>
                  <a:pt x="1900" y="80195"/>
                </a:cubicBezTo>
                <a:cubicBezTo>
                  <a:pt x="633" y="47797"/>
                  <a:pt x="0" y="23465"/>
                  <a:pt x="0" y="7199"/>
                </a:cubicBezTo>
                <a:cubicBezTo>
                  <a:pt x="0" y="4799"/>
                  <a:pt x="1267" y="3466"/>
                  <a:pt x="3800" y="3199"/>
                </a:cubicBezTo>
                <a:cubicBezTo>
                  <a:pt x="8200" y="3066"/>
                  <a:pt x="14866" y="2799"/>
                  <a:pt x="23799" y="2399"/>
                </a:cubicBezTo>
                <a:cubicBezTo>
                  <a:pt x="25665" y="2266"/>
                  <a:pt x="29598" y="1799"/>
                  <a:pt x="35598" y="999"/>
                </a:cubicBezTo>
                <a:cubicBezTo>
                  <a:pt x="40398" y="333"/>
                  <a:pt x="44264" y="0"/>
                  <a:pt x="47197" y="0"/>
                </a:cubicBezTo>
                <a:close/>
                <a:moveTo>
                  <a:pt x="111793" y="128592"/>
                </a:moveTo>
                <a:cubicBezTo>
                  <a:pt x="93394" y="128592"/>
                  <a:pt x="72662" y="140858"/>
                  <a:pt x="49597" y="165389"/>
                </a:cubicBezTo>
                <a:lnTo>
                  <a:pt x="49597" y="195188"/>
                </a:lnTo>
                <a:cubicBezTo>
                  <a:pt x="60396" y="197187"/>
                  <a:pt x="73462" y="198187"/>
                  <a:pt x="88795" y="198187"/>
                </a:cubicBezTo>
                <a:cubicBezTo>
                  <a:pt x="104260" y="198187"/>
                  <a:pt x="117460" y="195254"/>
                  <a:pt x="128392" y="189388"/>
                </a:cubicBezTo>
                <a:cubicBezTo>
                  <a:pt x="141991" y="182055"/>
                  <a:pt x="148791" y="171322"/>
                  <a:pt x="148791" y="157190"/>
                </a:cubicBezTo>
                <a:cubicBezTo>
                  <a:pt x="148791" y="138124"/>
                  <a:pt x="136458" y="128592"/>
                  <a:pt x="111793" y="1285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任意多边形 107"/>
          <p:cNvSpPr/>
          <p:nvPr/>
        </p:nvSpPr>
        <p:spPr>
          <a:xfrm>
            <a:off x="2691879" y="3676360"/>
            <a:ext cx="190188" cy="283383"/>
          </a:xfrm>
          <a:custGeom>
            <a:avLst/>
            <a:gdLst/>
            <a:ahLst/>
            <a:cxnLst/>
            <a:rect l="l" t="t" r="r" b="b"/>
            <a:pathLst>
              <a:path w="190188" h="283383">
                <a:moveTo>
                  <a:pt x="5400" y="0"/>
                </a:moveTo>
                <a:cubicBezTo>
                  <a:pt x="14732" y="0"/>
                  <a:pt x="28732" y="267"/>
                  <a:pt x="47397" y="800"/>
                </a:cubicBezTo>
                <a:cubicBezTo>
                  <a:pt x="66063" y="1333"/>
                  <a:pt x="80062" y="1600"/>
                  <a:pt x="89394" y="1600"/>
                </a:cubicBezTo>
                <a:cubicBezTo>
                  <a:pt x="98327" y="1600"/>
                  <a:pt x="111693" y="1333"/>
                  <a:pt x="129492" y="800"/>
                </a:cubicBezTo>
                <a:cubicBezTo>
                  <a:pt x="147291" y="267"/>
                  <a:pt x="160657" y="0"/>
                  <a:pt x="169590" y="0"/>
                </a:cubicBezTo>
                <a:cubicBezTo>
                  <a:pt x="175856" y="0"/>
                  <a:pt x="179256" y="1933"/>
                  <a:pt x="179789" y="5800"/>
                </a:cubicBezTo>
                <a:cubicBezTo>
                  <a:pt x="182589" y="23399"/>
                  <a:pt x="183989" y="34331"/>
                  <a:pt x="183989" y="38598"/>
                </a:cubicBezTo>
                <a:cubicBezTo>
                  <a:pt x="183989" y="41664"/>
                  <a:pt x="182522" y="43198"/>
                  <a:pt x="179589" y="43198"/>
                </a:cubicBezTo>
                <a:cubicBezTo>
                  <a:pt x="168256" y="43198"/>
                  <a:pt x="151091" y="42564"/>
                  <a:pt x="128092" y="41298"/>
                </a:cubicBezTo>
                <a:cubicBezTo>
                  <a:pt x="105094" y="40031"/>
                  <a:pt x="87795" y="39398"/>
                  <a:pt x="76195" y="39398"/>
                </a:cubicBezTo>
                <a:cubicBezTo>
                  <a:pt x="65263" y="39398"/>
                  <a:pt x="58363" y="40864"/>
                  <a:pt x="55497" y="43798"/>
                </a:cubicBezTo>
                <a:cubicBezTo>
                  <a:pt x="52630" y="46731"/>
                  <a:pt x="51197" y="53997"/>
                  <a:pt x="51197" y="65596"/>
                </a:cubicBezTo>
                <a:lnTo>
                  <a:pt x="51197" y="95394"/>
                </a:lnTo>
                <a:cubicBezTo>
                  <a:pt x="51197" y="103527"/>
                  <a:pt x="51397" y="108260"/>
                  <a:pt x="51797" y="109594"/>
                </a:cubicBezTo>
                <a:cubicBezTo>
                  <a:pt x="52997" y="113727"/>
                  <a:pt x="56463" y="115793"/>
                  <a:pt x="62196" y="115793"/>
                </a:cubicBezTo>
                <a:cubicBezTo>
                  <a:pt x="63796" y="115793"/>
                  <a:pt x="66063" y="115727"/>
                  <a:pt x="68996" y="115593"/>
                </a:cubicBezTo>
                <a:cubicBezTo>
                  <a:pt x="72062" y="115593"/>
                  <a:pt x="74329" y="115593"/>
                  <a:pt x="75795" y="115593"/>
                </a:cubicBezTo>
                <a:cubicBezTo>
                  <a:pt x="101927" y="115593"/>
                  <a:pt x="125392" y="115127"/>
                  <a:pt x="146191" y="114193"/>
                </a:cubicBezTo>
                <a:cubicBezTo>
                  <a:pt x="154324" y="113927"/>
                  <a:pt x="163923" y="113260"/>
                  <a:pt x="174989" y="112193"/>
                </a:cubicBezTo>
                <a:cubicBezTo>
                  <a:pt x="177789" y="111927"/>
                  <a:pt x="179189" y="113127"/>
                  <a:pt x="179189" y="115793"/>
                </a:cubicBezTo>
                <a:cubicBezTo>
                  <a:pt x="179189" y="120060"/>
                  <a:pt x="178689" y="126593"/>
                  <a:pt x="177689" y="135392"/>
                </a:cubicBezTo>
                <a:cubicBezTo>
                  <a:pt x="176689" y="144191"/>
                  <a:pt x="176189" y="150791"/>
                  <a:pt x="176189" y="155191"/>
                </a:cubicBezTo>
                <a:cubicBezTo>
                  <a:pt x="176189" y="157591"/>
                  <a:pt x="174189" y="158791"/>
                  <a:pt x="170190" y="158791"/>
                </a:cubicBezTo>
                <a:cubicBezTo>
                  <a:pt x="168590" y="158791"/>
                  <a:pt x="162657" y="158324"/>
                  <a:pt x="152391" y="157391"/>
                </a:cubicBezTo>
                <a:cubicBezTo>
                  <a:pt x="144924" y="156591"/>
                  <a:pt x="128125" y="156191"/>
                  <a:pt x="101994" y="156191"/>
                </a:cubicBezTo>
                <a:cubicBezTo>
                  <a:pt x="79995" y="156191"/>
                  <a:pt x="66063" y="156457"/>
                  <a:pt x="60196" y="156991"/>
                </a:cubicBezTo>
                <a:cubicBezTo>
                  <a:pt x="54863" y="157391"/>
                  <a:pt x="51797" y="160190"/>
                  <a:pt x="50997" y="165390"/>
                </a:cubicBezTo>
                <a:cubicBezTo>
                  <a:pt x="51130" y="164457"/>
                  <a:pt x="51197" y="169590"/>
                  <a:pt x="51197" y="180789"/>
                </a:cubicBezTo>
                <a:lnTo>
                  <a:pt x="51197" y="210387"/>
                </a:lnTo>
                <a:cubicBezTo>
                  <a:pt x="51197" y="224253"/>
                  <a:pt x="53330" y="232919"/>
                  <a:pt x="57596" y="236386"/>
                </a:cubicBezTo>
                <a:cubicBezTo>
                  <a:pt x="60930" y="239186"/>
                  <a:pt x="69262" y="240586"/>
                  <a:pt x="82595" y="240586"/>
                </a:cubicBezTo>
                <a:lnTo>
                  <a:pt x="104594" y="240386"/>
                </a:lnTo>
                <a:cubicBezTo>
                  <a:pt x="113926" y="240386"/>
                  <a:pt x="140125" y="238786"/>
                  <a:pt x="183189" y="235586"/>
                </a:cubicBezTo>
                <a:lnTo>
                  <a:pt x="186189" y="235386"/>
                </a:lnTo>
                <a:cubicBezTo>
                  <a:pt x="188855" y="235119"/>
                  <a:pt x="190188" y="236786"/>
                  <a:pt x="190188" y="240386"/>
                </a:cubicBezTo>
                <a:cubicBezTo>
                  <a:pt x="190188" y="242519"/>
                  <a:pt x="189655" y="245585"/>
                  <a:pt x="188588" y="249585"/>
                </a:cubicBezTo>
                <a:cubicBezTo>
                  <a:pt x="187389" y="254651"/>
                  <a:pt x="186655" y="257718"/>
                  <a:pt x="186389" y="258784"/>
                </a:cubicBezTo>
                <a:cubicBezTo>
                  <a:pt x="185989" y="263584"/>
                  <a:pt x="185055" y="270584"/>
                  <a:pt x="183589" y="279783"/>
                </a:cubicBezTo>
                <a:cubicBezTo>
                  <a:pt x="182922" y="282183"/>
                  <a:pt x="181189" y="283383"/>
                  <a:pt x="178389" y="283383"/>
                </a:cubicBezTo>
                <a:cubicBezTo>
                  <a:pt x="177056" y="283383"/>
                  <a:pt x="174523" y="283116"/>
                  <a:pt x="170790" y="282583"/>
                </a:cubicBezTo>
                <a:cubicBezTo>
                  <a:pt x="154391" y="280183"/>
                  <a:pt x="128992" y="278983"/>
                  <a:pt x="94594" y="278983"/>
                </a:cubicBezTo>
                <a:cubicBezTo>
                  <a:pt x="84861" y="278983"/>
                  <a:pt x="70196" y="279250"/>
                  <a:pt x="50597" y="279783"/>
                </a:cubicBezTo>
                <a:cubicBezTo>
                  <a:pt x="30998" y="280316"/>
                  <a:pt x="16332" y="280583"/>
                  <a:pt x="6600" y="280583"/>
                </a:cubicBezTo>
                <a:cubicBezTo>
                  <a:pt x="2200" y="280583"/>
                  <a:pt x="0" y="278650"/>
                  <a:pt x="0" y="274783"/>
                </a:cubicBezTo>
                <a:cubicBezTo>
                  <a:pt x="0" y="259851"/>
                  <a:pt x="833" y="237419"/>
                  <a:pt x="2500" y="207488"/>
                </a:cubicBezTo>
                <a:cubicBezTo>
                  <a:pt x="4166" y="177556"/>
                  <a:pt x="5000" y="155124"/>
                  <a:pt x="5000" y="140192"/>
                </a:cubicBezTo>
                <a:cubicBezTo>
                  <a:pt x="5000" y="124993"/>
                  <a:pt x="4200" y="96661"/>
                  <a:pt x="2600" y="55197"/>
                </a:cubicBezTo>
                <a:cubicBezTo>
                  <a:pt x="2333" y="44531"/>
                  <a:pt x="1600" y="28599"/>
                  <a:pt x="400" y="7400"/>
                </a:cubicBezTo>
                <a:lnTo>
                  <a:pt x="200" y="4600"/>
                </a:lnTo>
                <a:cubicBezTo>
                  <a:pt x="67" y="1533"/>
                  <a:pt x="1800" y="0"/>
                  <a:pt x="54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ａｎｉ的ｉ球"/>
          <p:cNvSpPr/>
          <p:nvPr/>
        </p:nvSpPr>
        <p:spPr>
          <a:xfrm>
            <a:off x="5184629" y="3692759"/>
            <a:ext cx="55197" cy="49597"/>
          </a:xfrm>
          <a:custGeom>
            <a:avLst/>
            <a:gdLst/>
            <a:ahLst/>
            <a:cxnLst/>
            <a:rect l="l" t="t" r="r" b="b"/>
            <a:pathLst>
              <a:path w="55197" h="49597">
                <a:moveTo>
                  <a:pt x="27798" y="0"/>
                </a:moveTo>
                <a:cubicBezTo>
                  <a:pt x="35265" y="0"/>
                  <a:pt x="41698" y="2333"/>
                  <a:pt x="47097" y="7000"/>
                </a:cubicBezTo>
                <a:cubicBezTo>
                  <a:pt x="52497" y="11666"/>
                  <a:pt x="55197" y="17666"/>
                  <a:pt x="55197" y="24999"/>
                </a:cubicBezTo>
                <a:cubicBezTo>
                  <a:pt x="55197" y="41398"/>
                  <a:pt x="46064" y="49597"/>
                  <a:pt x="27798" y="49597"/>
                </a:cubicBezTo>
                <a:cubicBezTo>
                  <a:pt x="9266" y="49597"/>
                  <a:pt x="0" y="41398"/>
                  <a:pt x="0" y="24999"/>
                </a:cubicBezTo>
                <a:cubicBezTo>
                  <a:pt x="0" y="17666"/>
                  <a:pt x="2867" y="11600"/>
                  <a:pt x="8600" y="6800"/>
                </a:cubicBezTo>
                <a:cubicBezTo>
                  <a:pt x="13933" y="2267"/>
                  <a:pt x="20332" y="0"/>
                  <a:pt x="27798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ｉｏｎ的ｉ球"/>
          <p:cNvSpPr/>
          <p:nvPr/>
        </p:nvSpPr>
        <p:spPr>
          <a:xfrm>
            <a:off x="5984729" y="3692759"/>
            <a:ext cx="55197" cy="49597"/>
          </a:xfrm>
          <a:custGeom>
            <a:avLst/>
            <a:gdLst/>
            <a:ahLst/>
            <a:cxnLst/>
            <a:rect l="l" t="t" r="r" b="b"/>
            <a:pathLst>
              <a:path w="55197" h="49597">
                <a:moveTo>
                  <a:pt x="27798" y="0"/>
                </a:moveTo>
                <a:cubicBezTo>
                  <a:pt x="35265" y="0"/>
                  <a:pt x="41698" y="2333"/>
                  <a:pt x="47097" y="7000"/>
                </a:cubicBezTo>
                <a:cubicBezTo>
                  <a:pt x="52497" y="11666"/>
                  <a:pt x="55197" y="17666"/>
                  <a:pt x="55197" y="24999"/>
                </a:cubicBezTo>
                <a:cubicBezTo>
                  <a:pt x="55197" y="41398"/>
                  <a:pt x="46064" y="49597"/>
                  <a:pt x="27798" y="49597"/>
                </a:cubicBezTo>
                <a:cubicBezTo>
                  <a:pt x="9266" y="49597"/>
                  <a:pt x="0" y="41398"/>
                  <a:pt x="0" y="24999"/>
                </a:cubicBezTo>
                <a:cubicBezTo>
                  <a:pt x="0" y="17666"/>
                  <a:pt x="2867" y="11600"/>
                  <a:pt x="8600" y="6800"/>
                </a:cubicBezTo>
                <a:cubicBezTo>
                  <a:pt x="13932" y="2267"/>
                  <a:pt x="20332" y="0"/>
                  <a:pt x="27798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任意多边形 104"/>
          <p:cNvSpPr/>
          <p:nvPr/>
        </p:nvSpPr>
        <p:spPr>
          <a:xfrm>
            <a:off x="5826255" y="3699359"/>
            <a:ext cx="130192" cy="259984"/>
          </a:xfrm>
          <a:custGeom>
            <a:avLst/>
            <a:gdLst/>
            <a:ahLst/>
            <a:cxnLst/>
            <a:rect l="l" t="t" r="r" b="b"/>
            <a:pathLst>
              <a:path w="130192" h="259984">
                <a:moveTo>
                  <a:pt x="30798" y="0"/>
                </a:moveTo>
                <a:cubicBezTo>
                  <a:pt x="31998" y="0"/>
                  <a:pt x="44531" y="2066"/>
                  <a:pt x="68396" y="6199"/>
                </a:cubicBezTo>
                <a:cubicBezTo>
                  <a:pt x="71462" y="6599"/>
                  <a:pt x="72996" y="8066"/>
                  <a:pt x="72996" y="10599"/>
                </a:cubicBezTo>
                <a:cubicBezTo>
                  <a:pt x="72996" y="16466"/>
                  <a:pt x="72562" y="25265"/>
                  <a:pt x="71696" y="36998"/>
                </a:cubicBezTo>
                <a:cubicBezTo>
                  <a:pt x="70829" y="48730"/>
                  <a:pt x="70396" y="57530"/>
                  <a:pt x="70396" y="63396"/>
                </a:cubicBezTo>
                <a:cubicBezTo>
                  <a:pt x="70396" y="67262"/>
                  <a:pt x="72196" y="69196"/>
                  <a:pt x="75795" y="69196"/>
                </a:cubicBezTo>
                <a:lnTo>
                  <a:pt x="123793" y="69196"/>
                </a:lnTo>
                <a:cubicBezTo>
                  <a:pt x="126059" y="69196"/>
                  <a:pt x="127192" y="69996"/>
                  <a:pt x="127192" y="71595"/>
                </a:cubicBezTo>
                <a:cubicBezTo>
                  <a:pt x="127192" y="73195"/>
                  <a:pt x="126959" y="75762"/>
                  <a:pt x="126492" y="79295"/>
                </a:cubicBezTo>
                <a:cubicBezTo>
                  <a:pt x="126026" y="82828"/>
                  <a:pt x="125792" y="85461"/>
                  <a:pt x="125792" y="87195"/>
                </a:cubicBezTo>
                <a:cubicBezTo>
                  <a:pt x="125792" y="89194"/>
                  <a:pt x="125859" y="92261"/>
                  <a:pt x="125992" y="96394"/>
                </a:cubicBezTo>
                <a:cubicBezTo>
                  <a:pt x="126126" y="100527"/>
                  <a:pt x="126192" y="103594"/>
                  <a:pt x="126192" y="105593"/>
                </a:cubicBezTo>
                <a:cubicBezTo>
                  <a:pt x="126192" y="108127"/>
                  <a:pt x="124326" y="109393"/>
                  <a:pt x="120593" y="109393"/>
                </a:cubicBezTo>
                <a:cubicBezTo>
                  <a:pt x="115260" y="109393"/>
                  <a:pt x="107194" y="109027"/>
                  <a:pt x="96394" y="108293"/>
                </a:cubicBezTo>
                <a:cubicBezTo>
                  <a:pt x="85595" y="107560"/>
                  <a:pt x="77529" y="107193"/>
                  <a:pt x="72196" y="107193"/>
                </a:cubicBezTo>
                <a:cubicBezTo>
                  <a:pt x="71129" y="107193"/>
                  <a:pt x="70329" y="110993"/>
                  <a:pt x="69796" y="118593"/>
                </a:cubicBezTo>
                <a:cubicBezTo>
                  <a:pt x="69129" y="128059"/>
                  <a:pt x="68796" y="141325"/>
                  <a:pt x="68796" y="158390"/>
                </a:cubicBezTo>
                <a:lnTo>
                  <a:pt x="68796" y="188188"/>
                </a:lnTo>
                <a:cubicBezTo>
                  <a:pt x="68796" y="199654"/>
                  <a:pt x="69862" y="207654"/>
                  <a:pt x="71996" y="212187"/>
                </a:cubicBezTo>
                <a:cubicBezTo>
                  <a:pt x="75195" y="219120"/>
                  <a:pt x="81795" y="222586"/>
                  <a:pt x="91794" y="222586"/>
                </a:cubicBezTo>
                <a:cubicBezTo>
                  <a:pt x="95928" y="222586"/>
                  <a:pt x="101994" y="221686"/>
                  <a:pt x="109993" y="219886"/>
                </a:cubicBezTo>
                <a:cubicBezTo>
                  <a:pt x="117993" y="218087"/>
                  <a:pt x="123926" y="217187"/>
                  <a:pt x="127792" y="217187"/>
                </a:cubicBezTo>
                <a:cubicBezTo>
                  <a:pt x="129392" y="217187"/>
                  <a:pt x="130192" y="218387"/>
                  <a:pt x="130192" y="220786"/>
                </a:cubicBezTo>
                <a:cubicBezTo>
                  <a:pt x="130192" y="223720"/>
                  <a:pt x="129925" y="227719"/>
                  <a:pt x="129392" y="232786"/>
                </a:cubicBezTo>
                <a:cubicBezTo>
                  <a:pt x="128725" y="239052"/>
                  <a:pt x="128325" y="243118"/>
                  <a:pt x="128192" y="244985"/>
                </a:cubicBezTo>
                <a:cubicBezTo>
                  <a:pt x="128059" y="247385"/>
                  <a:pt x="127859" y="248851"/>
                  <a:pt x="127592" y="249385"/>
                </a:cubicBezTo>
                <a:cubicBezTo>
                  <a:pt x="127059" y="250318"/>
                  <a:pt x="125792" y="251251"/>
                  <a:pt x="123793" y="252184"/>
                </a:cubicBezTo>
                <a:cubicBezTo>
                  <a:pt x="112860" y="257384"/>
                  <a:pt x="95661" y="259984"/>
                  <a:pt x="72196" y="259984"/>
                </a:cubicBezTo>
                <a:cubicBezTo>
                  <a:pt x="40998" y="259984"/>
                  <a:pt x="25399" y="245852"/>
                  <a:pt x="25399" y="217587"/>
                </a:cubicBezTo>
                <a:cubicBezTo>
                  <a:pt x="25399" y="206254"/>
                  <a:pt x="25665" y="189222"/>
                  <a:pt x="26198" y="166490"/>
                </a:cubicBezTo>
                <a:cubicBezTo>
                  <a:pt x="26732" y="143758"/>
                  <a:pt x="26998" y="126725"/>
                  <a:pt x="26998" y="115393"/>
                </a:cubicBezTo>
                <a:cubicBezTo>
                  <a:pt x="26998" y="109926"/>
                  <a:pt x="24265" y="106993"/>
                  <a:pt x="18799" y="106593"/>
                </a:cubicBezTo>
                <a:cubicBezTo>
                  <a:pt x="13866" y="106593"/>
                  <a:pt x="9000" y="106527"/>
                  <a:pt x="4200" y="106393"/>
                </a:cubicBezTo>
                <a:cubicBezTo>
                  <a:pt x="1400" y="105727"/>
                  <a:pt x="0" y="100260"/>
                  <a:pt x="0" y="89994"/>
                </a:cubicBezTo>
                <a:cubicBezTo>
                  <a:pt x="0" y="86128"/>
                  <a:pt x="267" y="82062"/>
                  <a:pt x="800" y="77795"/>
                </a:cubicBezTo>
                <a:cubicBezTo>
                  <a:pt x="1200" y="74595"/>
                  <a:pt x="3333" y="72662"/>
                  <a:pt x="7200" y="71995"/>
                </a:cubicBezTo>
                <a:cubicBezTo>
                  <a:pt x="10533" y="71995"/>
                  <a:pt x="13799" y="71929"/>
                  <a:pt x="16999" y="71795"/>
                </a:cubicBezTo>
                <a:cubicBezTo>
                  <a:pt x="23132" y="71529"/>
                  <a:pt x="26198" y="68796"/>
                  <a:pt x="26198" y="63596"/>
                </a:cubicBezTo>
                <a:cubicBezTo>
                  <a:pt x="26198" y="58263"/>
                  <a:pt x="26032" y="50130"/>
                  <a:pt x="25699" y="39197"/>
                </a:cubicBezTo>
                <a:cubicBezTo>
                  <a:pt x="25365" y="28265"/>
                  <a:pt x="25199" y="20065"/>
                  <a:pt x="25199" y="14599"/>
                </a:cubicBezTo>
                <a:cubicBezTo>
                  <a:pt x="25199" y="4866"/>
                  <a:pt x="27065" y="0"/>
                  <a:pt x="30798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任意多边形 103"/>
          <p:cNvSpPr/>
          <p:nvPr/>
        </p:nvSpPr>
        <p:spPr>
          <a:xfrm>
            <a:off x="3108305" y="3756755"/>
            <a:ext cx="181989" cy="205188"/>
          </a:xfrm>
          <a:custGeom>
            <a:avLst/>
            <a:gdLst/>
            <a:ahLst/>
            <a:cxnLst/>
            <a:rect l="l" t="t" r="r" b="b"/>
            <a:pathLst>
              <a:path w="181989" h="205188">
                <a:moveTo>
                  <a:pt x="94594" y="0"/>
                </a:moveTo>
                <a:cubicBezTo>
                  <a:pt x="119659" y="0"/>
                  <a:pt x="140591" y="9200"/>
                  <a:pt x="157390" y="27599"/>
                </a:cubicBezTo>
                <a:cubicBezTo>
                  <a:pt x="173789" y="45464"/>
                  <a:pt x="181989" y="67196"/>
                  <a:pt x="181989" y="92795"/>
                </a:cubicBezTo>
                <a:cubicBezTo>
                  <a:pt x="181989" y="102661"/>
                  <a:pt x="177722" y="109260"/>
                  <a:pt x="169189" y="112593"/>
                </a:cubicBezTo>
                <a:cubicBezTo>
                  <a:pt x="163456" y="114727"/>
                  <a:pt x="122192" y="118660"/>
                  <a:pt x="45397" y="124393"/>
                </a:cubicBezTo>
                <a:cubicBezTo>
                  <a:pt x="47130" y="136125"/>
                  <a:pt x="53596" y="146125"/>
                  <a:pt x="64796" y="154391"/>
                </a:cubicBezTo>
                <a:cubicBezTo>
                  <a:pt x="75462" y="162257"/>
                  <a:pt x="86928" y="166190"/>
                  <a:pt x="99194" y="166190"/>
                </a:cubicBezTo>
                <a:cubicBezTo>
                  <a:pt x="120259" y="166190"/>
                  <a:pt x="139591" y="159391"/>
                  <a:pt x="157190" y="145791"/>
                </a:cubicBezTo>
                <a:cubicBezTo>
                  <a:pt x="159323" y="144058"/>
                  <a:pt x="161457" y="142325"/>
                  <a:pt x="163590" y="140592"/>
                </a:cubicBezTo>
                <a:cubicBezTo>
                  <a:pt x="164656" y="140592"/>
                  <a:pt x="165356" y="140725"/>
                  <a:pt x="165690" y="140992"/>
                </a:cubicBezTo>
                <a:cubicBezTo>
                  <a:pt x="166023" y="141258"/>
                  <a:pt x="168523" y="145891"/>
                  <a:pt x="173189" y="154891"/>
                </a:cubicBezTo>
                <a:cubicBezTo>
                  <a:pt x="177855" y="163890"/>
                  <a:pt x="180189" y="168723"/>
                  <a:pt x="180189" y="169390"/>
                </a:cubicBezTo>
                <a:cubicBezTo>
                  <a:pt x="180189" y="170190"/>
                  <a:pt x="179122" y="171723"/>
                  <a:pt x="176989" y="173990"/>
                </a:cubicBezTo>
                <a:cubicBezTo>
                  <a:pt x="157390" y="194788"/>
                  <a:pt x="132258" y="205188"/>
                  <a:pt x="101594" y="205188"/>
                </a:cubicBezTo>
                <a:cubicBezTo>
                  <a:pt x="70662" y="205188"/>
                  <a:pt x="45997" y="195955"/>
                  <a:pt x="27598" y="177490"/>
                </a:cubicBezTo>
                <a:cubicBezTo>
                  <a:pt x="9199" y="159024"/>
                  <a:pt x="0" y="134392"/>
                  <a:pt x="0" y="103594"/>
                </a:cubicBezTo>
                <a:cubicBezTo>
                  <a:pt x="0" y="76129"/>
                  <a:pt x="8799" y="52197"/>
                  <a:pt x="26398" y="31798"/>
                </a:cubicBezTo>
                <a:cubicBezTo>
                  <a:pt x="44930" y="10600"/>
                  <a:pt x="67662" y="0"/>
                  <a:pt x="94594" y="0"/>
                </a:cubicBezTo>
                <a:close/>
                <a:moveTo>
                  <a:pt x="91794" y="38398"/>
                </a:moveTo>
                <a:cubicBezTo>
                  <a:pt x="79528" y="38398"/>
                  <a:pt x="68629" y="43331"/>
                  <a:pt x="59096" y="53197"/>
                </a:cubicBezTo>
                <a:cubicBezTo>
                  <a:pt x="49563" y="63063"/>
                  <a:pt x="44797" y="74129"/>
                  <a:pt x="44797" y="86395"/>
                </a:cubicBezTo>
                <a:cubicBezTo>
                  <a:pt x="44797" y="89195"/>
                  <a:pt x="47197" y="90595"/>
                  <a:pt x="51997" y="90595"/>
                </a:cubicBezTo>
                <a:cubicBezTo>
                  <a:pt x="71729" y="90595"/>
                  <a:pt x="95327" y="88595"/>
                  <a:pt x="122792" y="84595"/>
                </a:cubicBezTo>
                <a:cubicBezTo>
                  <a:pt x="130525" y="83529"/>
                  <a:pt x="134392" y="82195"/>
                  <a:pt x="134392" y="80595"/>
                </a:cubicBezTo>
                <a:cubicBezTo>
                  <a:pt x="134392" y="69529"/>
                  <a:pt x="130025" y="59730"/>
                  <a:pt x="121292" y="51197"/>
                </a:cubicBezTo>
                <a:cubicBezTo>
                  <a:pt x="112560" y="42664"/>
                  <a:pt x="102727" y="38398"/>
                  <a:pt x="91794" y="383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任意多边形 102"/>
          <p:cNvSpPr/>
          <p:nvPr/>
        </p:nvSpPr>
        <p:spPr>
          <a:xfrm>
            <a:off x="4022705" y="3756755"/>
            <a:ext cx="181989" cy="205188"/>
          </a:xfrm>
          <a:custGeom>
            <a:avLst/>
            <a:gdLst/>
            <a:ahLst/>
            <a:cxnLst/>
            <a:rect l="l" t="t" r="r" b="b"/>
            <a:pathLst>
              <a:path w="181989" h="205188">
                <a:moveTo>
                  <a:pt x="94594" y="0"/>
                </a:moveTo>
                <a:cubicBezTo>
                  <a:pt x="119659" y="0"/>
                  <a:pt x="140591" y="9200"/>
                  <a:pt x="157390" y="27599"/>
                </a:cubicBezTo>
                <a:cubicBezTo>
                  <a:pt x="173789" y="45464"/>
                  <a:pt x="181989" y="67196"/>
                  <a:pt x="181989" y="92795"/>
                </a:cubicBezTo>
                <a:cubicBezTo>
                  <a:pt x="181989" y="102661"/>
                  <a:pt x="177722" y="109260"/>
                  <a:pt x="169189" y="112593"/>
                </a:cubicBezTo>
                <a:cubicBezTo>
                  <a:pt x="163457" y="114727"/>
                  <a:pt x="122192" y="118660"/>
                  <a:pt x="45397" y="124393"/>
                </a:cubicBezTo>
                <a:cubicBezTo>
                  <a:pt x="47130" y="136125"/>
                  <a:pt x="53596" y="146125"/>
                  <a:pt x="64796" y="154391"/>
                </a:cubicBezTo>
                <a:cubicBezTo>
                  <a:pt x="75462" y="162257"/>
                  <a:pt x="86928" y="166190"/>
                  <a:pt x="99194" y="166190"/>
                </a:cubicBezTo>
                <a:cubicBezTo>
                  <a:pt x="120259" y="166190"/>
                  <a:pt x="139591" y="159391"/>
                  <a:pt x="157190" y="145791"/>
                </a:cubicBezTo>
                <a:cubicBezTo>
                  <a:pt x="159323" y="144058"/>
                  <a:pt x="161457" y="142325"/>
                  <a:pt x="163590" y="140592"/>
                </a:cubicBezTo>
                <a:cubicBezTo>
                  <a:pt x="164656" y="140592"/>
                  <a:pt x="165356" y="140725"/>
                  <a:pt x="165690" y="140992"/>
                </a:cubicBezTo>
                <a:cubicBezTo>
                  <a:pt x="166023" y="141258"/>
                  <a:pt x="168523" y="145891"/>
                  <a:pt x="173189" y="154891"/>
                </a:cubicBezTo>
                <a:cubicBezTo>
                  <a:pt x="177856" y="163890"/>
                  <a:pt x="180189" y="168723"/>
                  <a:pt x="180189" y="169390"/>
                </a:cubicBezTo>
                <a:cubicBezTo>
                  <a:pt x="180189" y="170190"/>
                  <a:pt x="179122" y="171723"/>
                  <a:pt x="176989" y="173990"/>
                </a:cubicBezTo>
                <a:cubicBezTo>
                  <a:pt x="157390" y="194788"/>
                  <a:pt x="132258" y="205188"/>
                  <a:pt x="101594" y="205188"/>
                </a:cubicBezTo>
                <a:cubicBezTo>
                  <a:pt x="70662" y="205188"/>
                  <a:pt x="45997" y="195955"/>
                  <a:pt x="27598" y="177490"/>
                </a:cubicBezTo>
                <a:cubicBezTo>
                  <a:pt x="9199" y="159024"/>
                  <a:pt x="0" y="134392"/>
                  <a:pt x="0" y="103594"/>
                </a:cubicBezTo>
                <a:cubicBezTo>
                  <a:pt x="0" y="76129"/>
                  <a:pt x="8799" y="52197"/>
                  <a:pt x="26398" y="31798"/>
                </a:cubicBezTo>
                <a:cubicBezTo>
                  <a:pt x="44930" y="10600"/>
                  <a:pt x="67662" y="0"/>
                  <a:pt x="94594" y="0"/>
                </a:cubicBezTo>
                <a:close/>
                <a:moveTo>
                  <a:pt x="91794" y="38398"/>
                </a:moveTo>
                <a:cubicBezTo>
                  <a:pt x="79528" y="38398"/>
                  <a:pt x="68629" y="43331"/>
                  <a:pt x="59096" y="53197"/>
                </a:cubicBezTo>
                <a:cubicBezTo>
                  <a:pt x="49563" y="63063"/>
                  <a:pt x="44797" y="74129"/>
                  <a:pt x="44797" y="86395"/>
                </a:cubicBezTo>
                <a:cubicBezTo>
                  <a:pt x="44797" y="89195"/>
                  <a:pt x="47197" y="90595"/>
                  <a:pt x="51997" y="90595"/>
                </a:cubicBezTo>
                <a:cubicBezTo>
                  <a:pt x="71729" y="90595"/>
                  <a:pt x="95327" y="88595"/>
                  <a:pt x="122792" y="84595"/>
                </a:cubicBezTo>
                <a:cubicBezTo>
                  <a:pt x="130525" y="83529"/>
                  <a:pt x="134392" y="82195"/>
                  <a:pt x="134392" y="80595"/>
                </a:cubicBezTo>
                <a:cubicBezTo>
                  <a:pt x="134392" y="69529"/>
                  <a:pt x="130025" y="59730"/>
                  <a:pt x="121292" y="51197"/>
                </a:cubicBezTo>
                <a:cubicBezTo>
                  <a:pt x="112560" y="42664"/>
                  <a:pt x="102727" y="38398"/>
                  <a:pt x="91794" y="383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任意多边形 101"/>
          <p:cNvSpPr/>
          <p:nvPr/>
        </p:nvSpPr>
        <p:spPr>
          <a:xfrm flipH="1">
            <a:off x="4224016" y="3751355"/>
            <a:ext cx="190123" cy="205188"/>
          </a:xfrm>
          <a:custGeom>
            <a:avLst/>
            <a:gdLst/>
            <a:ahLst/>
            <a:cxnLst/>
            <a:rect l="l" t="t" r="r" b="b"/>
            <a:pathLst>
              <a:path w="181989" h="205188">
                <a:moveTo>
                  <a:pt x="94594" y="0"/>
                </a:moveTo>
                <a:cubicBezTo>
                  <a:pt x="119659" y="0"/>
                  <a:pt x="140591" y="9200"/>
                  <a:pt x="157390" y="27599"/>
                </a:cubicBezTo>
                <a:cubicBezTo>
                  <a:pt x="173789" y="45464"/>
                  <a:pt x="181989" y="67196"/>
                  <a:pt x="181989" y="92795"/>
                </a:cubicBezTo>
                <a:cubicBezTo>
                  <a:pt x="181989" y="102661"/>
                  <a:pt x="177722" y="109260"/>
                  <a:pt x="169189" y="112593"/>
                </a:cubicBezTo>
                <a:cubicBezTo>
                  <a:pt x="163457" y="114727"/>
                  <a:pt x="122192" y="118660"/>
                  <a:pt x="45397" y="124393"/>
                </a:cubicBezTo>
                <a:cubicBezTo>
                  <a:pt x="47130" y="136125"/>
                  <a:pt x="53596" y="146125"/>
                  <a:pt x="64796" y="154391"/>
                </a:cubicBezTo>
                <a:cubicBezTo>
                  <a:pt x="75462" y="162257"/>
                  <a:pt x="86928" y="166190"/>
                  <a:pt x="99194" y="166190"/>
                </a:cubicBezTo>
                <a:cubicBezTo>
                  <a:pt x="120259" y="166190"/>
                  <a:pt x="139591" y="159391"/>
                  <a:pt x="157190" y="145791"/>
                </a:cubicBezTo>
                <a:cubicBezTo>
                  <a:pt x="159323" y="144058"/>
                  <a:pt x="161457" y="142325"/>
                  <a:pt x="163590" y="140592"/>
                </a:cubicBezTo>
                <a:cubicBezTo>
                  <a:pt x="164656" y="140592"/>
                  <a:pt x="165356" y="140725"/>
                  <a:pt x="165690" y="140992"/>
                </a:cubicBezTo>
                <a:cubicBezTo>
                  <a:pt x="166023" y="141258"/>
                  <a:pt x="168523" y="145891"/>
                  <a:pt x="173189" y="154891"/>
                </a:cubicBezTo>
                <a:cubicBezTo>
                  <a:pt x="177856" y="163890"/>
                  <a:pt x="180189" y="168723"/>
                  <a:pt x="180189" y="169390"/>
                </a:cubicBezTo>
                <a:cubicBezTo>
                  <a:pt x="180189" y="170190"/>
                  <a:pt x="179122" y="171723"/>
                  <a:pt x="176989" y="173990"/>
                </a:cubicBezTo>
                <a:cubicBezTo>
                  <a:pt x="157390" y="194788"/>
                  <a:pt x="132258" y="205188"/>
                  <a:pt x="101594" y="205188"/>
                </a:cubicBezTo>
                <a:cubicBezTo>
                  <a:pt x="70662" y="205188"/>
                  <a:pt x="45997" y="195955"/>
                  <a:pt x="27598" y="177490"/>
                </a:cubicBezTo>
                <a:cubicBezTo>
                  <a:pt x="9199" y="159024"/>
                  <a:pt x="0" y="134392"/>
                  <a:pt x="0" y="103594"/>
                </a:cubicBezTo>
                <a:cubicBezTo>
                  <a:pt x="0" y="76129"/>
                  <a:pt x="8799" y="52197"/>
                  <a:pt x="26398" y="31798"/>
                </a:cubicBezTo>
                <a:cubicBezTo>
                  <a:pt x="44930" y="10600"/>
                  <a:pt x="67662" y="0"/>
                  <a:pt x="94594" y="0"/>
                </a:cubicBezTo>
                <a:close/>
                <a:moveTo>
                  <a:pt x="91794" y="38398"/>
                </a:moveTo>
                <a:cubicBezTo>
                  <a:pt x="79528" y="38398"/>
                  <a:pt x="68629" y="43331"/>
                  <a:pt x="59096" y="53197"/>
                </a:cubicBezTo>
                <a:cubicBezTo>
                  <a:pt x="49563" y="63063"/>
                  <a:pt x="44797" y="74129"/>
                  <a:pt x="44797" y="86395"/>
                </a:cubicBezTo>
                <a:cubicBezTo>
                  <a:pt x="44797" y="89195"/>
                  <a:pt x="47197" y="90595"/>
                  <a:pt x="51997" y="90595"/>
                </a:cubicBezTo>
                <a:cubicBezTo>
                  <a:pt x="71729" y="90595"/>
                  <a:pt x="95327" y="88595"/>
                  <a:pt x="122792" y="84595"/>
                </a:cubicBezTo>
                <a:cubicBezTo>
                  <a:pt x="130525" y="83529"/>
                  <a:pt x="134392" y="82195"/>
                  <a:pt x="134392" y="80595"/>
                </a:cubicBezTo>
                <a:cubicBezTo>
                  <a:pt x="134392" y="69529"/>
                  <a:pt x="130025" y="59730"/>
                  <a:pt x="121292" y="51197"/>
                </a:cubicBezTo>
                <a:cubicBezTo>
                  <a:pt x="112560" y="42664"/>
                  <a:pt x="102727" y="38398"/>
                  <a:pt x="91794" y="383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任意多边形 100"/>
          <p:cNvSpPr/>
          <p:nvPr/>
        </p:nvSpPr>
        <p:spPr>
          <a:xfrm>
            <a:off x="4737880" y="3758355"/>
            <a:ext cx="206187" cy="203588"/>
          </a:xfrm>
          <a:custGeom>
            <a:avLst/>
            <a:gdLst/>
            <a:ahLst/>
            <a:cxnLst/>
            <a:rect l="l" t="t" r="r" b="b"/>
            <a:pathLst>
              <a:path w="206187" h="203588">
                <a:moveTo>
                  <a:pt x="95394" y="0"/>
                </a:moveTo>
                <a:cubicBezTo>
                  <a:pt x="115793" y="0"/>
                  <a:pt x="133592" y="7066"/>
                  <a:pt x="148791" y="21199"/>
                </a:cubicBezTo>
                <a:cubicBezTo>
                  <a:pt x="151057" y="23865"/>
                  <a:pt x="154590" y="27732"/>
                  <a:pt x="159390" y="32798"/>
                </a:cubicBezTo>
                <a:cubicBezTo>
                  <a:pt x="159790" y="33198"/>
                  <a:pt x="160190" y="33398"/>
                  <a:pt x="160590" y="33398"/>
                </a:cubicBezTo>
                <a:cubicBezTo>
                  <a:pt x="161390" y="33398"/>
                  <a:pt x="162523" y="29198"/>
                  <a:pt x="163990" y="20799"/>
                </a:cubicBezTo>
                <a:cubicBezTo>
                  <a:pt x="165456" y="12399"/>
                  <a:pt x="167323" y="8200"/>
                  <a:pt x="169589" y="8200"/>
                </a:cubicBezTo>
                <a:cubicBezTo>
                  <a:pt x="173189" y="8200"/>
                  <a:pt x="179922" y="9200"/>
                  <a:pt x="189788" y="11200"/>
                </a:cubicBezTo>
                <a:cubicBezTo>
                  <a:pt x="200721" y="13599"/>
                  <a:pt x="206187" y="15733"/>
                  <a:pt x="206187" y="17599"/>
                </a:cubicBezTo>
                <a:cubicBezTo>
                  <a:pt x="206187" y="18132"/>
                  <a:pt x="205987" y="19332"/>
                  <a:pt x="205587" y="21199"/>
                </a:cubicBezTo>
                <a:cubicBezTo>
                  <a:pt x="200387" y="51730"/>
                  <a:pt x="197788" y="78062"/>
                  <a:pt x="197788" y="100194"/>
                </a:cubicBezTo>
                <a:cubicBezTo>
                  <a:pt x="197788" y="101527"/>
                  <a:pt x="199454" y="131459"/>
                  <a:pt x="202787" y="189989"/>
                </a:cubicBezTo>
                <a:lnTo>
                  <a:pt x="202987" y="192788"/>
                </a:lnTo>
                <a:cubicBezTo>
                  <a:pt x="203121" y="196655"/>
                  <a:pt x="201354" y="198588"/>
                  <a:pt x="197688" y="198588"/>
                </a:cubicBezTo>
                <a:cubicBezTo>
                  <a:pt x="194021" y="198588"/>
                  <a:pt x="188488" y="199021"/>
                  <a:pt x="181089" y="199888"/>
                </a:cubicBezTo>
                <a:cubicBezTo>
                  <a:pt x="173689" y="200755"/>
                  <a:pt x="168189" y="201188"/>
                  <a:pt x="164590" y="201188"/>
                </a:cubicBezTo>
                <a:cubicBezTo>
                  <a:pt x="162056" y="201188"/>
                  <a:pt x="160123" y="196522"/>
                  <a:pt x="158790" y="187189"/>
                </a:cubicBezTo>
                <a:cubicBezTo>
                  <a:pt x="157457" y="177856"/>
                  <a:pt x="156190" y="173190"/>
                  <a:pt x="154990" y="173190"/>
                </a:cubicBezTo>
                <a:cubicBezTo>
                  <a:pt x="154190" y="173190"/>
                  <a:pt x="150590" y="175790"/>
                  <a:pt x="144191" y="180989"/>
                </a:cubicBezTo>
                <a:cubicBezTo>
                  <a:pt x="136325" y="187389"/>
                  <a:pt x="128992" y="192255"/>
                  <a:pt x="122192" y="195588"/>
                </a:cubicBezTo>
                <a:cubicBezTo>
                  <a:pt x="111659" y="200921"/>
                  <a:pt x="101127" y="203588"/>
                  <a:pt x="90594" y="203588"/>
                </a:cubicBezTo>
                <a:cubicBezTo>
                  <a:pt x="64729" y="203588"/>
                  <a:pt x="42930" y="193255"/>
                  <a:pt x="25198" y="172590"/>
                </a:cubicBezTo>
                <a:cubicBezTo>
                  <a:pt x="8399" y="152858"/>
                  <a:pt x="0" y="129859"/>
                  <a:pt x="0" y="103594"/>
                </a:cubicBezTo>
                <a:cubicBezTo>
                  <a:pt x="0" y="73996"/>
                  <a:pt x="8466" y="49531"/>
                  <a:pt x="25398" y="30198"/>
                </a:cubicBezTo>
                <a:cubicBezTo>
                  <a:pt x="43130" y="10066"/>
                  <a:pt x="66462" y="0"/>
                  <a:pt x="95394" y="0"/>
                </a:cubicBezTo>
                <a:close/>
                <a:moveTo>
                  <a:pt x="101193" y="39998"/>
                </a:moveTo>
                <a:cubicBezTo>
                  <a:pt x="85194" y="39998"/>
                  <a:pt x="71862" y="46264"/>
                  <a:pt x="61196" y="58797"/>
                </a:cubicBezTo>
                <a:cubicBezTo>
                  <a:pt x="50930" y="70796"/>
                  <a:pt x="45797" y="84928"/>
                  <a:pt x="45797" y="101194"/>
                </a:cubicBezTo>
                <a:cubicBezTo>
                  <a:pt x="45797" y="117326"/>
                  <a:pt x="50930" y="131326"/>
                  <a:pt x="61196" y="143192"/>
                </a:cubicBezTo>
                <a:cubicBezTo>
                  <a:pt x="71862" y="155591"/>
                  <a:pt x="85194" y="161790"/>
                  <a:pt x="101193" y="161790"/>
                </a:cubicBezTo>
                <a:cubicBezTo>
                  <a:pt x="116793" y="161790"/>
                  <a:pt x="129858" y="155457"/>
                  <a:pt x="140391" y="142792"/>
                </a:cubicBezTo>
                <a:cubicBezTo>
                  <a:pt x="150257" y="130926"/>
                  <a:pt x="155190" y="117060"/>
                  <a:pt x="155190" y="101194"/>
                </a:cubicBezTo>
                <a:cubicBezTo>
                  <a:pt x="155190" y="84795"/>
                  <a:pt x="150324" y="70729"/>
                  <a:pt x="140591" y="58997"/>
                </a:cubicBezTo>
                <a:cubicBezTo>
                  <a:pt x="130325" y="46331"/>
                  <a:pt x="117193" y="39998"/>
                  <a:pt x="101193" y="39998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任意多边形 99"/>
          <p:cNvSpPr/>
          <p:nvPr/>
        </p:nvSpPr>
        <p:spPr>
          <a:xfrm>
            <a:off x="5604655" y="3758355"/>
            <a:ext cx="206187" cy="203588"/>
          </a:xfrm>
          <a:custGeom>
            <a:avLst/>
            <a:gdLst/>
            <a:ahLst/>
            <a:cxnLst/>
            <a:rect l="l" t="t" r="r" b="b"/>
            <a:pathLst>
              <a:path w="206187" h="203588">
                <a:moveTo>
                  <a:pt x="95394" y="0"/>
                </a:moveTo>
                <a:cubicBezTo>
                  <a:pt x="115793" y="0"/>
                  <a:pt x="133592" y="7066"/>
                  <a:pt x="148791" y="21199"/>
                </a:cubicBezTo>
                <a:cubicBezTo>
                  <a:pt x="151057" y="23865"/>
                  <a:pt x="154590" y="27732"/>
                  <a:pt x="159390" y="32798"/>
                </a:cubicBezTo>
                <a:cubicBezTo>
                  <a:pt x="159790" y="33198"/>
                  <a:pt x="160190" y="33398"/>
                  <a:pt x="160590" y="33398"/>
                </a:cubicBezTo>
                <a:cubicBezTo>
                  <a:pt x="161390" y="33398"/>
                  <a:pt x="162523" y="29198"/>
                  <a:pt x="163990" y="20799"/>
                </a:cubicBezTo>
                <a:cubicBezTo>
                  <a:pt x="165456" y="12399"/>
                  <a:pt x="167323" y="8200"/>
                  <a:pt x="169589" y="8200"/>
                </a:cubicBezTo>
                <a:cubicBezTo>
                  <a:pt x="173189" y="8200"/>
                  <a:pt x="179922" y="9200"/>
                  <a:pt x="189788" y="11200"/>
                </a:cubicBezTo>
                <a:cubicBezTo>
                  <a:pt x="200721" y="13599"/>
                  <a:pt x="206187" y="15733"/>
                  <a:pt x="206187" y="17599"/>
                </a:cubicBezTo>
                <a:cubicBezTo>
                  <a:pt x="206187" y="18132"/>
                  <a:pt x="205987" y="19332"/>
                  <a:pt x="205587" y="21199"/>
                </a:cubicBezTo>
                <a:cubicBezTo>
                  <a:pt x="200387" y="51730"/>
                  <a:pt x="197788" y="78062"/>
                  <a:pt x="197788" y="100194"/>
                </a:cubicBezTo>
                <a:cubicBezTo>
                  <a:pt x="197788" y="101527"/>
                  <a:pt x="199454" y="131459"/>
                  <a:pt x="202787" y="189989"/>
                </a:cubicBezTo>
                <a:lnTo>
                  <a:pt x="202987" y="192788"/>
                </a:lnTo>
                <a:cubicBezTo>
                  <a:pt x="203121" y="196655"/>
                  <a:pt x="201354" y="198588"/>
                  <a:pt x="197688" y="198588"/>
                </a:cubicBezTo>
                <a:cubicBezTo>
                  <a:pt x="194021" y="198588"/>
                  <a:pt x="188488" y="199021"/>
                  <a:pt x="181089" y="199888"/>
                </a:cubicBezTo>
                <a:cubicBezTo>
                  <a:pt x="173689" y="200755"/>
                  <a:pt x="168189" y="201188"/>
                  <a:pt x="164590" y="201188"/>
                </a:cubicBezTo>
                <a:cubicBezTo>
                  <a:pt x="162056" y="201188"/>
                  <a:pt x="160123" y="196522"/>
                  <a:pt x="158790" y="187189"/>
                </a:cubicBezTo>
                <a:cubicBezTo>
                  <a:pt x="157457" y="177856"/>
                  <a:pt x="156190" y="173190"/>
                  <a:pt x="154990" y="173190"/>
                </a:cubicBezTo>
                <a:cubicBezTo>
                  <a:pt x="154190" y="173190"/>
                  <a:pt x="150590" y="175790"/>
                  <a:pt x="144191" y="180989"/>
                </a:cubicBezTo>
                <a:cubicBezTo>
                  <a:pt x="136325" y="187389"/>
                  <a:pt x="128992" y="192255"/>
                  <a:pt x="122192" y="195588"/>
                </a:cubicBezTo>
                <a:cubicBezTo>
                  <a:pt x="111659" y="200921"/>
                  <a:pt x="101127" y="203588"/>
                  <a:pt x="90594" y="203588"/>
                </a:cubicBezTo>
                <a:cubicBezTo>
                  <a:pt x="64729" y="203588"/>
                  <a:pt x="42930" y="193255"/>
                  <a:pt x="25198" y="172590"/>
                </a:cubicBezTo>
                <a:cubicBezTo>
                  <a:pt x="8399" y="152858"/>
                  <a:pt x="0" y="129859"/>
                  <a:pt x="0" y="103594"/>
                </a:cubicBezTo>
                <a:cubicBezTo>
                  <a:pt x="0" y="73996"/>
                  <a:pt x="8466" y="49531"/>
                  <a:pt x="25398" y="30198"/>
                </a:cubicBezTo>
                <a:cubicBezTo>
                  <a:pt x="43130" y="10066"/>
                  <a:pt x="66462" y="0"/>
                  <a:pt x="95394" y="0"/>
                </a:cubicBezTo>
                <a:close/>
                <a:moveTo>
                  <a:pt x="101193" y="39998"/>
                </a:moveTo>
                <a:cubicBezTo>
                  <a:pt x="85194" y="39998"/>
                  <a:pt x="71862" y="46264"/>
                  <a:pt x="61196" y="58797"/>
                </a:cubicBezTo>
                <a:cubicBezTo>
                  <a:pt x="50930" y="70796"/>
                  <a:pt x="45797" y="84928"/>
                  <a:pt x="45797" y="101194"/>
                </a:cubicBezTo>
                <a:cubicBezTo>
                  <a:pt x="45797" y="117326"/>
                  <a:pt x="50930" y="131326"/>
                  <a:pt x="61196" y="143192"/>
                </a:cubicBezTo>
                <a:cubicBezTo>
                  <a:pt x="71862" y="155591"/>
                  <a:pt x="85194" y="161790"/>
                  <a:pt x="101193" y="161790"/>
                </a:cubicBezTo>
                <a:cubicBezTo>
                  <a:pt x="116793" y="161790"/>
                  <a:pt x="129858" y="155457"/>
                  <a:pt x="140391" y="142792"/>
                </a:cubicBezTo>
                <a:cubicBezTo>
                  <a:pt x="150257" y="130926"/>
                  <a:pt x="155190" y="117060"/>
                  <a:pt x="155190" y="101194"/>
                </a:cubicBezTo>
                <a:cubicBezTo>
                  <a:pt x="155190" y="84795"/>
                  <a:pt x="150324" y="70729"/>
                  <a:pt x="140591" y="58997"/>
                </a:cubicBezTo>
                <a:cubicBezTo>
                  <a:pt x="130325" y="46331"/>
                  <a:pt x="117193" y="39998"/>
                  <a:pt x="101193" y="39998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任意多边形 98"/>
          <p:cNvSpPr/>
          <p:nvPr/>
        </p:nvSpPr>
        <p:spPr>
          <a:xfrm>
            <a:off x="6059562" y="3765755"/>
            <a:ext cx="193788" cy="202788"/>
          </a:xfrm>
          <a:custGeom>
            <a:avLst/>
            <a:gdLst/>
            <a:ahLst/>
            <a:cxnLst/>
            <a:rect l="l" t="t" r="r" b="b"/>
            <a:pathLst>
              <a:path w="193788" h="202788">
                <a:moveTo>
                  <a:pt x="96994" y="0"/>
                </a:moveTo>
                <a:cubicBezTo>
                  <a:pt x="124459" y="0"/>
                  <a:pt x="147524" y="10000"/>
                  <a:pt x="166190" y="29998"/>
                </a:cubicBezTo>
                <a:cubicBezTo>
                  <a:pt x="184588" y="49464"/>
                  <a:pt x="193788" y="73062"/>
                  <a:pt x="193788" y="100794"/>
                </a:cubicBezTo>
                <a:cubicBezTo>
                  <a:pt x="193788" y="128659"/>
                  <a:pt x="184655" y="152458"/>
                  <a:pt x="166390" y="172190"/>
                </a:cubicBezTo>
                <a:cubicBezTo>
                  <a:pt x="147724" y="192588"/>
                  <a:pt x="124592" y="202788"/>
                  <a:pt x="96994" y="202788"/>
                </a:cubicBezTo>
                <a:cubicBezTo>
                  <a:pt x="69262" y="202788"/>
                  <a:pt x="46063" y="192655"/>
                  <a:pt x="27398" y="172390"/>
                </a:cubicBezTo>
                <a:cubicBezTo>
                  <a:pt x="9132" y="152791"/>
                  <a:pt x="0" y="129059"/>
                  <a:pt x="0" y="101194"/>
                </a:cubicBezTo>
                <a:cubicBezTo>
                  <a:pt x="0" y="73329"/>
                  <a:pt x="9132" y="49597"/>
                  <a:pt x="27398" y="29998"/>
                </a:cubicBezTo>
                <a:cubicBezTo>
                  <a:pt x="46197" y="10000"/>
                  <a:pt x="69395" y="0"/>
                  <a:pt x="96994" y="0"/>
                </a:cubicBezTo>
                <a:close/>
                <a:moveTo>
                  <a:pt x="96994" y="41398"/>
                </a:moveTo>
                <a:cubicBezTo>
                  <a:pt x="80995" y="41398"/>
                  <a:pt x="67729" y="47397"/>
                  <a:pt x="57196" y="59397"/>
                </a:cubicBezTo>
                <a:cubicBezTo>
                  <a:pt x="47197" y="70996"/>
                  <a:pt x="42197" y="84928"/>
                  <a:pt x="42197" y="101194"/>
                </a:cubicBezTo>
                <a:cubicBezTo>
                  <a:pt x="42197" y="117193"/>
                  <a:pt x="47263" y="131059"/>
                  <a:pt x="57396" y="142792"/>
                </a:cubicBezTo>
                <a:cubicBezTo>
                  <a:pt x="68062" y="155191"/>
                  <a:pt x="81261" y="161390"/>
                  <a:pt x="96994" y="161390"/>
                </a:cubicBezTo>
                <a:cubicBezTo>
                  <a:pt x="112859" y="161390"/>
                  <a:pt x="126059" y="155191"/>
                  <a:pt x="136591" y="142792"/>
                </a:cubicBezTo>
                <a:cubicBezTo>
                  <a:pt x="146591" y="131059"/>
                  <a:pt x="151590" y="117193"/>
                  <a:pt x="151590" y="101194"/>
                </a:cubicBezTo>
                <a:cubicBezTo>
                  <a:pt x="151590" y="84928"/>
                  <a:pt x="146591" y="71063"/>
                  <a:pt x="136591" y="59597"/>
                </a:cubicBezTo>
                <a:cubicBezTo>
                  <a:pt x="126192" y="47464"/>
                  <a:pt x="112993" y="41398"/>
                  <a:pt x="96994" y="41398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ｍ"/>
          <p:cNvSpPr/>
          <p:nvPr/>
        </p:nvSpPr>
        <p:spPr>
          <a:xfrm>
            <a:off x="5266954" y="3760755"/>
            <a:ext cx="310581" cy="196588"/>
          </a:xfrm>
          <a:custGeom>
            <a:avLst/>
            <a:gdLst/>
            <a:ahLst/>
            <a:cxnLst/>
            <a:rect l="l" t="t" r="r" b="b"/>
            <a:pathLst>
              <a:path w="310581" h="196588">
                <a:moveTo>
                  <a:pt x="120593" y="0"/>
                </a:moveTo>
                <a:cubicBezTo>
                  <a:pt x="151258" y="0"/>
                  <a:pt x="170790" y="12533"/>
                  <a:pt x="179189" y="37598"/>
                </a:cubicBezTo>
                <a:cubicBezTo>
                  <a:pt x="187455" y="26932"/>
                  <a:pt x="197721" y="18132"/>
                  <a:pt x="209988" y="11199"/>
                </a:cubicBezTo>
                <a:cubicBezTo>
                  <a:pt x="223053" y="3733"/>
                  <a:pt x="235986" y="0"/>
                  <a:pt x="248785" y="0"/>
                </a:cubicBezTo>
                <a:cubicBezTo>
                  <a:pt x="273450" y="0"/>
                  <a:pt x="290516" y="7200"/>
                  <a:pt x="299982" y="21599"/>
                </a:cubicBezTo>
                <a:cubicBezTo>
                  <a:pt x="306782" y="32265"/>
                  <a:pt x="310181" y="49130"/>
                  <a:pt x="310181" y="72196"/>
                </a:cubicBezTo>
                <a:cubicBezTo>
                  <a:pt x="310181" y="76595"/>
                  <a:pt x="310048" y="83395"/>
                  <a:pt x="309781" y="92594"/>
                </a:cubicBezTo>
                <a:cubicBezTo>
                  <a:pt x="309515" y="101794"/>
                  <a:pt x="309381" y="108593"/>
                  <a:pt x="309381" y="112993"/>
                </a:cubicBezTo>
                <a:cubicBezTo>
                  <a:pt x="309381" y="121393"/>
                  <a:pt x="309581" y="134025"/>
                  <a:pt x="309981" y="150891"/>
                </a:cubicBezTo>
                <a:cubicBezTo>
                  <a:pt x="310381" y="167757"/>
                  <a:pt x="310581" y="180389"/>
                  <a:pt x="310581" y="188789"/>
                </a:cubicBezTo>
                <a:cubicBezTo>
                  <a:pt x="310581" y="193988"/>
                  <a:pt x="309048" y="196588"/>
                  <a:pt x="305982" y="196588"/>
                </a:cubicBezTo>
                <a:cubicBezTo>
                  <a:pt x="303982" y="196588"/>
                  <a:pt x="300949" y="196388"/>
                  <a:pt x="296882" y="195988"/>
                </a:cubicBezTo>
                <a:cubicBezTo>
                  <a:pt x="292816" y="195588"/>
                  <a:pt x="289716" y="195388"/>
                  <a:pt x="287583" y="195388"/>
                </a:cubicBezTo>
                <a:cubicBezTo>
                  <a:pt x="285316" y="195388"/>
                  <a:pt x="281917" y="195522"/>
                  <a:pt x="277383" y="195788"/>
                </a:cubicBezTo>
                <a:cubicBezTo>
                  <a:pt x="272850" y="196055"/>
                  <a:pt x="269450" y="196188"/>
                  <a:pt x="267184" y="196188"/>
                </a:cubicBezTo>
                <a:cubicBezTo>
                  <a:pt x="264384" y="196188"/>
                  <a:pt x="262984" y="193055"/>
                  <a:pt x="262984" y="186789"/>
                </a:cubicBezTo>
                <a:cubicBezTo>
                  <a:pt x="262984" y="180656"/>
                  <a:pt x="263217" y="171490"/>
                  <a:pt x="263684" y="159290"/>
                </a:cubicBezTo>
                <a:cubicBezTo>
                  <a:pt x="264151" y="147091"/>
                  <a:pt x="264384" y="137925"/>
                  <a:pt x="264384" y="131792"/>
                </a:cubicBezTo>
                <a:cubicBezTo>
                  <a:pt x="264384" y="98061"/>
                  <a:pt x="264251" y="79262"/>
                  <a:pt x="263984" y="75396"/>
                </a:cubicBezTo>
                <a:cubicBezTo>
                  <a:pt x="262917" y="61663"/>
                  <a:pt x="260118" y="52197"/>
                  <a:pt x="255585" y="46997"/>
                </a:cubicBezTo>
                <a:cubicBezTo>
                  <a:pt x="250385" y="41398"/>
                  <a:pt x="241119" y="38598"/>
                  <a:pt x="227786" y="38598"/>
                </a:cubicBezTo>
                <a:cubicBezTo>
                  <a:pt x="219387" y="38598"/>
                  <a:pt x="209921" y="42598"/>
                  <a:pt x="199388" y="50597"/>
                </a:cubicBezTo>
                <a:cubicBezTo>
                  <a:pt x="188455" y="58997"/>
                  <a:pt x="182789" y="67263"/>
                  <a:pt x="182389" y="75396"/>
                </a:cubicBezTo>
                <a:cubicBezTo>
                  <a:pt x="181856" y="85795"/>
                  <a:pt x="181589" y="104794"/>
                  <a:pt x="181589" y="132392"/>
                </a:cubicBezTo>
                <a:cubicBezTo>
                  <a:pt x="181589" y="138925"/>
                  <a:pt x="181856" y="148724"/>
                  <a:pt x="182389" y="161790"/>
                </a:cubicBezTo>
                <a:cubicBezTo>
                  <a:pt x="182923" y="174856"/>
                  <a:pt x="183189" y="184656"/>
                  <a:pt x="183189" y="191188"/>
                </a:cubicBezTo>
                <a:cubicBezTo>
                  <a:pt x="183189" y="194788"/>
                  <a:pt x="181989" y="196588"/>
                  <a:pt x="179589" y="196588"/>
                </a:cubicBezTo>
                <a:cubicBezTo>
                  <a:pt x="177190" y="196588"/>
                  <a:pt x="173690" y="196388"/>
                  <a:pt x="169090" y="195988"/>
                </a:cubicBezTo>
                <a:cubicBezTo>
                  <a:pt x="164490" y="195588"/>
                  <a:pt x="160991" y="195388"/>
                  <a:pt x="158591" y="195388"/>
                </a:cubicBezTo>
                <a:cubicBezTo>
                  <a:pt x="156457" y="195388"/>
                  <a:pt x="153324" y="195522"/>
                  <a:pt x="149191" y="195788"/>
                </a:cubicBezTo>
                <a:cubicBezTo>
                  <a:pt x="145058" y="196055"/>
                  <a:pt x="141925" y="196188"/>
                  <a:pt x="139792" y="196188"/>
                </a:cubicBezTo>
                <a:cubicBezTo>
                  <a:pt x="137125" y="196188"/>
                  <a:pt x="135792" y="194255"/>
                  <a:pt x="135792" y="190388"/>
                </a:cubicBezTo>
                <a:cubicBezTo>
                  <a:pt x="135792" y="183989"/>
                  <a:pt x="135992" y="174356"/>
                  <a:pt x="136392" y="161490"/>
                </a:cubicBezTo>
                <a:cubicBezTo>
                  <a:pt x="136792" y="148624"/>
                  <a:pt x="136992" y="138992"/>
                  <a:pt x="136992" y="132592"/>
                </a:cubicBezTo>
                <a:lnTo>
                  <a:pt x="136992" y="84395"/>
                </a:lnTo>
                <a:cubicBezTo>
                  <a:pt x="136992" y="69329"/>
                  <a:pt x="135192" y="58597"/>
                  <a:pt x="131592" y="52197"/>
                </a:cubicBezTo>
                <a:cubicBezTo>
                  <a:pt x="126526" y="43131"/>
                  <a:pt x="116860" y="38598"/>
                  <a:pt x="102594" y="38598"/>
                </a:cubicBezTo>
                <a:cubicBezTo>
                  <a:pt x="94195" y="38598"/>
                  <a:pt x="84195" y="42131"/>
                  <a:pt x="72596" y="49197"/>
                </a:cubicBezTo>
                <a:cubicBezTo>
                  <a:pt x="59797" y="56930"/>
                  <a:pt x="53397" y="64730"/>
                  <a:pt x="53397" y="72596"/>
                </a:cubicBezTo>
                <a:lnTo>
                  <a:pt x="53397" y="130992"/>
                </a:lnTo>
                <a:cubicBezTo>
                  <a:pt x="53397" y="137658"/>
                  <a:pt x="53464" y="147591"/>
                  <a:pt x="53597" y="160790"/>
                </a:cubicBezTo>
                <a:cubicBezTo>
                  <a:pt x="53730" y="173989"/>
                  <a:pt x="53797" y="183856"/>
                  <a:pt x="53797" y="190388"/>
                </a:cubicBezTo>
                <a:cubicBezTo>
                  <a:pt x="53797" y="194255"/>
                  <a:pt x="52264" y="196188"/>
                  <a:pt x="49197" y="196188"/>
                </a:cubicBezTo>
                <a:lnTo>
                  <a:pt x="12000" y="196188"/>
                </a:lnTo>
                <a:cubicBezTo>
                  <a:pt x="9333" y="196188"/>
                  <a:pt x="8000" y="194388"/>
                  <a:pt x="8000" y="190788"/>
                </a:cubicBezTo>
                <a:cubicBezTo>
                  <a:pt x="8000" y="179989"/>
                  <a:pt x="8066" y="163757"/>
                  <a:pt x="8200" y="142091"/>
                </a:cubicBezTo>
                <a:cubicBezTo>
                  <a:pt x="8333" y="120426"/>
                  <a:pt x="8400" y="104194"/>
                  <a:pt x="8400" y="93394"/>
                </a:cubicBezTo>
                <a:cubicBezTo>
                  <a:pt x="8400" y="68996"/>
                  <a:pt x="5800" y="44664"/>
                  <a:pt x="600" y="20399"/>
                </a:cubicBezTo>
                <a:cubicBezTo>
                  <a:pt x="200" y="18666"/>
                  <a:pt x="0" y="17266"/>
                  <a:pt x="0" y="16199"/>
                </a:cubicBezTo>
                <a:cubicBezTo>
                  <a:pt x="0" y="14466"/>
                  <a:pt x="600" y="13466"/>
                  <a:pt x="1800" y="13199"/>
                </a:cubicBezTo>
                <a:cubicBezTo>
                  <a:pt x="6733" y="12666"/>
                  <a:pt x="13933" y="11666"/>
                  <a:pt x="23399" y="10199"/>
                </a:cubicBezTo>
                <a:cubicBezTo>
                  <a:pt x="27799" y="8866"/>
                  <a:pt x="34398" y="7400"/>
                  <a:pt x="43198" y="5800"/>
                </a:cubicBezTo>
                <a:lnTo>
                  <a:pt x="44798" y="5600"/>
                </a:lnTo>
                <a:cubicBezTo>
                  <a:pt x="46398" y="5600"/>
                  <a:pt x="47897" y="10299"/>
                  <a:pt x="49297" y="19699"/>
                </a:cubicBezTo>
                <a:cubicBezTo>
                  <a:pt x="50697" y="29098"/>
                  <a:pt x="51931" y="33798"/>
                  <a:pt x="52997" y="33798"/>
                </a:cubicBezTo>
                <a:cubicBezTo>
                  <a:pt x="52997" y="33798"/>
                  <a:pt x="56330" y="30865"/>
                  <a:pt x="62996" y="24999"/>
                </a:cubicBezTo>
                <a:cubicBezTo>
                  <a:pt x="70863" y="18199"/>
                  <a:pt x="78729" y="12799"/>
                  <a:pt x="86595" y="8800"/>
                </a:cubicBezTo>
                <a:cubicBezTo>
                  <a:pt x="97928" y="2933"/>
                  <a:pt x="109260" y="0"/>
                  <a:pt x="120593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任意多边形 96"/>
          <p:cNvSpPr/>
          <p:nvPr/>
        </p:nvSpPr>
        <p:spPr>
          <a:xfrm>
            <a:off x="4970479" y="3761155"/>
            <a:ext cx="183989" cy="196188"/>
          </a:xfrm>
          <a:custGeom>
            <a:avLst/>
            <a:gdLst/>
            <a:ahLst/>
            <a:cxnLst/>
            <a:rect l="l" t="t" r="r" b="b"/>
            <a:pathLst>
              <a:path w="183989" h="196188">
                <a:moveTo>
                  <a:pt x="122193" y="0"/>
                </a:moveTo>
                <a:cubicBezTo>
                  <a:pt x="147258" y="0"/>
                  <a:pt x="164390" y="7266"/>
                  <a:pt x="173590" y="21799"/>
                </a:cubicBezTo>
                <a:cubicBezTo>
                  <a:pt x="180389" y="32465"/>
                  <a:pt x="183789" y="49730"/>
                  <a:pt x="183789" y="73596"/>
                </a:cubicBezTo>
                <a:cubicBezTo>
                  <a:pt x="183789" y="77729"/>
                  <a:pt x="183689" y="84062"/>
                  <a:pt x="183489" y="92594"/>
                </a:cubicBezTo>
                <a:cubicBezTo>
                  <a:pt x="183289" y="101127"/>
                  <a:pt x="183189" y="107527"/>
                  <a:pt x="183189" y="111793"/>
                </a:cubicBezTo>
                <a:cubicBezTo>
                  <a:pt x="183189" y="120726"/>
                  <a:pt x="183323" y="134059"/>
                  <a:pt x="183589" y="151791"/>
                </a:cubicBezTo>
                <a:cubicBezTo>
                  <a:pt x="183856" y="169523"/>
                  <a:pt x="183989" y="182856"/>
                  <a:pt x="183989" y="191788"/>
                </a:cubicBezTo>
                <a:cubicBezTo>
                  <a:pt x="183989" y="194722"/>
                  <a:pt x="182656" y="196188"/>
                  <a:pt x="179989" y="196188"/>
                </a:cubicBezTo>
                <a:cubicBezTo>
                  <a:pt x="175590" y="196188"/>
                  <a:pt x="169024" y="196121"/>
                  <a:pt x="160291" y="195988"/>
                </a:cubicBezTo>
                <a:cubicBezTo>
                  <a:pt x="151558" y="195855"/>
                  <a:pt x="144992" y="195788"/>
                  <a:pt x="140592" y="195788"/>
                </a:cubicBezTo>
                <a:cubicBezTo>
                  <a:pt x="138192" y="195788"/>
                  <a:pt x="136992" y="193855"/>
                  <a:pt x="136992" y="189988"/>
                </a:cubicBezTo>
                <a:cubicBezTo>
                  <a:pt x="136992" y="183456"/>
                  <a:pt x="137192" y="173523"/>
                  <a:pt x="137592" y="160190"/>
                </a:cubicBezTo>
                <a:cubicBezTo>
                  <a:pt x="137992" y="146858"/>
                  <a:pt x="138192" y="136858"/>
                  <a:pt x="138192" y="130192"/>
                </a:cubicBezTo>
                <a:cubicBezTo>
                  <a:pt x="138192" y="124859"/>
                  <a:pt x="138125" y="116893"/>
                  <a:pt x="137992" y="106294"/>
                </a:cubicBezTo>
                <a:cubicBezTo>
                  <a:pt x="137859" y="95694"/>
                  <a:pt x="137792" y="87728"/>
                  <a:pt x="137792" y="82395"/>
                </a:cubicBezTo>
                <a:cubicBezTo>
                  <a:pt x="137792" y="67196"/>
                  <a:pt x="135592" y="56463"/>
                  <a:pt x="131192" y="50197"/>
                </a:cubicBezTo>
                <a:cubicBezTo>
                  <a:pt x="125859" y="42731"/>
                  <a:pt x="115993" y="38998"/>
                  <a:pt x="101594" y="38998"/>
                </a:cubicBezTo>
                <a:cubicBezTo>
                  <a:pt x="94928" y="38998"/>
                  <a:pt x="85662" y="42731"/>
                  <a:pt x="73796" y="50197"/>
                </a:cubicBezTo>
                <a:cubicBezTo>
                  <a:pt x="61263" y="58063"/>
                  <a:pt x="54997" y="65063"/>
                  <a:pt x="54997" y="71196"/>
                </a:cubicBezTo>
                <a:lnTo>
                  <a:pt x="54997" y="191188"/>
                </a:lnTo>
                <a:cubicBezTo>
                  <a:pt x="54997" y="194522"/>
                  <a:pt x="53731" y="196188"/>
                  <a:pt x="51197" y="196188"/>
                </a:cubicBezTo>
                <a:cubicBezTo>
                  <a:pt x="46931" y="196188"/>
                  <a:pt x="40531" y="196121"/>
                  <a:pt x="31998" y="195988"/>
                </a:cubicBezTo>
                <a:cubicBezTo>
                  <a:pt x="23466" y="195855"/>
                  <a:pt x="17066" y="195788"/>
                  <a:pt x="12800" y="195788"/>
                </a:cubicBezTo>
                <a:cubicBezTo>
                  <a:pt x="10000" y="195788"/>
                  <a:pt x="8600" y="194255"/>
                  <a:pt x="8600" y="191188"/>
                </a:cubicBezTo>
                <a:cubicBezTo>
                  <a:pt x="8600" y="180656"/>
                  <a:pt x="8766" y="164857"/>
                  <a:pt x="9100" y="143791"/>
                </a:cubicBezTo>
                <a:cubicBezTo>
                  <a:pt x="9433" y="122726"/>
                  <a:pt x="9600" y="106860"/>
                  <a:pt x="9600" y="96194"/>
                </a:cubicBezTo>
                <a:cubicBezTo>
                  <a:pt x="9600" y="67796"/>
                  <a:pt x="6600" y="41598"/>
                  <a:pt x="600" y="17599"/>
                </a:cubicBezTo>
                <a:cubicBezTo>
                  <a:pt x="200" y="16399"/>
                  <a:pt x="0" y="15532"/>
                  <a:pt x="0" y="14999"/>
                </a:cubicBezTo>
                <a:cubicBezTo>
                  <a:pt x="0" y="13666"/>
                  <a:pt x="867" y="12733"/>
                  <a:pt x="2600" y="12199"/>
                </a:cubicBezTo>
                <a:cubicBezTo>
                  <a:pt x="3533" y="12066"/>
                  <a:pt x="11166" y="10833"/>
                  <a:pt x="25499" y="8500"/>
                </a:cubicBezTo>
                <a:cubicBezTo>
                  <a:pt x="39831" y="6166"/>
                  <a:pt x="47331" y="5000"/>
                  <a:pt x="47997" y="5000"/>
                </a:cubicBezTo>
                <a:cubicBezTo>
                  <a:pt x="48797" y="5000"/>
                  <a:pt x="49331" y="6066"/>
                  <a:pt x="49597" y="8200"/>
                </a:cubicBezTo>
                <a:cubicBezTo>
                  <a:pt x="50264" y="16466"/>
                  <a:pt x="51797" y="24799"/>
                  <a:pt x="54197" y="33198"/>
                </a:cubicBezTo>
                <a:cubicBezTo>
                  <a:pt x="61130" y="27732"/>
                  <a:pt x="70263" y="20932"/>
                  <a:pt x="81595" y="12799"/>
                </a:cubicBezTo>
                <a:cubicBezTo>
                  <a:pt x="95595" y="4266"/>
                  <a:pt x="109127" y="0"/>
                  <a:pt x="122193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任意多边形 95"/>
          <p:cNvSpPr/>
          <p:nvPr/>
        </p:nvSpPr>
        <p:spPr>
          <a:xfrm>
            <a:off x="6275404" y="3761155"/>
            <a:ext cx="183989" cy="196188"/>
          </a:xfrm>
          <a:custGeom>
            <a:avLst/>
            <a:gdLst/>
            <a:ahLst/>
            <a:cxnLst/>
            <a:rect l="l" t="t" r="r" b="b"/>
            <a:pathLst>
              <a:path w="183989" h="196188">
                <a:moveTo>
                  <a:pt x="122193" y="0"/>
                </a:moveTo>
                <a:cubicBezTo>
                  <a:pt x="147258" y="0"/>
                  <a:pt x="164390" y="7266"/>
                  <a:pt x="173590" y="21799"/>
                </a:cubicBezTo>
                <a:cubicBezTo>
                  <a:pt x="180389" y="32465"/>
                  <a:pt x="183789" y="49730"/>
                  <a:pt x="183789" y="73596"/>
                </a:cubicBezTo>
                <a:cubicBezTo>
                  <a:pt x="183789" y="77729"/>
                  <a:pt x="183689" y="84062"/>
                  <a:pt x="183489" y="92594"/>
                </a:cubicBezTo>
                <a:cubicBezTo>
                  <a:pt x="183289" y="101127"/>
                  <a:pt x="183189" y="107527"/>
                  <a:pt x="183189" y="111793"/>
                </a:cubicBezTo>
                <a:cubicBezTo>
                  <a:pt x="183189" y="120726"/>
                  <a:pt x="183322" y="134059"/>
                  <a:pt x="183589" y="151791"/>
                </a:cubicBezTo>
                <a:cubicBezTo>
                  <a:pt x="183856" y="169523"/>
                  <a:pt x="183989" y="182856"/>
                  <a:pt x="183989" y="191788"/>
                </a:cubicBezTo>
                <a:cubicBezTo>
                  <a:pt x="183989" y="194722"/>
                  <a:pt x="182656" y="196188"/>
                  <a:pt x="179989" y="196188"/>
                </a:cubicBezTo>
                <a:cubicBezTo>
                  <a:pt x="175590" y="196188"/>
                  <a:pt x="169023" y="196121"/>
                  <a:pt x="160291" y="195988"/>
                </a:cubicBezTo>
                <a:cubicBezTo>
                  <a:pt x="151558" y="195855"/>
                  <a:pt x="144992" y="195788"/>
                  <a:pt x="140592" y="195788"/>
                </a:cubicBezTo>
                <a:cubicBezTo>
                  <a:pt x="138192" y="195788"/>
                  <a:pt x="136992" y="193855"/>
                  <a:pt x="136992" y="189988"/>
                </a:cubicBezTo>
                <a:cubicBezTo>
                  <a:pt x="136992" y="183456"/>
                  <a:pt x="137192" y="173523"/>
                  <a:pt x="137592" y="160190"/>
                </a:cubicBezTo>
                <a:cubicBezTo>
                  <a:pt x="137992" y="146858"/>
                  <a:pt x="138192" y="136858"/>
                  <a:pt x="138192" y="130192"/>
                </a:cubicBezTo>
                <a:cubicBezTo>
                  <a:pt x="138192" y="124859"/>
                  <a:pt x="138125" y="116893"/>
                  <a:pt x="137992" y="106294"/>
                </a:cubicBezTo>
                <a:cubicBezTo>
                  <a:pt x="137859" y="95694"/>
                  <a:pt x="137792" y="87728"/>
                  <a:pt x="137792" y="82395"/>
                </a:cubicBezTo>
                <a:cubicBezTo>
                  <a:pt x="137792" y="67196"/>
                  <a:pt x="135592" y="56463"/>
                  <a:pt x="131192" y="50197"/>
                </a:cubicBezTo>
                <a:cubicBezTo>
                  <a:pt x="125859" y="42731"/>
                  <a:pt x="115993" y="38998"/>
                  <a:pt x="101594" y="38998"/>
                </a:cubicBezTo>
                <a:cubicBezTo>
                  <a:pt x="94928" y="38998"/>
                  <a:pt x="85662" y="42731"/>
                  <a:pt x="73796" y="50197"/>
                </a:cubicBezTo>
                <a:cubicBezTo>
                  <a:pt x="61263" y="58063"/>
                  <a:pt x="54997" y="65063"/>
                  <a:pt x="54997" y="71196"/>
                </a:cubicBezTo>
                <a:lnTo>
                  <a:pt x="54997" y="191188"/>
                </a:lnTo>
                <a:cubicBezTo>
                  <a:pt x="54997" y="194522"/>
                  <a:pt x="53730" y="196188"/>
                  <a:pt x="51197" y="196188"/>
                </a:cubicBezTo>
                <a:cubicBezTo>
                  <a:pt x="46931" y="196188"/>
                  <a:pt x="40531" y="196121"/>
                  <a:pt x="31998" y="195988"/>
                </a:cubicBezTo>
                <a:cubicBezTo>
                  <a:pt x="23466" y="195855"/>
                  <a:pt x="17066" y="195788"/>
                  <a:pt x="12800" y="195788"/>
                </a:cubicBezTo>
                <a:cubicBezTo>
                  <a:pt x="10000" y="195788"/>
                  <a:pt x="8600" y="194255"/>
                  <a:pt x="8600" y="191188"/>
                </a:cubicBezTo>
                <a:cubicBezTo>
                  <a:pt x="8600" y="180656"/>
                  <a:pt x="8766" y="164857"/>
                  <a:pt x="9100" y="143791"/>
                </a:cubicBezTo>
                <a:cubicBezTo>
                  <a:pt x="9433" y="122726"/>
                  <a:pt x="9600" y="106860"/>
                  <a:pt x="9600" y="96194"/>
                </a:cubicBezTo>
                <a:cubicBezTo>
                  <a:pt x="9600" y="67796"/>
                  <a:pt x="6600" y="41598"/>
                  <a:pt x="600" y="17599"/>
                </a:cubicBezTo>
                <a:cubicBezTo>
                  <a:pt x="200" y="16399"/>
                  <a:pt x="0" y="15532"/>
                  <a:pt x="0" y="14999"/>
                </a:cubicBezTo>
                <a:cubicBezTo>
                  <a:pt x="0" y="13666"/>
                  <a:pt x="867" y="12733"/>
                  <a:pt x="2600" y="12199"/>
                </a:cubicBezTo>
                <a:cubicBezTo>
                  <a:pt x="3533" y="12066"/>
                  <a:pt x="11166" y="10833"/>
                  <a:pt x="25499" y="8500"/>
                </a:cubicBezTo>
                <a:cubicBezTo>
                  <a:pt x="39831" y="6166"/>
                  <a:pt x="47331" y="5000"/>
                  <a:pt x="47997" y="5000"/>
                </a:cubicBezTo>
                <a:cubicBezTo>
                  <a:pt x="48797" y="5000"/>
                  <a:pt x="49331" y="6066"/>
                  <a:pt x="49597" y="8200"/>
                </a:cubicBezTo>
                <a:cubicBezTo>
                  <a:pt x="50264" y="16466"/>
                  <a:pt x="51797" y="24799"/>
                  <a:pt x="54197" y="33198"/>
                </a:cubicBezTo>
                <a:cubicBezTo>
                  <a:pt x="61130" y="27732"/>
                  <a:pt x="70263" y="20932"/>
                  <a:pt x="81595" y="12799"/>
                </a:cubicBezTo>
                <a:cubicBezTo>
                  <a:pt x="95595" y="4266"/>
                  <a:pt x="109127" y="0"/>
                  <a:pt x="122193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任意多边形 94"/>
          <p:cNvSpPr/>
          <p:nvPr/>
        </p:nvSpPr>
        <p:spPr>
          <a:xfrm>
            <a:off x="3312729" y="3762555"/>
            <a:ext cx="122593" cy="194788"/>
          </a:xfrm>
          <a:custGeom>
            <a:avLst/>
            <a:gdLst/>
            <a:ahLst/>
            <a:cxnLst/>
            <a:rect l="l" t="t" r="r" b="b"/>
            <a:pathLst>
              <a:path w="122593" h="194788">
                <a:moveTo>
                  <a:pt x="43398" y="0"/>
                </a:moveTo>
                <a:cubicBezTo>
                  <a:pt x="45531" y="0"/>
                  <a:pt x="46931" y="3933"/>
                  <a:pt x="47597" y="11799"/>
                </a:cubicBezTo>
                <a:cubicBezTo>
                  <a:pt x="48264" y="19665"/>
                  <a:pt x="49464" y="23599"/>
                  <a:pt x="51197" y="23599"/>
                </a:cubicBezTo>
                <a:cubicBezTo>
                  <a:pt x="51464" y="23599"/>
                  <a:pt x="51797" y="23465"/>
                  <a:pt x="52197" y="23199"/>
                </a:cubicBezTo>
                <a:cubicBezTo>
                  <a:pt x="57664" y="19732"/>
                  <a:pt x="63130" y="16266"/>
                  <a:pt x="68596" y="12799"/>
                </a:cubicBezTo>
                <a:cubicBezTo>
                  <a:pt x="74596" y="9199"/>
                  <a:pt x="80729" y="6533"/>
                  <a:pt x="86995" y="4800"/>
                </a:cubicBezTo>
                <a:cubicBezTo>
                  <a:pt x="92195" y="3200"/>
                  <a:pt x="98861" y="2400"/>
                  <a:pt x="106994" y="2400"/>
                </a:cubicBezTo>
                <a:cubicBezTo>
                  <a:pt x="117393" y="2400"/>
                  <a:pt x="122593" y="3800"/>
                  <a:pt x="122593" y="6600"/>
                </a:cubicBezTo>
                <a:cubicBezTo>
                  <a:pt x="122593" y="21265"/>
                  <a:pt x="121593" y="34598"/>
                  <a:pt x="119593" y="46597"/>
                </a:cubicBezTo>
                <a:cubicBezTo>
                  <a:pt x="119193" y="49664"/>
                  <a:pt x="117860" y="51197"/>
                  <a:pt x="115593" y="51197"/>
                </a:cubicBezTo>
                <a:cubicBezTo>
                  <a:pt x="112794" y="51197"/>
                  <a:pt x="108560" y="50897"/>
                  <a:pt x="102894" y="50297"/>
                </a:cubicBezTo>
                <a:cubicBezTo>
                  <a:pt x="97228" y="49697"/>
                  <a:pt x="92928" y="49397"/>
                  <a:pt x="89995" y="49397"/>
                </a:cubicBezTo>
                <a:cubicBezTo>
                  <a:pt x="73196" y="49397"/>
                  <a:pt x="62463" y="54130"/>
                  <a:pt x="57797" y="63596"/>
                </a:cubicBezTo>
                <a:cubicBezTo>
                  <a:pt x="54997" y="69329"/>
                  <a:pt x="53597" y="81262"/>
                  <a:pt x="53597" y="99394"/>
                </a:cubicBezTo>
                <a:lnTo>
                  <a:pt x="53597" y="121393"/>
                </a:lnTo>
                <a:cubicBezTo>
                  <a:pt x="53597" y="128859"/>
                  <a:pt x="53897" y="140191"/>
                  <a:pt x="54497" y="155391"/>
                </a:cubicBezTo>
                <a:cubicBezTo>
                  <a:pt x="55097" y="170590"/>
                  <a:pt x="55397" y="181922"/>
                  <a:pt x="55397" y="189388"/>
                </a:cubicBezTo>
                <a:cubicBezTo>
                  <a:pt x="55397" y="192988"/>
                  <a:pt x="53864" y="194788"/>
                  <a:pt x="50797" y="194788"/>
                </a:cubicBezTo>
                <a:cubicBezTo>
                  <a:pt x="46664" y="194788"/>
                  <a:pt x="40398" y="194721"/>
                  <a:pt x="31999" y="194588"/>
                </a:cubicBezTo>
                <a:cubicBezTo>
                  <a:pt x="23599" y="194455"/>
                  <a:pt x="17333" y="194388"/>
                  <a:pt x="13200" y="194388"/>
                </a:cubicBezTo>
                <a:cubicBezTo>
                  <a:pt x="10133" y="194388"/>
                  <a:pt x="8600" y="192722"/>
                  <a:pt x="8600" y="189388"/>
                </a:cubicBezTo>
                <a:cubicBezTo>
                  <a:pt x="8600" y="178589"/>
                  <a:pt x="8767" y="162323"/>
                  <a:pt x="9100" y="140591"/>
                </a:cubicBezTo>
                <a:cubicBezTo>
                  <a:pt x="9433" y="118859"/>
                  <a:pt x="9600" y="102527"/>
                  <a:pt x="9600" y="91594"/>
                </a:cubicBezTo>
                <a:cubicBezTo>
                  <a:pt x="9600" y="58663"/>
                  <a:pt x="6533" y="32198"/>
                  <a:pt x="400" y="12199"/>
                </a:cubicBezTo>
                <a:cubicBezTo>
                  <a:pt x="134" y="11133"/>
                  <a:pt x="0" y="10333"/>
                  <a:pt x="0" y="9799"/>
                </a:cubicBezTo>
                <a:cubicBezTo>
                  <a:pt x="0" y="8199"/>
                  <a:pt x="867" y="7066"/>
                  <a:pt x="2600" y="6400"/>
                </a:cubicBezTo>
                <a:cubicBezTo>
                  <a:pt x="7533" y="5866"/>
                  <a:pt x="14466" y="5066"/>
                  <a:pt x="23399" y="4000"/>
                </a:cubicBezTo>
                <a:cubicBezTo>
                  <a:pt x="37798" y="1333"/>
                  <a:pt x="44464" y="0"/>
                  <a:pt x="433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任意多边形 93"/>
          <p:cNvSpPr/>
          <p:nvPr/>
        </p:nvSpPr>
        <p:spPr>
          <a:xfrm>
            <a:off x="3729830" y="3765755"/>
            <a:ext cx="278583" cy="191988"/>
          </a:xfrm>
          <a:custGeom>
            <a:avLst/>
            <a:gdLst/>
            <a:ahLst/>
            <a:cxnLst/>
            <a:rect l="l" t="t" r="r" b="b"/>
            <a:pathLst>
              <a:path w="278583" h="191988">
                <a:moveTo>
                  <a:pt x="121192" y="0"/>
                </a:moveTo>
                <a:lnTo>
                  <a:pt x="159390" y="0"/>
                </a:lnTo>
                <a:cubicBezTo>
                  <a:pt x="161523" y="0"/>
                  <a:pt x="162590" y="1733"/>
                  <a:pt x="162590" y="5199"/>
                </a:cubicBezTo>
                <a:cubicBezTo>
                  <a:pt x="162590" y="9466"/>
                  <a:pt x="162390" y="15899"/>
                  <a:pt x="161990" y="24498"/>
                </a:cubicBezTo>
                <a:cubicBezTo>
                  <a:pt x="161590" y="33098"/>
                  <a:pt x="161390" y="39531"/>
                  <a:pt x="161390" y="43797"/>
                </a:cubicBezTo>
                <a:cubicBezTo>
                  <a:pt x="161390" y="67396"/>
                  <a:pt x="161790" y="81028"/>
                  <a:pt x="162590" y="84695"/>
                </a:cubicBezTo>
                <a:cubicBezTo>
                  <a:pt x="163390" y="88361"/>
                  <a:pt x="169656" y="98827"/>
                  <a:pt x="181389" y="116093"/>
                </a:cubicBezTo>
                <a:cubicBezTo>
                  <a:pt x="193121" y="133358"/>
                  <a:pt x="199854" y="141991"/>
                  <a:pt x="201587" y="141991"/>
                </a:cubicBezTo>
                <a:cubicBezTo>
                  <a:pt x="201987" y="141991"/>
                  <a:pt x="203187" y="140391"/>
                  <a:pt x="205187" y="137191"/>
                </a:cubicBezTo>
                <a:cubicBezTo>
                  <a:pt x="222119" y="111460"/>
                  <a:pt x="231252" y="94261"/>
                  <a:pt x="232585" y="85595"/>
                </a:cubicBezTo>
                <a:cubicBezTo>
                  <a:pt x="233785" y="78395"/>
                  <a:pt x="234385" y="66196"/>
                  <a:pt x="234385" y="48997"/>
                </a:cubicBezTo>
                <a:cubicBezTo>
                  <a:pt x="234385" y="43930"/>
                  <a:pt x="233985" y="36631"/>
                  <a:pt x="233185" y="27098"/>
                </a:cubicBezTo>
                <a:cubicBezTo>
                  <a:pt x="232385" y="17565"/>
                  <a:pt x="231985" y="10732"/>
                  <a:pt x="231985" y="6599"/>
                </a:cubicBezTo>
                <a:cubicBezTo>
                  <a:pt x="231985" y="4600"/>
                  <a:pt x="233319" y="3600"/>
                  <a:pt x="235985" y="3600"/>
                </a:cubicBezTo>
                <a:cubicBezTo>
                  <a:pt x="239985" y="3600"/>
                  <a:pt x="245918" y="3466"/>
                  <a:pt x="253784" y="3200"/>
                </a:cubicBezTo>
                <a:cubicBezTo>
                  <a:pt x="261650" y="2933"/>
                  <a:pt x="267583" y="2800"/>
                  <a:pt x="271583" y="2800"/>
                </a:cubicBezTo>
                <a:cubicBezTo>
                  <a:pt x="274516" y="2800"/>
                  <a:pt x="276316" y="4133"/>
                  <a:pt x="276983" y="6799"/>
                </a:cubicBezTo>
                <a:cubicBezTo>
                  <a:pt x="278049" y="11999"/>
                  <a:pt x="278583" y="25665"/>
                  <a:pt x="278583" y="47797"/>
                </a:cubicBezTo>
                <a:cubicBezTo>
                  <a:pt x="278583" y="72862"/>
                  <a:pt x="277183" y="88594"/>
                  <a:pt x="274383" y="94994"/>
                </a:cubicBezTo>
                <a:cubicBezTo>
                  <a:pt x="270650" y="103793"/>
                  <a:pt x="260784" y="121326"/>
                  <a:pt x="244785" y="147591"/>
                </a:cubicBezTo>
                <a:cubicBezTo>
                  <a:pt x="227452" y="175989"/>
                  <a:pt x="216986" y="190655"/>
                  <a:pt x="213387" y="191588"/>
                </a:cubicBezTo>
                <a:cubicBezTo>
                  <a:pt x="212320" y="191855"/>
                  <a:pt x="206987" y="191988"/>
                  <a:pt x="197388" y="191988"/>
                </a:cubicBezTo>
                <a:cubicBezTo>
                  <a:pt x="190855" y="191988"/>
                  <a:pt x="187055" y="191855"/>
                  <a:pt x="185988" y="191588"/>
                </a:cubicBezTo>
                <a:cubicBezTo>
                  <a:pt x="181855" y="190522"/>
                  <a:pt x="165989" y="167590"/>
                  <a:pt x="138391" y="122792"/>
                </a:cubicBezTo>
                <a:cubicBezTo>
                  <a:pt x="130792" y="135325"/>
                  <a:pt x="123125" y="147924"/>
                  <a:pt x="115393" y="160590"/>
                </a:cubicBezTo>
                <a:cubicBezTo>
                  <a:pt x="102860" y="180322"/>
                  <a:pt x="94861" y="190655"/>
                  <a:pt x="91394" y="191588"/>
                </a:cubicBezTo>
                <a:cubicBezTo>
                  <a:pt x="90327" y="191855"/>
                  <a:pt x="85928" y="191988"/>
                  <a:pt x="78195" y="191988"/>
                </a:cubicBezTo>
                <a:cubicBezTo>
                  <a:pt x="70329" y="191988"/>
                  <a:pt x="65862" y="191855"/>
                  <a:pt x="64796" y="191588"/>
                </a:cubicBezTo>
                <a:cubicBezTo>
                  <a:pt x="60663" y="190655"/>
                  <a:pt x="50196" y="176122"/>
                  <a:pt x="33398" y="147991"/>
                </a:cubicBezTo>
                <a:cubicBezTo>
                  <a:pt x="17532" y="121459"/>
                  <a:pt x="7932" y="103793"/>
                  <a:pt x="4599" y="94994"/>
                </a:cubicBezTo>
                <a:cubicBezTo>
                  <a:pt x="1533" y="86994"/>
                  <a:pt x="0" y="71262"/>
                  <a:pt x="0" y="47797"/>
                </a:cubicBezTo>
                <a:cubicBezTo>
                  <a:pt x="0" y="28198"/>
                  <a:pt x="666" y="14799"/>
                  <a:pt x="1999" y="7599"/>
                </a:cubicBezTo>
                <a:cubicBezTo>
                  <a:pt x="2666" y="4666"/>
                  <a:pt x="4333" y="3200"/>
                  <a:pt x="6999" y="3200"/>
                </a:cubicBezTo>
                <a:cubicBezTo>
                  <a:pt x="10999" y="3200"/>
                  <a:pt x="16999" y="3333"/>
                  <a:pt x="24998" y="3600"/>
                </a:cubicBezTo>
                <a:cubicBezTo>
                  <a:pt x="32998" y="3866"/>
                  <a:pt x="38997" y="4000"/>
                  <a:pt x="42997" y="4000"/>
                </a:cubicBezTo>
                <a:cubicBezTo>
                  <a:pt x="45530" y="4000"/>
                  <a:pt x="46797" y="6066"/>
                  <a:pt x="46797" y="10199"/>
                </a:cubicBezTo>
                <a:cubicBezTo>
                  <a:pt x="46797" y="13132"/>
                  <a:pt x="46663" y="17565"/>
                  <a:pt x="46397" y="23498"/>
                </a:cubicBezTo>
                <a:cubicBezTo>
                  <a:pt x="46130" y="29431"/>
                  <a:pt x="45997" y="33864"/>
                  <a:pt x="45997" y="36798"/>
                </a:cubicBezTo>
                <a:cubicBezTo>
                  <a:pt x="45997" y="59996"/>
                  <a:pt x="46663" y="76395"/>
                  <a:pt x="47997" y="85995"/>
                </a:cubicBezTo>
                <a:cubicBezTo>
                  <a:pt x="49197" y="94394"/>
                  <a:pt x="59663" y="111993"/>
                  <a:pt x="79395" y="138791"/>
                </a:cubicBezTo>
                <a:cubicBezTo>
                  <a:pt x="81795" y="141991"/>
                  <a:pt x="83195" y="143591"/>
                  <a:pt x="83595" y="143591"/>
                </a:cubicBezTo>
                <a:cubicBezTo>
                  <a:pt x="83994" y="143591"/>
                  <a:pt x="85194" y="142124"/>
                  <a:pt x="87194" y="139191"/>
                </a:cubicBezTo>
                <a:cubicBezTo>
                  <a:pt x="104527" y="113993"/>
                  <a:pt x="114393" y="96794"/>
                  <a:pt x="116792" y="87594"/>
                </a:cubicBezTo>
                <a:cubicBezTo>
                  <a:pt x="118392" y="81195"/>
                  <a:pt x="119192" y="66862"/>
                  <a:pt x="119192" y="44597"/>
                </a:cubicBezTo>
                <a:cubicBezTo>
                  <a:pt x="119192" y="40064"/>
                  <a:pt x="118926" y="33331"/>
                  <a:pt x="118392" y="24398"/>
                </a:cubicBezTo>
                <a:cubicBezTo>
                  <a:pt x="117859" y="15466"/>
                  <a:pt x="117592" y="8799"/>
                  <a:pt x="117592" y="4400"/>
                </a:cubicBezTo>
                <a:cubicBezTo>
                  <a:pt x="117592" y="1466"/>
                  <a:pt x="118792" y="0"/>
                  <a:pt x="12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任意多边形 92"/>
          <p:cNvSpPr/>
          <p:nvPr/>
        </p:nvSpPr>
        <p:spPr>
          <a:xfrm>
            <a:off x="2904154" y="3767755"/>
            <a:ext cx="179789" cy="190388"/>
          </a:xfrm>
          <a:custGeom>
            <a:avLst/>
            <a:gdLst/>
            <a:ahLst/>
            <a:cxnLst/>
            <a:rect l="l" t="t" r="r" b="b"/>
            <a:pathLst>
              <a:path w="179789" h="190388">
                <a:moveTo>
                  <a:pt x="5200" y="0"/>
                </a:moveTo>
                <a:cubicBezTo>
                  <a:pt x="9600" y="0"/>
                  <a:pt x="16166" y="200"/>
                  <a:pt x="24899" y="600"/>
                </a:cubicBezTo>
                <a:cubicBezTo>
                  <a:pt x="33632" y="1000"/>
                  <a:pt x="40198" y="1200"/>
                  <a:pt x="44598" y="1200"/>
                </a:cubicBezTo>
                <a:cubicBezTo>
                  <a:pt x="46997" y="1200"/>
                  <a:pt x="48197" y="2533"/>
                  <a:pt x="48197" y="5199"/>
                </a:cubicBezTo>
                <a:cubicBezTo>
                  <a:pt x="48197" y="9466"/>
                  <a:pt x="47931" y="15765"/>
                  <a:pt x="47397" y="24098"/>
                </a:cubicBezTo>
                <a:cubicBezTo>
                  <a:pt x="46864" y="32431"/>
                  <a:pt x="46598" y="38731"/>
                  <a:pt x="46598" y="42997"/>
                </a:cubicBezTo>
                <a:cubicBezTo>
                  <a:pt x="46598" y="55263"/>
                  <a:pt x="47264" y="66462"/>
                  <a:pt x="48597" y="76595"/>
                </a:cubicBezTo>
                <a:cubicBezTo>
                  <a:pt x="49264" y="81661"/>
                  <a:pt x="56030" y="94061"/>
                  <a:pt x="68896" y="113793"/>
                </a:cubicBezTo>
                <a:cubicBezTo>
                  <a:pt x="81762" y="133525"/>
                  <a:pt x="89728" y="143391"/>
                  <a:pt x="92795" y="143391"/>
                </a:cubicBezTo>
                <a:cubicBezTo>
                  <a:pt x="95728" y="143391"/>
                  <a:pt x="102994" y="133725"/>
                  <a:pt x="114593" y="114393"/>
                </a:cubicBezTo>
                <a:cubicBezTo>
                  <a:pt x="126059" y="95461"/>
                  <a:pt x="132192" y="83528"/>
                  <a:pt x="132992" y="78595"/>
                </a:cubicBezTo>
                <a:cubicBezTo>
                  <a:pt x="134059" y="71929"/>
                  <a:pt x="134592" y="60463"/>
                  <a:pt x="134592" y="44197"/>
                </a:cubicBezTo>
                <a:cubicBezTo>
                  <a:pt x="134592" y="39797"/>
                  <a:pt x="134159" y="33198"/>
                  <a:pt x="133292" y="24398"/>
                </a:cubicBezTo>
                <a:cubicBezTo>
                  <a:pt x="132426" y="15599"/>
                  <a:pt x="131992" y="8999"/>
                  <a:pt x="131992" y="4599"/>
                </a:cubicBezTo>
                <a:cubicBezTo>
                  <a:pt x="131992" y="2600"/>
                  <a:pt x="132992" y="1600"/>
                  <a:pt x="134992" y="1600"/>
                </a:cubicBezTo>
                <a:cubicBezTo>
                  <a:pt x="139392" y="1600"/>
                  <a:pt x="145858" y="1366"/>
                  <a:pt x="154391" y="900"/>
                </a:cubicBezTo>
                <a:cubicBezTo>
                  <a:pt x="162924" y="433"/>
                  <a:pt x="169323" y="200"/>
                  <a:pt x="173590" y="200"/>
                </a:cubicBezTo>
                <a:cubicBezTo>
                  <a:pt x="177723" y="200"/>
                  <a:pt x="179789" y="19065"/>
                  <a:pt x="179789" y="56796"/>
                </a:cubicBezTo>
                <a:cubicBezTo>
                  <a:pt x="179789" y="75595"/>
                  <a:pt x="179189" y="86528"/>
                  <a:pt x="177989" y="89594"/>
                </a:cubicBezTo>
                <a:cubicBezTo>
                  <a:pt x="175990" y="95594"/>
                  <a:pt x="165190" y="113126"/>
                  <a:pt x="145591" y="142191"/>
                </a:cubicBezTo>
                <a:cubicBezTo>
                  <a:pt x="125459" y="171923"/>
                  <a:pt x="113460" y="187588"/>
                  <a:pt x="109594" y="189188"/>
                </a:cubicBezTo>
                <a:cubicBezTo>
                  <a:pt x="107727" y="189988"/>
                  <a:pt x="102127" y="190388"/>
                  <a:pt x="92795" y="190388"/>
                </a:cubicBezTo>
                <a:cubicBezTo>
                  <a:pt x="83862" y="190388"/>
                  <a:pt x="77996" y="189988"/>
                  <a:pt x="75196" y="189188"/>
                </a:cubicBezTo>
                <a:cubicBezTo>
                  <a:pt x="71463" y="187988"/>
                  <a:pt x="59263" y="172922"/>
                  <a:pt x="38598" y="143991"/>
                </a:cubicBezTo>
                <a:cubicBezTo>
                  <a:pt x="18466" y="115859"/>
                  <a:pt x="7200" y="98727"/>
                  <a:pt x="4800" y="92594"/>
                </a:cubicBezTo>
                <a:cubicBezTo>
                  <a:pt x="1600" y="84195"/>
                  <a:pt x="0" y="71195"/>
                  <a:pt x="0" y="53596"/>
                </a:cubicBezTo>
                <a:cubicBezTo>
                  <a:pt x="0" y="48130"/>
                  <a:pt x="134" y="39931"/>
                  <a:pt x="400" y="28998"/>
                </a:cubicBezTo>
                <a:cubicBezTo>
                  <a:pt x="667" y="18065"/>
                  <a:pt x="800" y="9866"/>
                  <a:pt x="800" y="4399"/>
                </a:cubicBezTo>
                <a:cubicBezTo>
                  <a:pt x="800" y="1466"/>
                  <a:pt x="2267" y="0"/>
                  <a:pt x="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>
            <a:off x="5185829" y="3768155"/>
            <a:ext cx="52597" cy="188388"/>
          </a:xfrm>
          <a:custGeom>
            <a:avLst/>
            <a:gdLst/>
            <a:ahLst/>
            <a:cxnLst/>
            <a:rect l="l" t="t" r="r" b="b"/>
            <a:pathLst>
              <a:path w="52597" h="188388">
                <a:moveTo>
                  <a:pt x="4200" y="0"/>
                </a:moveTo>
                <a:cubicBezTo>
                  <a:pt x="6600" y="0"/>
                  <a:pt x="10299" y="333"/>
                  <a:pt x="15299" y="1000"/>
                </a:cubicBezTo>
                <a:cubicBezTo>
                  <a:pt x="20299" y="1666"/>
                  <a:pt x="24065" y="2000"/>
                  <a:pt x="26598" y="2000"/>
                </a:cubicBezTo>
                <a:cubicBezTo>
                  <a:pt x="29132" y="2000"/>
                  <a:pt x="32898" y="1666"/>
                  <a:pt x="37898" y="1000"/>
                </a:cubicBezTo>
                <a:cubicBezTo>
                  <a:pt x="42897" y="333"/>
                  <a:pt x="46664" y="0"/>
                  <a:pt x="49197" y="0"/>
                </a:cubicBezTo>
                <a:cubicBezTo>
                  <a:pt x="51463" y="0"/>
                  <a:pt x="52597" y="1266"/>
                  <a:pt x="52597" y="3799"/>
                </a:cubicBezTo>
                <a:cubicBezTo>
                  <a:pt x="52597" y="14065"/>
                  <a:pt x="51963" y="29565"/>
                  <a:pt x="50697" y="50297"/>
                </a:cubicBezTo>
                <a:cubicBezTo>
                  <a:pt x="49430" y="71029"/>
                  <a:pt x="48797" y="86594"/>
                  <a:pt x="48797" y="96994"/>
                </a:cubicBezTo>
                <a:cubicBezTo>
                  <a:pt x="48797" y="106726"/>
                  <a:pt x="48997" y="121292"/>
                  <a:pt x="49397" y="140691"/>
                </a:cubicBezTo>
                <a:cubicBezTo>
                  <a:pt x="49797" y="160090"/>
                  <a:pt x="49997" y="174589"/>
                  <a:pt x="49997" y="184188"/>
                </a:cubicBezTo>
                <a:cubicBezTo>
                  <a:pt x="49997" y="186988"/>
                  <a:pt x="48797" y="188388"/>
                  <a:pt x="46397" y="188388"/>
                </a:cubicBezTo>
                <a:lnTo>
                  <a:pt x="7400" y="188388"/>
                </a:lnTo>
                <a:cubicBezTo>
                  <a:pt x="4600" y="188388"/>
                  <a:pt x="3200" y="185655"/>
                  <a:pt x="3200" y="180189"/>
                </a:cubicBezTo>
                <a:cubicBezTo>
                  <a:pt x="3200" y="170989"/>
                  <a:pt x="3433" y="157157"/>
                  <a:pt x="3900" y="138691"/>
                </a:cubicBezTo>
                <a:cubicBezTo>
                  <a:pt x="4366" y="120226"/>
                  <a:pt x="4600" y="106326"/>
                  <a:pt x="4600" y="96994"/>
                </a:cubicBezTo>
                <a:cubicBezTo>
                  <a:pt x="4600" y="86594"/>
                  <a:pt x="3833" y="70995"/>
                  <a:pt x="2300" y="50197"/>
                </a:cubicBezTo>
                <a:cubicBezTo>
                  <a:pt x="767" y="29398"/>
                  <a:pt x="0" y="13799"/>
                  <a:pt x="0" y="3399"/>
                </a:cubicBezTo>
                <a:cubicBezTo>
                  <a:pt x="0" y="1133"/>
                  <a:pt x="1400" y="0"/>
                  <a:pt x="4200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任意多边形 90"/>
          <p:cNvSpPr/>
          <p:nvPr/>
        </p:nvSpPr>
        <p:spPr>
          <a:xfrm>
            <a:off x="5989713" y="3772955"/>
            <a:ext cx="52597" cy="188388"/>
          </a:xfrm>
          <a:custGeom>
            <a:avLst/>
            <a:gdLst/>
            <a:ahLst/>
            <a:cxnLst/>
            <a:rect l="l" t="t" r="r" b="b"/>
            <a:pathLst>
              <a:path w="52597" h="188388">
                <a:moveTo>
                  <a:pt x="4200" y="0"/>
                </a:moveTo>
                <a:cubicBezTo>
                  <a:pt x="6600" y="0"/>
                  <a:pt x="10299" y="333"/>
                  <a:pt x="15299" y="1000"/>
                </a:cubicBezTo>
                <a:cubicBezTo>
                  <a:pt x="20299" y="1666"/>
                  <a:pt x="24065" y="2000"/>
                  <a:pt x="26598" y="2000"/>
                </a:cubicBezTo>
                <a:cubicBezTo>
                  <a:pt x="29131" y="2000"/>
                  <a:pt x="32898" y="1666"/>
                  <a:pt x="37898" y="1000"/>
                </a:cubicBezTo>
                <a:cubicBezTo>
                  <a:pt x="42897" y="333"/>
                  <a:pt x="46664" y="0"/>
                  <a:pt x="49197" y="0"/>
                </a:cubicBezTo>
                <a:cubicBezTo>
                  <a:pt x="51463" y="0"/>
                  <a:pt x="52597" y="1266"/>
                  <a:pt x="52597" y="3799"/>
                </a:cubicBezTo>
                <a:cubicBezTo>
                  <a:pt x="52597" y="14065"/>
                  <a:pt x="51963" y="29565"/>
                  <a:pt x="50697" y="50297"/>
                </a:cubicBezTo>
                <a:cubicBezTo>
                  <a:pt x="49430" y="71029"/>
                  <a:pt x="48797" y="86594"/>
                  <a:pt x="48797" y="96994"/>
                </a:cubicBezTo>
                <a:cubicBezTo>
                  <a:pt x="48797" y="106726"/>
                  <a:pt x="48997" y="121292"/>
                  <a:pt x="49397" y="140691"/>
                </a:cubicBezTo>
                <a:cubicBezTo>
                  <a:pt x="49797" y="160090"/>
                  <a:pt x="49997" y="174589"/>
                  <a:pt x="49997" y="184188"/>
                </a:cubicBezTo>
                <a:cubicBezTo>
                  <a:pt x="49997" y="186988"/>
                  <a:pt x="48797" y="188388"/>
                  <a:pt x="46397" y="188388"/>
                </a:cubicBezTo>
                <a:lnTo>
                  <a:pt x="7400" y="188388"/>
                </a:lnTo>
                <a:cubicBezTo>
                  <a:pt x="4600" y="188388"/>
                  <a:pt x="3200" y="185655"/>
                  <a:pt x="3200" y="180189"/>
                </a:cubicBezTo>
                <a:cubicBezTo>
                  <a:pt x="3200" y="170989"/>
                  <a:pt x="3433" y="157157"/>
                  <a:pt x="3900" y="138691"/>
                </a:cubicBezTo>
                <a:cubicBezTo>
                  <a:pt x="4366" y="120226"/>
                  <a:pt x="4600" y="106326"/>
                  <a:pt x="4600" y="96994"/>
                </a:cubicBezTo>
                <a:cubicBezTo>
                  <a:pt x="4600" y="86594"/>
                  <a:pt x="3833" y="70995"/>
                  <a:pt x="2300" y="50197"/>
                </a:cubicBezTo>
                <a:cubicBezTo>
                  <a:pt x="767" y="29398"/>
                  <a:pt x="0" y="13799"/>
                  <a:pt x="0" y="3399"/>
                </a:cubicBezTo>
                <a:cubicBezTo>
                  <a:pt x="0" y="1133"/>
                  <a:pt x="1400" y="0"/>
                  <a:pt x="4200" y="0"/>
                </a:cubicBezTo>
                <a:close/>
              </a:path>
            </a:pathLst>
          </a:custGeom>
          <a:solidFill>
            <a:srgbClr val="4D9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圆角矩形 54"/>
          <p:cNvSpPr/>
          <p:nvPr/>
        </p:nvSpPr>
        <p:spPr>
          <a:xfrm>
            <a:off x="6031440" y="2503059"/>
            <a:ext cx="576064" cy="576170"/>
          </a:xfrm>
          <a:prstGeom prst="roundRect">
            <a:avLst>
              <a:gd name="adj" fmla="val 50000"/>
            </a:avLst>
          </a:prstGeom>
          <a:noFill/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 52"/>
          <p:cNvSpPr/>
          <p:nvPr/>
        </p:nvSpPr>
        <p:spPr>
          <a:xfrm rot="2689745">
            <a:off x="6086408" y="2557856"/>
            <a:ext cx="466129" cy="466576"/>
          </a:xfrm>
          <a:custGeom>
            <a:avLst/>
            <a:gdLst/>
            <a:ahLst/>
            <a:cxnLst/>
            <a:rect l="l" t="t" r="r" b="b"/>
            <a:pathLst>
              <a:path w="466129" h="466576">
                <a:moveTo>
                  <a:pt x="41969" y="0"/>
                </a:moveTo>
                <a:lnTo>
                  <a:pt x="233064" y="191541"/>
                </a:lnTo>
                <a:lnTo>
                  <a:pt x="424160" y="0"/>
                </a:lnTo>
                <a:lnTo>
                  <a:pt x="466129" y="41969"/>
                </a:lnTo>
                <a:lnTo>
                  <a:pt x="275034" y="233511"/>
                </a:lnTo>
                <a:lnTo>
                  <a:pt x="466129" y="424606"/>
                </a:lnTo>
                <a:lnTo>
                  <a:pt x="424160" y="466576"/>
                </a:lnTo>
                <a:lnTo>
                  <a:pt x="233064" y="275480"/>
                </a:lnTo>
                <a:lnTo>
                  <a:pt x="41969" y="466576"/>
                </a:lnTo>
                <a:lnTo>
                  <a:pt x="0" y="424606"/>
                </a:lnTo>
                <a:lnTo>
                  <a:pt x="191095" y="233511"/>
                </a:lnTo>
                <a:lnTo>
                  <a:pt x="0" y="41969"/>
                </a:lnTo>
                <a:lnTo>
                  <a:pt x="4196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任意多边形 46"/>
          <p:cNvSpPr/>
          <p:nvPr/>
        </p:nvSpPr>
        <p:spPr>
          <a:xfrm>
            <a:off x="5160870" y="2297704"/>
            <a:ext cx="502567" cy="1027361"/>
          </a:xfrm>
          <a:custGeom>
            <a:avLst/>
            <a:gdLst/>
            <a:ahLst/>
            <a:cxnLst/>
            <a:rect l="l" t="t" r="r" b="b"/>
            <a:pathLst>
              <a:path w="502567" h="1027361">
                <a:moveTo>
                  <a:pt x="175065" y="0"/>
                </a:moveTo>
                <a:lnTo>
                  <a:pt x="210589" y="0"/>
                </a:lnTo>
                <a:lnTo>
                  <a:pt x="206139" y="139303"/>
                </a:lnTo>
                <a:lnTo>
                  <a:pt x="380074" y="139303"/>
                </a:lnTo>
                <a:cubicBezTo>
                  <a:pt x="413959" y="140296"/>
                  <a:pt x="442598" y="152489"/>
                  <a:pt x="465990" y="175885"/>
                </a:cubicBezTo>
                <a:cubicBezTo>
                  <a:pt x="489382" y="199281"/>
                  <a:pt x="501575" y="227925"/>
                  <a:pt x="502567" y="261818"/>
                </a:cubicBezTo>
                <a:lnTo>
                  <a:pt x="502567" y="889291"/>
                </a:lnTo>
                <a:cubicBezTo>
                  <a:pt x="501575" y="924142"/>
                  <a:pt x="489382" y="953053"/>
                  <a:pt x="465990" y="976024"/>
                </a:cubicBezTo>
                <a:cubicBezTo>
                  <a:pt x="442598" y="998994"/>
                  <a:pt x="413959" y="1010906"/>
                  <a:pt x="380074" y="1011759"/>
                </a:cubicBezTo>
                <a:lnTo>
                  <a:pt x="250732" y="1011759"/>
                </a:lnTo>
                <a:lnTo>
                  <a:pt x="250732" y="976228"/>
                </a:lnTo>
                <a:lnTo>
                  <a:pt x="380074" y="976228"/>
                </a:lnTo>
                <a:cubicBezTo>
                  <a:pt x="404674" y="975671"/>
                  <a:pt x="425162" y="967312"/>
                  <a:pt x="441539" y="951152"/>
                </a:cubicBezTo>
                <a:cubicBezTo>
                  <a:pt x="457916" y="934991"/>
                  <a:pt x="466417" y="914371"/>
                  <a:pt x="467044" y="889291"/>
                </a:cubicBezTo>
                <a:lnTo>
                  <a:pt x="467044" y="261818"/>
                </a:lnTo>
                <a:cubicBezTo>
                  <a:pt x="466417" y="237212"/>
                  <a:pt x="457916" y="216719"/>
                  <a:pt x="441539" y="200338"/>
                </a:cubicBezTo>
                <a:cubicBezTo>
                  <a:pt x="425162" y="183957"/>
                  <a:pt x="404674" y="175453"/>
                  <a:pt x="380074" y="174826"/>
                </a:cubicBezTo>
                <a:lnTo>
                  <a:pt x="203901" y="174826"/>
                </a:lnTo>
                <a:cubicBezTo>
                  <a:pt x="198578" y="294597"/>
                  <a:pt x="189848" y="404029"/>
                  <a:pt x="177709" y="503121"/>
                </a:cubicBezTo>
                <a:cubicBezTo>
                  <a:pt x="165571" y="602213"/>
                  <a:pt x="148659" y="694550"/>
                  <a:pt x="126972" y="780131"/>
                </a:cubicBezTo>
                <a:cubicBezTo>
                  <a:pt x="105285" y="865712"/>
                  <a:pt x="77457" y="948122"/>
                  <a:pt x="43489" y="1027361"/>
                </a:cubicBezTo>
                <a:lnTo>
                  <a:pt x="10037" y="1011759"/>
                </a:lnTo>
                <a:cubicBezTo>
                  <a:pt x="43255" y="934343"/>
                  <a:pt x="70485" y="853611"/>
                  <a:pt x="91727" y="769563"/>
                </a:cubicBezTo>
                <a:cubicBezTo>
                  <a:pt x="112969" y="685516"/>
                  <a:pt x="129626" y="594775"/>
                  <a:pt x="141699" y="497341"/>
                </a:cubicBezTo>
                <a:cubicBezTo>
                  <a:pt x="153773" y="399907"/>
                  <a:pt x="162666" y="292402"/>
                  <a:pt x="168379" y="174826"/>
                </a:cubicBezTo>
                <a:lnTo>
                  <a:pt x="0" y="174826"/>
                </a:lnTo>
                <a:lnTo>
                  <a:pt x="0" y="139303"/>
                </a:lnTo>
                <a:lnTo>
                  <a:pt x="169491" y="139303"/>
                </a:lnTo>
                <a:cubicBezTo>
                  <a:pt x="170629" y="116931"/>
                  <a:pt x="171698" y="94114"/>
                  <a:pt x="172696" y="70853"/>
                </a:cubicBezTo>
                <a:cubicBezTo>
                  <a:pt x="173695" y="47593"/>
                  <a:pt x="174485" y="23975"/>
                  <a:pt x="175065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任意多边形 45"/>
          <p:cNvSpPr/>
          <p:nvPr/>
        </p:nvSpPr>
        <p:spPr>
          <a:xfrm>
            <a:off x="2463748" y="2301046"/>
            <a:ext cx="850167" cy="160338"/>
          </a:xfrm>
          <a:custGeom>
            <a:avLst/>
            <a:gdLst/>
            <a:ahLst/>
            <a:cxnLst/>
            <a:rect l="l" t="t" r="r" b="b"/>
            <a:pathLst>
              <a:path w="850167" h="160338">
                <a:moveTo>
                  <a:pt x="68956" y="0"/>
                </a:moveTo>
                <a:lnTo>
                  <a:pt x="102395" y="14488"/>
                </a:lnTo>
                <a:lnTo>
                  <a:pt x="54498" y="124816"/>
                </a:lnTo>
                <a:lnTo>
                  <a:pt x="850167" y="124816"/>
                </a:lnTo>
                <a:lnTo>
                  <a:pt x="850167" y="160338"/>
                </a:lnTo>
                <a:lnTo>
                  <a:pt x="0" y="160338"/>
                </a:lnTo>
                <a:lnTo>
                  <a:pt x="68956" y="0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3551584" y="2327794"/>
            <a:ext cx="920933" cy="1003957"/>
          </a:xfrm>
          <a:custGeom>
            <a:avLst/>
            <a:gdLst/>
            <a:ahLst/>
            <a:cxnLst/>
            <a:rect l="l" t="t" r="r" b="b"/>
            <a:pathLst>
              <a:path w="920933" h="1003957">
                <a:moveTo>
                  <a:pt x="147779" y="0"/>
                </a:moveTo>
                <a:lnTo>
                  <a:pt x="799509" y="0"/>
                </a:lnTo>
                <a:cubicBezTo>
                  <a:pt x="833853" y="876"/>
                  <a:pt x="862457" y="12744"/>
                  <a:pt x="885322" y="35604"/>
                </a:cubicBezTo>
                <a:cubicBezTo>
                  <a:pt x="908187" y="58464"/>
                  <a:pt x="920057" y="87061"/>
                  <a:pt x="920933" y="121393"/>
                </a:cubicBezTo>
                <a:lnTo>
                  <a:pt x="920933" y="881388"/>
                </a:lnTo>
                <a:cubicBezTo>
                  <a:pt x="920057" y="915741"/>
                  <a:pt x="908187" y="944353"/>
                  <a:pt x="885322" y="967224"/>
                </a:cubicBezTo>
                <a:cubicBezTo>
                  <a:pt x="862457" y="990094"/>
                  <a:pt x="833853" y="1001967"/>
                  <a:pt x="799509" y="1002843"/>
                </a:cubicBezTo>
                <a:lnTo>
                  <a:pt x="737113" y="1002843"/>
                </a:lnTo>
                <a:lnTo>
                  <a:pt x="737113" y="967321"/>
                </a:lnTo>
                <a:lnTo>
                  <a:pt x="799509" y="967321"/>
                </a:lnTo>
                <a:cubicBezTo>
                  <a:pt x="824076" y="966739"/>
                  <a:pt x="844389" y="958414"/>
                  <a:pt x="860449" y="942346"/>
                </a:cubicBezTo>
                <a:cubicBezTo>
                  <a:pt x="876509" y="926278"/>
                  <a:pt x="884829" y="905959"/>
                  <a:pt x="885410" y="881388"/>
                </a:cubicBezTo>
                <a:lnTo>
                  <a:pt x="885410" y="121393"/>
                </a:lnTo>
                <a:cubicBezTo>
                  <a:pt x="884829" y="96835"/>
                  <a:pt x="876509" y="76529"/>
                  <a:pt x="860449" y="60475"/>
                </a:cubicBezTo>
                <a:cubicBezTo>
                  <a:pt x="844389" y="44420"/>
                  <a:pt x="824076" y="36103"/>
                  <a:pt x="799509" y="35522"/>
                </a:cubicBezTo>
                <a:lnTo>
                  <a:pt x="147779" y="35522"/>
                </a:lnTo>
                <a:cubicBezTo>
                  <a:pt x="123474" y="36103"/>
                  <a:pt x="103475" y="44420"/>
                  <a:pt x="87781" y="60475"/>
                </a:cubicBezTo>
                <a:cubicBezTo>
                  <a:pt x="72087" y="76529"/>
                  <a:pt x="63199" y="96835"/>
                  <a:pt x="61115" y="121393"/>
                </a:cubicBezTo>
                <a:lnTo>
                  <a:pt x="35572" y="1003957"/>
                </a:lnTo>
                <a:lnTo>
                  <a:pt x="0" y="1003957"/>
                </a:lnTo>
                <a:lnTo>
                  <a:pt x="25581" y="121393"/>
                </a:lnTo>
                <a:cubicBezTo>
                  <a:pt x="27963" y="87061"/>
                  <a:pt x="40413" y="58464"/>
                  <a:pt x="62930" y="35604"/>
                </a:cubicBezTo>
                <a:cubicBezTo>
                  <a:pt x="85447" y="12744"/>
                  <a:pt x="113730" y="876"/>
                  <a:pt x="147779" y="0"/>
                </a:cubicBez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5612956" y="2321246"/>
            <a:ext cx="1036276" cy="35522"/>
          </a:xfrm>
          <a:custGeom>
            <a:avLst/>
            <a:gdLst/>
            <a:ahLst/>
            <a:cxnLst/>
            <a:rect l="l" t="t" r="r" b="b"/>
            <a:pathLst>
              <a:path w="1036276" h="35522">
                <a:moveTo>
                  <a:pt x="0" y="0"/>
                </a:moveTo>
                <a:lnTo>
                  <a:pt x="1036276" y="0"/>
                </a:lnTo>
                <a:lnTo>
                  <a:pt x="1036276" y="35522"/>
                </a:lnTo>
                <a:lnTo>
                  <a:pt x="0" y="3552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4659479" y="2356768"/>
            <a:ext cx="443407" cy="35522"/>
          </a:xfrm>
          <a:custGeom>
            <a:avLst/>
            <a:gdLst/>
            <a:ahLst/>
            <a:cxnLst/>
            <a:rect l="l" t="t" r="r" b="b"/>
            <a:pathLst>
              <a:path w="443407" h="35522">
                <a:moveTo>
                  <a:pt x="0" y="0"/>
                </a:moveTo>
                <a:lnTo>
                  <a:pt x="443407" y="0"/>
                </a:lnTo>
                <a:lnTo>
                  <a:pt x="443407" y="35522"/>
                </a:lnTo>
                <a:lnTo>
                  <a:pt x="0" y="3552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3716029" y="2448072"/>
            <a:ext cx="610521" cy="347641"/>
          </a:xfrm>
          <a:custGeom>
            <a:avLst/>
            <a:gdLst/>
            <a:ahLst/>
            <a:cxnLst/>
            <a:rect l="l" t="t" r="r" b="b"/>
            <a:pathLst>
              <a:path w="610521" h="347641">
                <a:moveTo>
                  <a:pt x="287454" y="0"/>
                </a:moveTo>
                <a:lnTo>
                  <a:pt x="321862" y="0"/>
                </a:lnTo>
                <a:lnTo>
                  <a:pt x="321862" y="113751"/>
                </a:lnTo>
                <a:lnTo>
                  <a:pt x="610521" y="113751"/>
                </a:lnTo>
                <a:lnTo>
                  <a:pt x="610521" y="149273"/>
                </a:lnTo>
                <a:lnTo>
                  <a:pt x="321862" y="149273"/>
                </a:lnTo>
                <a:lnTo>
                  <a:pt x="321862" y="312119"/>
                </a:lnTo>
                <a:lnTo>
                  <a:pt x="597134" y="312119"/>
                </a:lnTo>
                <a:lnTo>
                  <a:pt x="597134" y="347641"/>
                </a:lnTo>
                <a:lnTo>
                  <a:pt x="13333" y="347641"/>
                </a:lnTo>
                <a:lnTo>
                  <a:pt x="13333" y="312119"/>
                </a:lnTo>
                <a:lnTo>
                  <a:pt x="287454" y="312119"/>
                </a:lnTo>
                <a:lnTo>
                  <a:pt x="287454" y="149273"/>
                </a:lnTo>
                <a:lnTo>
                  <a:pt x="0" y="149273"/>
                </a:lnTo>
                <a:lnTo>
                  <a:pt x="0" y="113751"/>
                </a:lnTo>
                <a:lnTo>
                  <a:pt x="287454" y="113751"/>
                </a:lnTo>
                <a:lnTo>
                  <a:pt x="287454" y="0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5834797" y="2556249"/>
            <a:ext cx="969451" cy="755443"/>
          </a:xfrm>
          <a:custGeom>
            <a:avLst/>
            <a:gdLst/>
            <a:ahLst/>
            <a:cxnLst/>
            <a:rect l="l" t="t" r="r" b="b"/>
            <a:pathLst>
              <a:path w="928177" h="795617">
                <a:moveTo>
                  <a:pt x="0" y="0"/>
                </a:moveTo>
                <a:lnTo>
                  <a:pt x="35523" y="0"/>
                </a:lnTo>
                <a:lnTo>
                  <a:pt x="35523" y="673067"/>
                </a:lnTo>
                <a:cubicBezTo>
                  <a:pt x="36081" y="698171"/>
                  <a:pt x="44449" y="718812"/>
                  <a:pt x="60627" y="734990"/>
                </a:cubicBezTo>
                <a:cubicBezTo>
                  <a:pt x="76806" y="751169"/>
                  <a:pt x="97447" y="759537"/>
                  <a:pt x="122552" y="760094"/>
                </a:cubicBezTo>
                <a:lnTo>
                  <a:pt x="805627" y="760094"/>
                </a:lnTo>
                <a:cubicBezTo>
                  <a:pt x="830731" y="759537"/>
                  <a:pt x="851373" y="751169"/>
                  <a:pt x="867551" y="734990"/>
                </a:cubicBezTo>
                <a:cubicBezTo>
                  <a:pt x="883729" y="718812"/>
                  <a:pt x="892097" y="698171"/>
                  <a:pt x="892655" y="673067"/>
                </a:cubicBezTo>
                <a:lnTo>
                  <a:pt x="892655" y="0"/>
                </a:lnTo>
                <a:lnTo>
                  <a:pt x="928177" y="0"/>
                </a:lnTo>
                <a:lnTo>
                  <a:pt x="928177" y="673067"/>
                </a:lnTo>
                <a:cubicBezTo>
                  <a:pt x="927325" y="707949"/>
                  <a:pt x="915407" y="736882"/>
                  <a:pt x="892425" y="759864"/>
                </a:cubicBezTo>
                <a:cubicBezTo>
                  <a:pt x="869442" y="782847"/>
                  <a:pt x="840510" y="794764"/>
                  <a:pt x="805627" y="795617"/>
                </a:cubicBezTo>
                <a:lnTo>
                  <a:pt x="122552" y="795617"/>
                </a:lnTo>
                <a:cubicBezTo>
                  <a:pt x="87669" y="794764"/>
                  <a:pt x="58736" y="782847"/>
                  <a:pt x="35753" y="759864"/>
                </a:cubicBezTo>
                <a:cubicBezTo>
                  <a:pt x="12771" y="736882"/>
                  <a:pt x="853" y="707949"/>
                  <a:pt x="0" y="67306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/>
        </p:nvSpPr>
        <p:spPr>
          <a:xfrm>
            <a:off x="2780154" y="2659782"/>
            <a:ext cx="182802" cy="201800"/>
          </a:xfrm>
          <a:custGeom>
            <a:avLst/>
            <a:gdLst/>
            <a:ahLst/>
            <a:cxnLst/>
            <a:rect l="l" t="t" r="r" b="b"/>
            <a:pathLst>
              <a:path w="182802" h="201800">
                <a:moveTo>
                  <a:pt x="27867" y="0"/>
                </a:moveTo>
                <a:lnTo>
                  <a:pt x="182802" y="178387"/>
                </a:lnTo>
                <a:lnTo>
                  <a:pt x="154936" y="201800"/>
                </a:lnTo>
                <a:lnTo>
                  <a:pt x="0" y="23413"/>
                </a:lnTo>
                <a:lnTo>
                  <a:pt x="27867" y="0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3738250" y="2889463"/>
            <a:ext cx="565989" cy="324158"/>
          </a:xfrm>
          <a:custGeom>
            <a:avLst/>
            <a:gdLst/>
            <a:ahLst/>
            <a:cxnLst/>
            <a:rect l="l" t="t" r="r" b="b"/>
            <a:pathLst>
              <a:path w="565989" h="324158">
                <a:moveTo>
                  <a:pt x="101313" y="0"/>
                </a:moveTo>
                <a:lnTo>
                  <a:pt x="464676" y="0"/>
                </a:lnTo>
                <a:cubicBezTo>
                  <a:pt x="493779" y="644"/>
                  <a:pt x="517773" y="10467"/>
                  <a:pt x="536659" y="29469"/>
                </a:cubicBezTo>
                <a:cubicBezTo>
                  <a:pt x="555545" y="48471"/>
                  <a:pt x="565322" y="72790"/>
                  <a:pt x="565989" y="102425"/>
                </a:cubicBezTo>
                <a:lnTo>
                  <a:pt x="565989" y="222849"/>
                </a:lnTo>
                <a:cubicBezTo>
                  <a:pt x="565322" y="251949"/>
                  <a:pt x="555545" y="275943"/>
                  <a:pt x="536659" y="294829"/>
                </a:cubicBezTo>
                <a:cubicBezTo>
                  <a:pt x="517773" y="313715"/>
                  <a:pt x="493779" y="323491"/>
                  <a:pt x="464676" y="324158"/>
                </a:cubicBezTo>
                <a:lnTo>
                  <a:pt x="101313" y="324158"/>
                </a:lnTo>
                <a:cubicBezTo>
                  <a:pt x="72211" y="323491"/>
                  <a:pt x="48217" y="313715"/>
                  <a:pt x="29330" y="294829"/>
                </a:cubicBezTo>
                <a:cubicBezTo>
                  <a:pt x="10444" y="275943"/>
                  <a:pt x="667" y="251949"/>
                  <a:pt x="0" y="222849"/>
                </a:cubicBezTo>
                <a:lnTo>
                  <a:pt x="0" y="102425"/>
                </a:lnTo>
                <a:cubicBezTo>
                  <a:pt x="667" y="72790"/>
                  <a:pt x="10444" y="48471"/>
                  <a:pt x="29330" y="29469"/>
                </a:cubicBezTo>
                <a:cubicBezTo>
                  <a:pt x="48217" y="10467"/>
                  <a:pt x="72211" y="644"/>
                  <a:pt x="101313" y="0"/>
                </a:cubicBezTo>
                <a:close/>
                <a:moveTo>
                  <a:pt x="101313" y="35522"/>
                </a:moveTo>
                <a:cubicBezTo>
                  <a:pt x="82473" y="36010"/>
                  <a:pt x="66908" y="42561"/>
                  <a:pt x="54618" y="55175"/>
                </a:cubicBezTo>
                <a:cubicBezTo>
                  <a:pt x="42329" y="67789"/>
                  <a:pt x="35964" y="83539"/>
                  <a:pt x="35522" y="102425"/>
                </a:cubicBezTo>
                <a:lnTo>
                  <a:pt x="35522" y="222849"/>
                </a:lnTo>
                <a:cubicBezTo>
                  <a:pt x="35963" y="241688"/>
                  <a:pt x="42329" y="257252"/>
                  <a:pt x="54618" y="269541"/>
                </a:cubicBezTo>
                <a:cubicBezTo>
                  <a:pt x="66908" y="281830"/>
                  <a:pt x="82473" y="288195"/>
                  <a:pt x="101313" y="288636"/>
                </a:cubicBezTo>
                <a:lnTo>
                  <a:pt x="464676" y="288636"/>
                </a:lnTo>
                <a:cubicBezTo>
                  <a:pt x="483517" y="288195"/>
                  <a:pt x="499082" y="281830"/>
                  <a:pt x="511371" y="269541"/>
                </a:cubicBezTo>
                <a:cubicBezTo>
                  <a:pt x="523660" y="257252"/>
                  <a:pt x="530025" y="241688"/>
                  <a:pt x="530466" y="222849"/>
                </a:cubicBezTo>
                <a:lnTo>
                  <a:pt x="530466" y="102425"/>
                </a:lnTo>
                <a:cubicBezTo>
                  <a:pt x="530025" y="83539"/>
                  <a:pt x="523660" y="67789"/>
                  <a:pt x="511371" y="55175"/>
                </a:cubicBezTo>
                <a:cubicBezTo>
                  <a:pt x="499082" y="42561"/>
                  <a:pt x="483517" y="36010"/>
                  <a:pt x="464676" y="35522"/>
                </a:cubicBezTo>
                <a:lnTo>
                  <a:pt x="101313" y="35522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/>
        </p:nvSpPr>
        <p:spPr>
          <a:xfrm>
            <a:off x="2780154" y="3000791"/>
            <a:ext cx="182802" cy="200679"/>
          </a:xfrm>
          <a:custGeom>
            <a:avLst/>
            <a:gdLst/>
            <a:ahLst/>
            <a:cxnLst/>
            <a:rect l="l" t="t" r="r" b="b"/>
            <a:pathLst>
              <a:path w="182802" h="200679">
                <a:moveTo>
                  <a:pt x="27867" y="0"/>
                </a:moveTo>
                <a:lnTo>
                  <a:pt x="182802" y="178382"/>
                </a:lnTo>
                <a:lnTo>
                  <a:pt x="154936" y="200679"/>
                </a:lnTo>
                <a:lnTo>
                  <a:pt x="0" y="23413"/>
                </a:lnTo>
                <a:lnTo>
                  <a:pt x="27867" y="0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任意多边形 66"/>
          <p:cNvSpPr/>
          <p:nvPr/>
        </p:nvSpPr>
        <p:spPr>
          <a:xfrm flipV="1">
            <a:off x="4627149" y="2644123"/>
            <a:ext cx="466816" cy="45719"/>
          </a:xfrm>
          <a:custGeom>
            <a:avLst/>
            <a:gdLst>
              <a:gd name="connsiteX0" fmla="*/ 0 w 466816"/>
              <a:gd name="connsiteY0" fmla="*/ 0 h 10196"/>
              <a:gd name="connsiteX1" fmla="*/ 169392 w 466816"/>
              <a:gd name="connsiteY1" fmla="*/ 0 h 10196"/>
              <a:gd name="connsiteX2" fmla="*/ 252000 w 466816"/>
              <a:gd name="connsiteY2" fmla="*/ 0 h 10196"/>
              <a:gd name="connsiteX3" fmla="*/ 466816 w 466816"/>
              <a:gd name="connsiteY3" fmla="*/ 0 h 10196"/>
              <a:gd name="connsiteX4" fmla="*/ 466816 w 466816"/>
              <a:gd name="connsiteY4" fmla="*/ 10196 h 10196"/>
              <a:gd name="connsiteX5" fmla="*/ 249099 w 466816"/>
              <a:gd name="connsiteY5" fmla="*/ 10196 h 10196"/>
              <a:gd name="connsiteX6" fmla="*/ 167850 w 466816"/>
              <a:gd name="connsiteY6" fmla="*/ 10196 h 10196"/>
              <a:gd name="connsiteX7" fmla="*/ 0 w 466816"/>
              <a:gd name="connsiteY7" fmla="*/ 10196 h 1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816" h="10196">
                <a:moveTo>
                  <a:pt x="0" y="0"/>
                </a:moveTo>
                <a:lnTo>
                  <a:pt x="169392" y="0"/>
                </a:lnTo>
                <a:lnTo>
                  <a:pt x="252000" y="0"/>
                </a:lnTo>
                <a:lnTo>
                  <a:pt x="466816" y="0"/>
                </a:lnTo>
                <a:lnTo>
                  <a:pt x="466816" y="10196"/>
                </a:lnTo>
                <a:lnTo>
                  <a:pt x="249099" y="10196"/>
                </a:lnTo>
                <a:lnTo>
                  <a:pt x="167850" y="10196"/>
                </a:lnTo>
                <a:lnTo>
                  <a:pt x="0" y="10196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1382648">
            <a:off x="4668554" y="2656362"/>
            <a:ext cx="406626" cy="607195"/>
          </a:xfrm>
          <a:custGeom>
            <a:avLst/>
            <a:gdLst>
              <a:gd name="connsiteX0" fmla="*/ 90970 w 406626"/>
              <a:gd name="connsiteY0" fmla="*/ 0 h 607195"/>
              <a:gd name="connsiteX1" fmla="*/ 127731 w 406626"/>
              <a:gd name="connsiteY1" fmla="*/ 0 h 607195"/>
              <a:gd name="connsiteX2" fmla="*/ 41233 w 406626"/>
              <a:gd name="connsiteY2" fmla="*/ 571673 h 607195"/>
              <a:gd name="connsiteX3" fmla="*/ 284178 w 406626"/>
              <a:gd name="connsiteY3" fmla="*/ 571673 h 607195"/>
              <a:gd name="connsiteX4" fmla="*/ 346586 w 406626"/>
              <a:gd name="connsiteY4" fmla="*/ 546174 h 607195"/>
              <a:gd name="connsiteX5" fmla="*/ 372218 w 406626"/>
              <a:gd name="connsiteY5" fmla="*/ 484726 h 607195"/>
              <a:gd name="connsiteX6" fmla="*/ 372218 w 406626"/>
              <a:gd name="connsiteY6" fmla="*/ 335357 h 607195"/>
              <a:gd name="connsiteX7" fmla="*/ 406626 w 406626"/>
              <a:gd name="connsiteY7" fmla="*/ 335357 h 607195"/>
              <a:gd name="connsiteX8" fmla="*/ 406626 w 406626"/>
              <a:gd name="connsiteY8" fmla="*/ 484726 h 607195"/>
              <a:gd name="connsiteX9" fmla="*/ 370894 w 406626"/>
              <a:gd name="connsiteY9" fmla="*/ 571459 h 607195"/>
              <a:gd name="connsiteX10" fmla="*/ 284178 w 406626"/>
              <a:gd name="connsiteY10" fmla="*/ 607195 h 607195"/>
              <a:gd name="connsiteX11" fmla="*/ 0 w 406626"/>
              <a:gd name="connsiteY11" fmla="*/ 607195 h 607195"/>
              <a:gd name="connsiteX12" fmla="*/ 90970 w 406626"/>
              <a:gd name="connsiteY12" fmla="*/ 0 h 60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626" h="607195">
                <a:moveTo>
                  <a:pt x="90970" y="0"/>
                </a:moveTo>
                <a:lnTo>
                  <a:pt x="127731" y="0"/>
                </a:lnTo>
                <a:lnTo>
                  <a:pt x="41233" y="571673"/>
                </a:lnTo>
                <a:lnTo>
                  <a:pt x="284178" y="571673"/>
                </a:lnTo>
                <a:cubicBezTo>
                  <a:pt x="309299" y="571046"/>
                  <a:pt x="330102" y="562546"/>
                  <a:pt x="346586" y="546174"/>
                </a:cubicBezTo>
                <a:cubicBezTo>
                  <a:pt x="363070" y="529802"/>
                  <a:pt x="371614" y="509319"/>
                  <a:pt x="372218" y="484726"/>
                </a:cubicBezTo>
                <a:lnTo>
                  <a:pt x="372218" y="335357"/>
                </a:lnTo>
                <a:lnTo>
                  <a:pt x="406626" y="335357"/>
                </a:lnTo>
                <a:lnTo>
                  <a:pt x="406626" y="484726"/>
                </a:lnTo>
                <a:cubicBezTo>
                  <a:pt x="405772" y="519578"/>
                  <a:pt x="393862" y="548489"/>
                  <a:pt x="370894" y="571459"/>
                </a:cubicBezTo>
                <a:cubicBezTo>
                  <a:pt x="347927" y="594430"/>
                  <a:pt x="319021" y="606342"/>
                  <a:pt x="284178" y="607195"/>
                </a:cubicBezTo>
                <a:lnTo>
                  <a:pt x="0" y="607195"/>
                </a:lnTo>
                <a:lnTo>
                  <a:pt x="9097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任意多边形 77"/>
          <p:cNvSpPr/>
          <p:nvPr/>
        </p:nvSpPr>
        <p:spPr>
          <a:xfrm>
            <a:off x="2372083" y="2844335"/>
            <a:ext cx="998944" cy="45719"/>
          </a:xfrm>
          <a:custGeom>
            <a:avLst/>
            <a:gdLst>
              <a:gd name="connsiteX0" fmla="*/ 124816 w 998944"/>
              <a:gd name="connsiteY0" fmla="*/ 0 h 45719"/>
              <a:gd name="connsiteX1" fmla="*/ 160338 w 998944"/>
              <a:gd name="connsiteY1" fmla="*/ 0 h 45719"/>
              <a:gd name="connsiteX2" fmla="*/ 160338 w 998944"/>
              <a:gd name="connsiteY2" fmla="*/ 3668 h 45719"/>
              <a:gd name="connsiteX3" fmla="*/ 844734 w 998944"/>
              <a:gd name="connsiteY3" fmla="*/ 3668 h 45719"/>
              <a:gd name="connsiteX4" fmla="*/ 844734 w 998944"/>
              <a:gd name="connsiteY4" fmla="*/ 0 h 45719"/>
              <a:gd name="connsiteX5" fmla="*/ 880257 w 998944"/>
              <a:gd name="connsiteY5" fmla="*/ 0 h 45719"/>
              <a:gd name="connsiteX6" fmla="*/ 880257 w 998944"/>
              <a:gd name="connsiteY6" fmla="*/ 3668 h 45719"/>
              <a:gd name="connsiteX7" fmla="*/ 998944 w 998944"/>
              <a:gd name="connsiteY7" fmla="*/ 3668 h 45719"/>
              <a:gd name="connsiteX8" fmla="*/ 998944 w 998944"/>
              <a:gd name="connsiteY8" fmla="*/ 39190 h 45719"/>
              <a:gd name="connsiteX9" fmla="*/ 880257 w 998944"/>
              <a:gd name="connsiteY9" fmla="*/ 39190 h 45719"/>
              <a:gd name="connsiteX10" fmla="*/ 880257 w 998944"/>
              <a:gd name="connsiteY10" fmla="*/ 45719 h 45719"/>
              <a:gd name="connsiteX11" fmla="*/ 844734 w 998944"/>
              <a:gd name="connsiteY11" fmla="*/ 45719 h 45719"/>
              <a:gd name="connsiteX12" fmla="*/ 844734 w 998944"/>
              <a:gd name="connsiteY12" fmla="*/ 39190 h 45719"/>
              <a:gd name="connsiteX13" fmla="*/ 160338 w 998944"/>
              <a:gd name="connsiteY13" fmla="*/ 39190 h 45719"/>
              <a:gd name="connsiteX14" fmla="*/ 160338 w 998944"/>
              <a:gd name="connsiteY14" fmla="*/ 45719 h 45719"/>
              <a:gd name="connsiteX15" fmla="*/ 124816 w 998944"/>
              <a:gd name="connsiteY15" fmla="*/ 45719 h 45719"/>
              <a:gd name="connsiteX16" fmla="*/ 124816 w 998944"/>
              <a:gd name="connsiteY16" fmla="*/ 39190 h 45719"/>
              <a:gd name="connsiteX17" fmla="*/ 0 w 998944"/>
              <a:gd name="connsiteY17" fmla="*/ 39190 h 45719"/>
              <a:gd name="connsiteX18" fmla="*/ 0 w 998944"/>
              <a:gd name="connsiteY18" fmla="*/ 3668 h 45719"/>
              <a:gd name="connsiteX19" fmla="*/ 124816 w 998944"/>
              <a:gd name="connsiteY19" fmla="*/ 3668 h 45719"/>
              <a:gd name="connsiteX20" fmla="*/ 124816 w 998944"/>
              <a:gd name="connsiteY20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98944" h="45719">
                <a:moveTo>
                  <a:pt x="124816" y="0"/>
                </a:moveTo>
                <a:lnTo>
                  <a:pt x="160338" y="0"/>
                </a:lnTo>
                <a:lnTo>
                  <a:pt x="160338" y="3668"/>
                </a:lnTo>
                <a:lnTo>
                  <a:pt x="844734" y="3668"/>
                </a:lnTo>
                <a:lnTo>
                  <a:pt x="844734" y="0"/>
                </a:lnTo>
                <a:lnTo>
                  <a:pt x="880257" y="0"/>
                </a:lnTo>
                <a:lnTo>
                  <a:pt x="880257" y="3668"/>
                </a:lnTo>
                <a:lnTo>
                  <a:pt x="998944" y="3668"/>
                </a:lnTo>
                <a:lnTo>
                  <a:pt x="998944" y="39190"/>
                </a:lnTo>
                <a:lnTo>
                  <a:pt x="880257" y="39190"/>
                </a:lnTo>
                <a:lnTo>
                  <a:pt x="880257" y="45719"/>
                </a:lnTo>
                <a:lnTo>
                  <a:pt x="844734" y="45719"/>
                </a:lnTo>
                <a:lnTo>
                  <a:pt x="844734" y="39190"/>
                </a:lnTo>
                <a:lnTo>
                  <a:pt x="160338" y="39190"/>
                </a:lnTo>
                <a:lnTo>
                  <a:pt x="160338" y="45719"/>
                </a:lnTo>
                <a:lnTo>
                  <a:pt x="124816" y="45719"/>
                </a:lnTo>
                <a:lnTo>
                  <a:pt x="124816" y="39190"/>
                </a:lnTo>
                <a:lnTo>
                  <a:pt x="0" y="39190"/>
                </a:lnTo>
                <a:lnTo>
                  <a:pt x="0" y="3668"/>
                </a:lnTo>
                <a:lnTo>
                  <a:pt x="124816" y="3668"/>
                </a:lnTo>
                <a:lnTo>
                  <a:pt x="124816" y="0"/>
                </a:ln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任意多边形 75"/>
          <p:cNvSpPr/>
          <p:nvPr/>
        </p:nvSpPr>
        <p:spPr>
          <a:xfrm>
            <a:off x="2490495" y="2556249"/>
            <a:ext cx="755441" cy="347376"/>
          </a:xfrm>
          <a:custGeom>
            <a:avLst/>
            <a:gdLst>
              <a:gd name="connsiteX0" fmla="*/ 119121 w 755441"/>
              <a:gd name="connsiteY0" fmla="*/ 0 h 347376"/>
              <a:gd name="connsiteX1" fmla="*/ 637431 w 755441"/>
              <a:gd name="connsiteY1" fmla="*/ 0 h 347376"/>
              <a:gd name="connsiteX2" fmla="*/ 720679 w 755441"/>
              <a:gd name="connsiteY2" fmla="*/ 34763 h 347376"/>
              <a:gd name="connsiteX3" fmla="*/ 755441 w 755441"/>
              <a:gd name="connsiteY3" fmla="*/ 118026 h 347376"/>
              <a:gd name="connsiteX4" fmla="*/ 755441 w 755441"/>
              <a:gd name="connsiteY4" fmla="*/ 347376 h 347376"/>
              <a:gd name="connsiteX5" fmla="*/ 719918 w 755441"/>
              <a:gd name="connsiteY5" fmla="*/ 347376 h 347376"/>
              <a:gd name="connsiteX6" fmla="*/ 719918 w 755441"/>
              <a:gd name="connsiteY6" fmla="*/ 118026 h 347376"/>
              <a:gd name="connsiteX7" fmla="*/ 695812 w 755441"/>
              <a:gd name="connsiteY7" fmla="*/ 59632 h 347376"/>
              <a:gd name="connsiteX8" fmla="*/ 637431 w 755441"/>
              <a:gd name="connsiteY8" fmla="*/ 35522 h 347376"/>
              <a:gd name="connsiteX9" fmla="*/ 119121 w 755441"/>
              <a:gd name="connsiteY9" fmla="*/ 35522 h 347376"/>
              <a:gd name="connsiteX10" fmla="*/ 59766 w 755441"/>
              <a:gd name="connsiteY10" fmla="*/ 59632 h 347376"/>
              <a:gd name="connsiteX11" fmla="*/ 35522 w 755441"/>
              <a:gd name="connsiteY11" fmla="*/ 118026 h 347376"/>
              <a:gd name="connsiteX12" fmla="*/ 35522 w 755441"/>
              <a:gd name="connsiteY12" fmla="*/ 347376 h 347376"/>
              <a:gd name="connsiteX13" fmla="*/ 0 w 755441"/>
              <a:gd name="connsiteY13" fmla="*/ 347376 h 347376"/>
              <a:gd name="connsiteX14" fmla="*/ 0 w 755441"/>
              <a:gd name="connsiteY14" fmla="*/ 118026 h 347376"/>
              <a:gd name="connsiteX15" fmla="*/ 34899 w 755441"/>
              <a:gd name="connsiteY15" fmla="*/ 34763 h 347376"/>
              <a:gd name="connsiteX16" fmla="*/ 119121 w 755441"/>
              <a:gd name="connsiteY16" fmla="*/ 0 h 34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5441" h="347376">
                <a:moveTo>
                  <a:pt x="119121" y="0"/>
                </a:moveTo>
                <a:lnTo>
                  <a:pt x="637431" y="0"/>
                </a:lnTo>
                <a:cubicBezTo>
                  <a:pt x="670632" y="876"/>
                  <a:pt x="698382" y="12464"/>
                  <a:pt x="720679" y="34763"/>
                </a:cubicBezTo>
                <a:cubicBezTo>
                  <a:pt x="742977" y="57063"/>
                  <a:pt x="754564" y="84817"/>
                  <a:pt x="755441" y="118026"/>
                </a:cubicBezTo>
                <a:lnTo>
                  <a:pt x="755441" y="347376"/>
                </a:lnTo>
                <a:lnTo>
                  <a:pt x="719918" y="347376"/>
                </a:lnTo>
                <a:lnTo>
                  <a:pt x="719918" y="118026"/>
                </a:lnTo>
                <a:cubicBezTo>
                  <a:pt x="719338" y="94589"/>
                  <a:pt x="711302" y="75125"/>
                  <a:pt x="695812" y="59632"/>
                </a:cubicBezTo>
                <a:cubicBezTo>
                  <a:pt x="680322" y="44139"/>
                  <a:pt x="660862" y="36103"/>
                  <a:pt x="637431" y="35522"/>
                </a:cubicBezTo>
                <a:lnTo>
                  <a:pt x="119121" y="35522"/>
                </a:lnTo>
                <a:cubicBezTo>
                  <a:pt x="95156" y="36103"/>
                  <a:pt x="75371" y="44139"/>
                  <a:pt x="59766" y="59632"/>
                </a:cubicBezTo>
                <a:cubicBezTo>
                  <a:pt x="44161" y="75125"/>
                  <a:pt x="36079" y="94589"/>
                  <a:pt x="35522" y="118026"/>
                </a:cubicBezTo>
                <a:lnTo>
                  <a:pt x="35522" y="347376"/>
                </a:lnTo>
                <a:lnTo>
                  <a:pt x="0" y="347376"/>
                </a:lnTo>
                <a:lnTo>
                  <a:pt x="0" y="118026"/>
                </a:lnTo>
                <a:cubicBezTo>
                  <a:pt x="853" y="84817"/>
                  <a:pt x="12486" y="57063"/>
                  <a:pt x="34899" y="34763"/>
                </a:cubicBezTo>
                <a:cubicBezTo>
                  <a:pt x="57311" y="12464"/>
                  <a:pt x="85385" y="876"/>
                  <a:pt x="119121" y="0"/>
                </a:cubicBez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任意多边形 68"/>
          <p:cNvSpPr/>
          <p:nvPr/>
        </p:nvSpPr>
        <p:spPr>
          <a:xfrm>
            <a:off x="2488114" y="2875526"/>
            <a:ext cx="760203" cy="440622"/>
          </a:xfrm>
          <a:custGeom>
            <a:avLst/>
            <a:gdLst>
              <a:gd name="connsiteX0" fmla="*/ 0 w 755441"/>
              <a:gd name="connsiteY0" fmla="*/ 0 h 366803"/>
              <a:gd name="connsiteX1" fmla="*/ 35522 w 755441"/>
              <a:gd name="connsiteY1" fmla="*/ 0 h 366803"/>
              <a:gd name="connsiteX2" fmla="*/ 35522 w 755441"/>
              <a:gd name="connsiteY2" fmla="*/ 248780 h 366803"/>
              <a:gd name="connsiteX3" fmla="*/ 59766 w 755441"/>
              <a:gd name="connsiteY3" fmla="*/ 307172 h 366803"/>
              <a:gd name="connsiteX4" fmla="*/ 119121 w 755441"/>
              <a:gd name="connsiteY4" fmla="*/ 331281 h 366803"/>
              <a:gd name="connsiteX5" fmla="*/ 637431 w 755441"/>
              <a:gd name="connsiteY5" fmla="*/ 331281 h 366803"/>
              <a:gd name="connsiteX6" fmla="*/ 695812 w 755441"/>
              <a:gd name="connsiteY6" fmla="*/ 307172 h 366803"/>
              <a:gd name="connsiteX7" fmla="*/ 719918 w 755441"/>
              <a:gd name="connsiteY7" fmla="*/ 248780 h 366803"/>
              <a:gd name="connsiteX8" fmla="*/ 719918 w 755441"/>
              <a:gd name="connsiteY8" fmla="*/ 0 h 366803"/>
              <a:gd name="connsiteX9" fmla="*/ 755441 w 755441"/>
              <a:gd name="connsiteY9" fmla="*/ 0 h 366803"/>
              <a:gd name="connsiteX10" fmla="*/ 755441 w 755441"/>
              <a:gd name="connsiteY10" fmla="*/ 248780 h 366803"/>
              <a:gd name="connsiteX11" fmla="*/ 720679 w 755441"/>
              <a:gd name="connsiteY11" fmla="*/ 332040 h 366803"/>
              <a:gd name="connsiteX12" fmla="*/ 637431 w 755441"/>
              <a:gd name="connsiteY12" fmla="*/ 366803 h 366803"/>
              <a:gd name="connsiteX13" fmla="*/ 119121 w 755441"/>
              <a:gd name="connsiteY13" fmla="*/ 366803 h 366803"/>
              <a:gd name="connsiteX14" fmla="*/ 34899 w 755441"/>
              <a:gd name="connsiteY14" fmla="*/ 332040 h 366803"/>
              <a:gd name="connsiteX15" fmla="*/ 0 w 755441"/>
              <a:gd name="connsiteY15" fmla="*/ 248780 h 366803"/>
              <a:gd name="connsiteX16" fmla="*/ 0 w 755441"/>
              <a:gd name="connsiteY16" fmla="*/ 0 h 366803"/>
              <a:gd name="connsiteX0" fmla="*/ 0 w 757822"/>
              <a:gd name="connsiteY0" fmla="*/ 52388 h 419191"/>
              <a:gd name="connsiteX1" fmla="*/ 35522 w 757822"/>
              <a:gd name="connsiteY1" fmla="*/ 52388 h 419191"/>
              <a:gd name="connsiteX2" fmla="*/ 35522 w 757822"/>
              <a:gd name="connsiteY2" fmla="*/ 301168 h 419191"/>
              <a:gd name="connsiteX3" fmla="*/ 59766 w 757822"/>
              <a:gd name="connsiteY3" fmla="*/ 359560 h 419191"/>
              <a:gd name="connsiteX4" fmla="*/ 119121 w 757822"/>
              <a:gd name="connsiteY4" fmla="*/ 383669 h 419191"/>
              <a:gd name="connsiteX5" fmla="*/ 637431 w 757822"/>
              <a:gd name="connsiteY5" fmla="*/ 383669 h 419191"/>
              <a:gd name="connsiteX6" fmla="*/ 695812 w 757822"/>
              <a:gd name="connsiteY6" fmla="*/ 359560 h 419191"/>
              <a:gd name="connsiteX7" fmla="*/ 719918 w 757822"/>
              <a:gd name="connsiteY7" fmla="*/ 301168 h 419191"/>
              <a:gd name="connsiteX8" fmla="*/ 719918 w 757822"/>
              <a:gd name="connsiteY8" fmla="*/ 52388 h 419191"/>
              <a:gd name="connsiteX9" fmla="*/ 757822 w 757822"/>
              <a:gd name="connsiteY9" fmla="*/ 0 h 419191"/>
              <a:gd name="connsiteX10" fmla="*/ 755441 w 757822"/>
              <a:gd name="connsiteY10" fmla="*/ 301168 h 419191"/>
              <a:gd name="connsiteX11" fmla="*/ 720679 w 757822"/>
              <a:gd name="connsiteY11" fmla="*/ 384428 h 419191"/>
              <a:gd name="connsiteX12" fmla="*/ 637431 w 757822"/>
              <a:gd name="connsiteY12" fmla="*/ 419191 h 419191"/>
              <a:gd name="connsiteX13" fmla="*/ 119121 w 757822"/>
              <a:gd name="connsiteY13" fmla="*/ 419191 h 419191"/>
              <a:gd name="connsiteX14" fmla="*/ 34899 w 757822"/>
              <a:gd name="connsiteY14" fmla="*/ 384428 h 419191"/>
              <a:gd name="connsiteX15" fmla="*/ 0 w 757822"/>
              <a:gd name="connsiteY15" fmla="*/ 301168 h 419191"/>
              <a:gd name="connsiteX16" fmla="*/ 0 w 757822"/>
              <a:gd name="connsiteY16" fmla="*/ 52388 h 419191"/>
              <a:gd name="connsiteX0" fmla="*/ 0 w 757822"/>
              <a:gd name="connsiteY0" fmla="*/ 52388 h 419191"/>
              <a:gd name="connsiteX1" fmla="*/ 35522 w 757822"/>
              <a:gd name="connsiteY1" fmla="*/ 52388 h 419191"/>
              <a:gd name="connsiteX2" fmla="*/ 35522 w 757822"/>
              <a:gd name="connsiteY2" fmla="*/ 301168 h 419191"/>
              <a:gd name="connsiteX3" fmla="*/ 59766 w 757822"/>
              <a:gd name="connsiteY3" fmla="*/ 359560 h 419191"/>
              <a:gd name="connsiteX4" fmla="*/ 119121 w 757822"/>
              <a:gd name="connsiteY4" fmla="*/ 383669 h 419191"/>
              <a:gd name="connsiteX5" fmla="*/ 637431 w 757822"/>
              <a:gd name="connsiteY5" fmla="*/ 383669 h 419191"/>
              <a:gd name="connsiteX6" fmla="*/ 695812 w 757822"/>
              <a:gd name="connsiteY6" fmla="*/ 359560 h 419191"/>
              <a:gd name="connsiteX7" fmla="*/ 719918 w 757822"/>
              <a:gd name="connsiteY7" fmla="*/ 301168 h 419191"/>
              <a:gd name="connsiteX8" fmla="*/ 722299 w 757822"/>
              <a:gd name="connsiteY8" fmla="*/ 1 h 419191"/>
              <a:gd name="connsiteX9" fmla="*/ 757822 w 757822"/>
              <a:gd name="connsiteY9" fmla="*/ 0 h 419191"/>
              <a:gd name="connsiteX10" fmla="*/ 755441 w 757822"/>
              <a:gd name="connsiteY10" fmla="*/ 301168 h 419191"/>
              <a:gd name="connsiteX11" fmla="*/ 720679 w 757822"/>
              <a:gd name="connsiteY11" fmla="*/ 384428 h 419191"/>
              <a:gd name="connsiteX12" fmla="*/ 637431 w 757822"/>
              <a:gd name="connsiteY12" fmla="*/ 419191 h 419191"/>
              <a:gd name="connsiteX13" fmla="*/ 119121 w 757822"/>
              <a:gd name="connsiteY13" fmla="*/ 419191 h 419191"/>
              <a:gd name="connsiteX14" fmla="*/ 34899 w 757822"/>
              <a:gd name="connsiteY14" fmla="*/ 384428 h 419191"/>
              <a:gd name="connsiteX15" fmla="*/ 0 w 757822"/>
              <a:gd name="connsiteY15" fmla="*/ 301168 h 419191"/>
              <a:gd name="connsiteX16" fmla="*/ 0 w 757822"/>
              <a:gd name="connsiteY16" fmla="*/ 52388 h 419191"/>
              <a:gd name="connsiteX0" fmla="*/ 0 w 757822"/>
              <a:gd name="connsiteY0" fmla="*/ 73819 h 440622"/>
              <a:gd name="connsiteX1" fmla="*/ 33141 w 757822"/>
              <a:gd name="connsiteY1" fmla="*/ 0 h 440622"/>
              <a:gd name="connsiteX2" fmla="*/ 35522 w 757822"/>
              <a:gd name="connsiteY2" fmla="*/ 322599 h 440622"/>
              <a:gd name="connsiteX3" fmla="*/ 59766 w 757822"/>
              <a:gd name="connsiteY3" fmla="*/ 380991 h 440622"/>
              <a:gd name="connsiteX4" fmla="*/ 119121 w 757822"/>
              <a:gd name="connsiteY4" fmla="*/ 405100 h 440622"/>
              <a:gd name="connsiteX5" fmla="*/ 637431 w 757822"/>
              <a:gd name="connsiteY5" fmla="*/ 405100 h 440622"/>
              <a:gd name="connsiteX6" fmla="*/ 695812 w 757822"/>
              <a:gd name="connsiteY6" fmla="*/ 380991 h 440622"/>
              <a:gd name="connsiteX7" fmla="*/ 719918 w 757822"/>
              <a:gd name="connsiteY7" fmla="*/ 322599 h 440622"/>
              <a:gd name="connsiteX8" fmla="*/ 722299 w 757822"/>
              <a:gd name="connsiteY8" fmla="*/ 21432 h 440622"/>
              <a:gd name="connsiteX9" fmla="*/ 757822 w 757822"/>
              <a:gd name="connsiteY9" fmla="*/ 21431 h 440622"/>
              <a:gd name="connsiteX10" fmla="*/ 755441 w 757822"/>
              <a:gd name="connsiteY10" fmla="*/ 322599 h 440622"/>
              <a:gd name="connsiteX11" fmla="*/ 720679 w 757822"/>
              <a:gd name="connsiteY11" fmla="*/ 405859 h 440622"/>
              <a:gd name="connsiteX12" fmla="*/ 637431 w 757822"/>
              <a:gd name="connsiteY12" fmla="*/ 440622 h 440622"/>
              <a:gd name="connsiteX13" fmla="*/ 119121 w 757822"/>
              <a:gd name="connsiteY13" fmla="*/ 440622 h 440622"/>
              <a:gd name="connsiteX14" fmla="*/ 34899 w 757822"/>
              <a:gd name="connsiteY14" fmla="*/ 405859 h 440622"/>
              <a:gd name="connsiteX15" fmla="*/ 0 w 757822"/>
              <a:gd name="connsiteY15" fmla="*/ 322599 h 440622"/>
              <a:gd name="connsiteX16" fmla="*/ 0 w 757822"/>
              <a:gd name="connsiteY16" fmla="*/ 73819 h 440622"/>
              <a:gd name="connsiteX0" fmla="*/ 0 w 760203"/>
              <a:gd name="connsiteY0" fmla="*/ 23813 h 440622"/>
              <a:gd name="connsiteX1" fmla="*/ 35522 w 760203"/>
              <a:gd name="connsiteY1" fmla="*/ 0 h 440622"/>
              <a:gd name="connsiteX2" fmla="*/ 37903 w 760203"/>
              <a:gd name="connsiteY2" fmla="*/ 322599 h 440622"/>
              <a:gd name="connsiteX3" fmla="*/ 62147 w 760203"/>
              <a:gd name="connsiteY3" fmla="*/ 380991 h 440622"/>
              <a:gd name="connsiteX4" fmla="*/ 121502 w 760203"/>
              <a:gd name="connsiteY4" fmla="*/ 405100 h 440622"/>
              <a:gd name="connsiteX5" fmla="*/ 639812 w 760203"/>
              <a:gd name="connsiteY5" fmla="*/ 405100 h 440622"/>
              <a:gd name="connsiteX6" fmla="*/ 698193 w 760203"/>
              <a:gd name="connsiteY6" fmla="*/ 380991 h 440622"/>
              <a:gd name="connsiteX7" fmla="*/ 722299 w 760203"/>
              <a:gd name="connsiteY7" fmla="*/ 322599 h 440622"/>
              <a:gd name="connsiteX8" fmla="*/ 724680 w 760203"/>
              <a:gd name="connsiteY8" fmla="*/ 21432 h 440622"/>
              <a:gd name="connsiteX9" fmla="*/ 760203 w 760203"/>
              <a:gd name="connsiteY9" fmla="*/ 21431 h 440622"/>
              <a:gd name="connsiteX10" fmla="*/ 757822 w 760203"/>
              <a:gd name="connsiteY10" fmla="*/ 322599 h 440622"/>
              <a:gd name="connsiteX11" fmla="*/ 723060 w 760203"/>
              <a:gd name="connsiteY11" fmla="*/ 405859 h 440622"/>
              <a:gd name="connsiteX12" fmla="*/ 639812 w 760203"/>
              <a:gd name="connsiteY12" fmla="*/ 440622 h 440622"/>
              <a:gd name="connsiteX13" fmla="*/ 121502 w 760203"/>
              <a:gd name="connsiteY13" fmla="*/ 440622 h 440622"/>
              <a:gd name="connsiteX14" fmla="*/ 37280 w 760203"/>
              <a:gd name="connsiteY14" fmla="*/ 405859 h 440622"/>
              <a:gd name="connsiteX15" fmla="*/ 2381 w 760203"/>
              <a:gd name="connsiteY15" fmla="*/ 322599 h 440622"/>
              <a:gd name="connsiteX16" fmla="*/ 0 w 760203"/>
              <a:gd name="connsiteY16" fmla="*/ 23813 h 44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0203" h="440622">
                <a:moveTo>
                  <a:pt x="0" y="23813"/>
                </a:moveTo>
                <a:lnTo>
                  <a:pt x="35522" y="0"/>
                </a:lnTo>
                <a:cubicBezTo>
                  <a:pt x="36316" y="107533"/>
                  <a:pt x="37109" y="215066"/>
                  <a:pt x="37903" y="322599"/>
                </a:cubicBezTo>
                <a:cubicBezTo>
                  <a:pt x="38460" y="346034"/>
                  <a:pt x="46542" y="365498"/>
                  <a:pt x="62147" y="380991"/>
                </a:cubicBezTo>
                <a:cubicBezTo>
                  <a:pt x="77752" y="396483"/>
                  <a:pt x="97537" y="404519"/>
                  <a:pt x="121502" y="405100"/>
                </a:cubicBezTo>
                <a:lnTo>
                  <a:pt x="639812" y="405100"/>
                </a:lnTo>
                <a:cubicBezTo>
                  <a:pt x="663243" y="404519"/>
                  <a:pt x="682703" y="396483"/>
                  <a:pt x="698193" y="380991"/>
                </a:cubicBezTo>
                <a:cubicBezTo>
                  <a:pt x="713683" y="365498"/>
                  <a:pt x="721719" y="346034"/>
                  <a:pt x="722299" y="322599"/>
                </a:cubicBezTo>
                <a:cubicBezTo>
                  <a:pt x="723093" y="222210"/>
                  <a:pt x="723886" y="121821"/>
                  <a:pt x="724680" y="21432"/>
                </a:cubicBezTo>
                <a:lnTo>
                  <a:pt x="760203" y="21431"/>
                </a:lnTo>
                <a:cubicBezTo>
                  <a:pt x="760203" y="104358"/>
                  <a:pt x="757822" y="239672"/>
                  <a:pt x="757822" y="322599"/>
                </a:cubicBezTo>
                <a:cubicBezTo>
                  <a:pt x="756945" y="355806"/>
                  <a:pt x="745358" y="383560"/>
                  <a:pt x="723060" y="405859"/>
                </a:cubicBezTo>
                <a:cubicBezTo>
                  <a:pt x="700763" y="428158"/>
                  <a:pt x="673013" y="439746"/>
                  <a:pt x="639812" y="440622"/>
                </a:cubicBezTo>
                <a:lnTo>
                  <a:pt x="121502" y="440622"/>
                </a:lnTo>
                <a:cubicBezTo>
                  <a:pt x="87766" y="439746"/>
                  <a:pt x="59692" y="428158"/>
                  <a:pt x="37280" y="405859"/>
                </a:cubicBezTo>
                <a:cubicBezTo>
                  <a:pt x="14867" y="383560"/>
                  <a:pt x="3234" y="355806"/>
                  <a:pt x="2381" y="322599"/>
                </a:cubicBezTo>
                <a:cubicBezTo>
                  <a:pt x="1587" y="223004"/>
                  <a:pt x="794" y="123408"/>
                  <a:pt x="0" y="23813"/>
                </a:cubicBezTo>
                <a:close/>
              </a:path>
            </a:pathLst>
          </a:custGeom>
          <a:solidFill>
            <a:srgbClr val="4D90F0"/>
          </a:solidFill>
          <a:ln>
            <a:solidFill>
              <a:srgbClr val="4D90F0"/>
            </a:solidFill>
          </a:ln>
          <a:scene3d>
            <a:camera prst="orthographicFront"/>
            <a:lightRig rig="threePt" dir="t"/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任意多边形 89"/>
          <p:cNvSpPr/>
          <p:nvPr/>
        </p:nvSpPr>
        <p:spPr>
          <a:xfrm>
            <a:off x="3440880" y="3768955"/>
            <a:ext cx="181789" cy="252984"/>
          </a:xfrm>
          <a:custGeom>
            <a:avLst/>
            <a:gdLst/>
            <a:ahLst/>
            <a:cxnLst/>
            <a:rect l="l" t="t" r="r" b="b"/>
            <a:pathLst>
              <a:path w="181789" h="252984">
                <a:moveTo>
                  <a:pt x="5199" y="0"/>
                </a:moveTo>
                <a:cubicBezTo>
                  <a:pt x="9466" y="0"/>
                  <a:pt x="15765" y="266"/>
                  <a:pt x="24098" y="800"/>
                </a:cubicBezTo>
                <a:cubicBezTo>
                  <a:pt x="32431" y="1333"/>
                  <a:pt x="38731" y="1600"/>
                  <a:pt x="42997" y="1600"/>
                </a:cubicBezTo>
                <a:cubicBezTo>
                  <a:pt x="45130" y="1600"/>
                  <a:pt x="46197" y="2999"/>
                  <a:pt x="46197" y="5799"/>
                </a:cubicBezTo>
                <a:cubicBezTo>
                  <a:pt x="46197" y="9532"/>
                  <a:pt x="45997" y="15132"/>
                  <a:pt x="45597" y="22598"/>
                </a:cubicBezTo>
                <a:cubicBezTo>
                  <a:pt x="45197" y="30064"/>
                  <a:pt x="44997" y="35664"/>
                  <a:pt x="44997" y="39397"/>
                </a:cubicBezTo>
                <a:cubicBezTo>
                  <a:pt x="44997" y="55663"/>
                  <a:pt x="45530" y="67795"/>
                  <a:pt x="46597" y="75795"/>
                </a:cubicBezTo>
                <a:cubicBezTo>
                  <a:pt x="47397" y="80861"/>
                  <a:pt x="54663" y="93461"/>
                  <a:pt x="68396" y="113593"/>
                </a:cubicBezTo>
                <a:cubicBezTo>
                  <a:pt x="82128" y="133725"/>
                  <a:pt x="90594" y="143791"/>
                  <a:pt x="93794" y="143791"/>
                </a:cubicBezTo>
                <a:cubicBezTo>
                  <a:pt x="96061" y="143791"/>
                  <a:pt x="103260" y="133891"/>
                  <a:pt x="115393" y="114093"/>
                </a:cubicBezTo>
                <a:cubicBezTo>
                  <a:pt x="127525" y="94294"/>
                  <a:pt x="133992" y="82061"/>
                  <a:pt x="134791" y="77395"/>
                </a:cubicBezTo>
                <a:cubicBezTo>
                  <a:pt x="135858" y="70729"/>
                  <a:pt x="136391" y="58596"/>
                  <a:pt x="136391" y="40997"/>
                </a:cubicBezTo>
                <a:cubicBezTo>
                  <a:pt x="136391" y="37131"/>
                  <a:pt x="135991" y="31431"/>
                  <a:pt x="135191" y="23898"/>
                </a:cubicBezTo>
                <a:cubicBezTo>
                  <a:pt x="134392" y="16365"/>
                  <a:pt x="133992" y="10732"/>
                  <a:pt x="133992" y="6999"/>
                </a:cubicBezTo>
                <a:cubicBezTo>
                  <a:pt x="133992" y="3666"/>
                  <a:pt x="135058" y="1999"/>
                  <a:pt x="137191" y="1999"/>
                </a:cubicBezTo>
                <a:cubicBezTo>
                  <a:pt x="141458" y="1999"/>
                  <a:pt x="147891" y="1699"/>
                  <a:pt x="156490" y="1100"/>
                </a:cubicBezTo>
                <a:cubicBezTo>
                  <a:pt x="165090" y="500"/>
                  <a:pt x="171523" y="200"/>
                  <a:pt x="175789" y="200"/>
                </a:cubicBezTo>
                <a:cubicBezTo>
                  <a:pt x="179789" y="200"/>
                  <a:pt x="181789" y="16399"/>
                  <a:pt x="181789" y="48797"/>
                </a:cubicBezTo>
                <a:cubicBezTo>
                  <a:pt x="181789" y="71329"/>
                  <a:pt x="181122" y="84928"/>
                  <a:pt x="179789" y="89594"/>
                </a:cubicBezTo>
                <a:cubicBezTo>
                  <a:pt x="178056" y="95594"/>
                  <a:pt x="161557" y="121759"/>
                  <a:pt x="130292" y="168089"/>
                </a:cubicBezTo>
                <a:cubicBezTo>
                  <a:pt x="99027" y="214420"/>
                  <a:pt x="80462" y="240318"/>
                  <a:pt x="74595" y="245785"/>
                </a:cubicBezTo>
                <a:cubicBezTo>
                  <a:pt x="69262" y="250584"/>
                  <a:pt x="52063" y="252984"/>
                  <a:pt x="22998" y="252984"/>
                </a:cubicBezTo>
                <a:cubicBezTo>
                  <a:pt x="19532" y="252984"/>
                  <a:pt x="17299" y="252618"/>
                  <a:pt x="16299" y="251884"/>
                </a:cubicBezTo>
                <a:cubicBezTo>
                  <a:pt x="15299" y="251151"/>
                  <a:pt x="13032" y="246318"/>
                  <a:pt x="9499" y="237385"/>
                </a:cubicBezTo>
                <a:cubicBezTo>
                  <a:pt x="5966" y="228452"/>
                  <a:pt x="4200" y="223119"/>
                  <a:pt x="4200" y="221386"/>
                </a:cubicBezTo>
                <a:cubicBezTo>
                  <a:pt x="4200" y="218453"/>
                  <a:pt x="7733" y="216986"/>
                  <a:pt x="14799" y="216986"/>
                </a:cubicBezTo>
                <a:cubicBezTo>
                  <a:pt x="29731" y="216986"/>
                  <a:pt x="40731" y="214853"/>
                  <a:pt x="47797" y="210587"/>
                </a:cubicBezTo>
                <a:cubicBezTo>
                  <a:pt x="50197" y="209120"/>
                  <a:pt x="53830" y="204520"/>
                  <a:pt x="58696" y="196788"/>
                </a:cubicBezTo>
                <a:cubicBezTo>
                  <a:pt x="63562" y="189055"/>
                  <a:pt x="65996" y="183855"/>
                  <a:pt x="65996" y="181189"/>
                </a:cubicBezTo>
                <a:cubicBezTo>
                  <a:pt x="65996" y="177589"/>
                  <a:pt x="56330" y="163523"/>
                  <a:pt x="36998" y="138991"/>
                </a:cubicBezTo>
                <a:cubicBezTo>
                  <a:pt x="16599" y="112993"/>
                  <a:pt x="5199" y="96527"/>
                  <a:pt x="2800" y="89594"/>
                </a:cubicBezTo>
                <a:cubicBezTo>
                  <a:pt x="933" y="84128"/>
                  <a:pt x="0" y="71062"/>
                  <a:pt x="0" y="50397"/>
                </a:cubicBezTo>
                <a:cubicBezTo>
                  <a:pt x="0" y="45330"/>
                  <a:pt x="66" y="37697"/>
                  <a:pt x="200" y="27498"/>
                </a:cubicBezTo>
                <a:cubicBezTo>
                  <a:pt x="333" y="17299"/>
                  <a:pt x="400" y="9599"/>
                  <a:pt x="400" y="4399"/>
                </a:cubicBezTo>
                <a:cubicBezTo>
                  <a:pt x="400" y="1466"/>
                  <a:pt x="2000" y="0"/>
                  <a:pt x="519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眼睛１"/>
          <p:cNvSpPr/>
          <p:nvPr/>
        </p:nvSpPr>
        <p:spPr>
          <a:xfrm>
            <a:off x="5701775" y="3855825"/>
            <a:ext cx="55197" cy="49597"/>
          </a:xfrm>
          <a:custGeom>
            <a:avLst/>
            <a:gdLst/>
            <a:ahLst/>
            <a:cxnLst/>
            <a:rect l="l" t="t" r="r" b="b"/>
            <a:pathLst>
              <a:path w="55197" h="49597">
                <a:moveTo>
                  <a:pt x="27798" y="0"/>
                </a:moveTo>
                <a:cubicBezTo>
                  <a:pt x="35265" y="0"/>
                  <a:pt x="41698" y="2333"/>
                  <a:pt x="47097" y="7000"/>
                </a:cubicBezTo>
                <a:cubicBezTo>
                  <a:pt x="52497" y="11666"/>
                  <a:pt x="55197" y="17666"/>
                  <a:pt x="55197" y="24999"/>
                </a:cubicBezTo>
                <a:cubicBezTo>
                  <a:pt x="55197" y="41398"/>
                  <a:pt x="46064" y="49597"/>
                  <a:pt x="27798" y="49597"/>
                </a:cubicBezTo>
                <a:cubicBezTo>
                  <a:pt x="9266" y="49597"/>
                  <a:pt x="0" y="41398"/>
                  <a:pt x="0" y="24999"/>
                </a:cubicBezTo>
                <a:cubicBezTo>
                  <a:pt x="0" y="17666"/>
                  <a:pt x="2867" y="11600"/>
                  <a:pt x="8600" y="6800"/>
                </a:cubicBezTo>
                <a:cubicBezTo>
                  <a:pt x="13933" y="2267"/>
                  <a:pt x="20332" y="0"/>
                  <a:pt x="277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眼睛２"/>
          <p:cNvSpPr/>
          <p:nvPr/>
        </p:nvSpPr>
        <p:spPr>
          <a:xfrm>
            <a:off x="6189020" y="3855825"/>
            <a:ext cx="55197" cy="49597"/>
          </a:xfrm>
          <a:custGeom>
            <a:avLst/>
            <a:gdLst/>
            <a:ahLst/>
            <a:cxnLst/>
            <a:rect l="l" t="t" r="r" b="b"/>
            <a:pathLst>
              <a:path w="55197" h="49597">
                <a:moveTo>
                  <a:pt x="27798" y="0"/>
                </a:moveTo>
                <a:cubicBezTo>
                  <a:pt x="35265" y="0"/>
                  <a:pt x="41698" y="2333"/>
                  <a:pt x="47097" y="7000"/>
                </a:cubicBezTo>
                <a:cubicBezTo>
                  <a:pt x="52497" y="11666"/>
                  <a:pt x="55197" y="17666"/>
                  <a:pt x="55197" y="24999"/>
                </a:cubicBezTo>
                <a:cubicBezTo>
                  <a:pt x="55197" y="41398"/>
                  <a:pt x="46064" y="49597"/>
                  <a:pt x="27798" y="49597"/>
                </a:cubicBezTo>
                <a:cubicBezTo>
                  <a:pt x="9266" y="49597"/>
                  <a:pt x="0" y="41398"/>
                  <a:pt x="0" y="24999"/>
                </a:cubicBezTo>
                <a:cubicBezTo>
                  <a:pt x="0" y="17666"/>
                  <a:pt x="2867" y="11600"/>
                  <a:pt x="8600" y="6800"/>
                </a:cubicBezTo>
                <a:cubicBezTo>
                  <a:pt x="13933" y="2267"/>
                  <a:pt x="20332" y="0"/>
                  <a:pt x="277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1" name="Group 4"/>
          <p:cNvGrpSpPr>
            <a:grpSpLocks noChangeAspect="1"/>
          </p:cNvGrpSpPr>
          <p:nvPr/>
        </p:nvGrpSpPr>
        <p:grpSpPr bwMode="auto">
          <a:xfrm>
            <a:off x="6804248" y="1340768"/>
            <a:ext cx="1063625" cy="1016000"/>
            <a:chOff x="4194" y="436"/>
            <a:chExt cx="670" cy="640"/>
          </a:xfrm>
        </p:grpSpPr>
        <p:sp>
          <p:nvSpPr>
            <p:cNvPr id="12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194" y="436"/>
              <a:ext cx="67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5"/>
            <p:cNvSpPr>
              <a:spLocks/>
            </p:cNvSpPr>
            <p:nvPr/>
          </p:nvSpPr>
          <p:spPr bwMode="auto">
            <a:xfrm>
              <a:off x="4327" y="505"/>
              <a:ext cx="400" cy="399"/>
            </a:xfrm>
            <a:custGeom>
              <a:avLst/>
              <a:gdLst>
                <a:gd name="T0" fmla="*/ 400 w 400"/>
                <a:gd name="T1" fmla="*/ 197 h 399"/>
                <a:gd name="T2" fmla="*/ 202 w 400"/>
                <a:gd name="T3" fmla="*/ 395 h 399"/>
                <a:gd name="T4" fmla="*/ 0 w 400"/>
                <a:gd name="T5" fmla="*/ 399 h 399"/>
                <a:gd name="T6" fmla="*/ 5 w 400"/>
                <a:gd name="T7" fmla="*/ 197 h 399"/>
                <a:gd name="T8" fmla="*/ 202 w 400"/>
                <a:gd name="T9" fmla="*/ 0 h 399"/>
                <a:gd name="T10" fmla="*/ 400 w 400"/>
                <a:gd name="T11" fmla="*/ 19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399">
                  <a:moveTo>
                    <a:pt x="400" y="197"/>
                  </a:moveTo>
                  <a:cubicBezTo>
                    <a:pt x="400" y="307"/>
                    <a:pt x="312" y="395"/>
                    <a:pt x="202" y="395"/>
                  </a:cubicBezTo>
                  <a:cubicBezTo>
                    <a:pt x="135" y="395"/>
                    <a:pt x="68" y="396"/>
                    <a:pt x="0" y="399"/>
                  </a:cubicBezTo>
                  <a:cubicBezTo>
                    <a:pt x="3" y="332"/>
                    <a:pt x="5" y="265"/>
                    <a:pt x="5" y="197"/>
                  </a:cubicBezTo>
                  <a:cubicBezTo>
                    <a:pt x="5" y="88"/>
                    <a:pt x="93" y="0"/>
                    <a:pt x="202" y="0"/>
                  </a:cubicBezTo>
                  <a:cubicBezTo>
                    <a:pt x="312" y="0"/>
                    <a:pt x="400" y="88"/>
                    <a:pt x="400" y="197"/>
                  </a:cubicBezTo>
                </a:path>
              </a:pathLst>
            </a:custGeom>
            <a:noFill/>
            <a:ln w="20638" cap="flat">
              <a:solidFill>
                <a:srgbClr val="4D9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Rectangle 6"/>
            <p:cNvSpPr>
              <a:spLocks noChangeArrowheads="1"/>
            </p:cNvSpPr>
            <p:nvPr/>
          </p:nvSpPr>
          <p:spPr bwMode="auto">
            <a:xfrm>
              <a:off x="4399" y="521"/>
              <a:ext cx="25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3800" b="0" i="0" u="none" strike="noStrike" cap="none" normalizeH="0" baseline="0" dirty="0" smtClean="0">
                  <a:ln>
                    <a:noFill/>
                  </a:ln>
                  <a:solidFill>
                    <a:srgbClr val="4D90F0"/>
                  </a:solidFill>
                  <a:effectLst/>
                  <a:latin typeface="汉仪菱心体简" panose="02010609000101010101" pitchFamily="49" charset="-122"/>
                  <a:ea typeface="汉仪菱心体简" panose="02010609000101010101" pitchFamily="49" charset="-122"/>
                </a:rPr>
                <a:t>01</a:t>
              </a:r>
              <a:endPara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8776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05677 -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0007 0.0143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1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7" presetClass="path" presetSubtype="0" repeatCount="indefinite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7 1.85185E-6 L 0.02326 -0.03357 C 0.02829 -0.04121 0.03576 -0.04514 0.04375 -0.04514 C 0.0526 -0.04514 0.05989 -0.04121 0.06493 -0.03357 L 0.08906 1.85185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22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repeatCount="indefinite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1.85185E-6 L -0.02379 -0.03357 C -0.02865 -0.04121 -0.03612 -0.04514 -0.04375 -0.04514 C -0.05261 -0.04514 -0.05973 -0.04121 -0.06459 -0.03357 L -0.0882 1.85185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-22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00972 -0.0034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18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0.00972 -0.003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1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6" grpId="0" animBg="1"/>
      <p:bldP spid="103" grpId="0" animBg="1"/>
      <p:bldP spid="102" grpId="0" animBg="1"/>
      <p:bldP spid="53" grpId="0" animBg="1"/>
      <p:bldP spid="44" grpId="0" animBg="1"/>
      <p:bldP spid="36" grpId="0" animBg="1"/>
      <p:bldP spid="64" grpId="0" animBg="1"/>
      <p:bldP spid="78" grpId="0" animBg="1"/>
      <p:bldP spid="114" grpId="0" animBg="1"/>
      <p:bldP spid="1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rgbClr val="FAFAFA"/>
            </a:gs>
            <a:gs pos="100000">
              <a:srgbClr val="CF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3"/>
          <p:cNvSpPr>
            <a:spLocks noChangeAspect="1"/>
          </p:cNvSpPr>
          <p:nvPr/>
        </p:nvSpPr>
        <p:spPr>
          <a:xfrm rot="10800000">
            <a:off x="2858652" y="2996952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113"/>
          <p:cNvSpPr>
            <a:spLocks noChangeAspect="1"/>
          </p:cNvSpPr>
          <p:nvPr/>
        </p:nvSpPr>
        <p:spPr>
          <a:xfrm>
            <a:off x="3878919" y="1972962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113"/>
          <p:cNvSpPr>
            <a:spLocks noChangeAspect="1"/>
          </p:cNvSpPr>
          <p:nvPr/>
        </p:nvSpPr>
        <p:spPr>
          <a:xfrm rot="10800000">
            <a:off x="3868895" y="4075737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113"/>
          <p:cNvSpPr>
            <a:spLocks noChangeAspect="1"/>
          </p:cNvSpPr>
          <p:nvPr/>
        </p:nvSpPr>
        <p:spPr>
          <a:xfrm rot="5400000">
            <a:off x="4906411" y="1990166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113"/>
          <p:cNvSpPr>
            <a:spLocks noChangeAspect="1"/>
          </p:cNvSpPr>
          <p:nvPr/>
        </p:nvSpPr>
        <p:spPr>
          <a:xfrm rot="5400000">
            <a:off x="3918427" y="3024332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113"/>
          <p:cNvSpPr>
            <a:spLocks noChangeAspect="1"/>
          </p:cNvSpPr>
          <p:nvPr/>
        </p:nvSpPr>
        <p:spPr>
          <a:xfrm rot="5400000">
            <a:off x="2871992" y="1972962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113"/>
          <p:cNvSpPr>
            <a:spLocks noChangeAspect="1"/>
          </p:cNvSpPr>
          <p:nvPr/>
        </p:nvSpPr>
        <p:spPr>
          <a:xfrm>
            <a:off x="4940660" y="3012801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113"/>
          <p:cNvSpPr>
            <a:spLocks noChangeAspect="1"/>
          </p:cNvSpPr>
          <p:nvPr/>
        </p:nvSpPr>
        <p:spPr>
          <a:xfrm rot="5400000">
            <a:off x="4906411" y="4035435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113"/>
          <p:cNvSpPr>
            <a:spLocks noChangeAspect="1"/>
          </p:cNvSpPr>
          <p:nvPr/>
        </p:nvSpPr>
        <p:spPr>
          <a:xfrm rot="5400000">
            <a:off x="2871992" y="4018232"/>
            <a:ext cx="1153069" cy="1409520"/>
          </a:xfrm>
          <a:custGeom>
            <a:avLst/>
            <a:gdLst/>
            <a:ahLst/>
            <a:cxnLst/>
            <a:rect l="l" t="t" r="r" b="b"/>
            <a:pathLst>
              <a:path w="3294484" h="4027197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3087242" y="3487453"/>
                </a:lnTo>
                <a:cubicBezTo>
                  <a:pt x="2164075" y="3279770"/>
                  <a:pt x="3096361" y="3488324"/>
                  <a:pt x="2163775" y="3281383"/>
                </a:cubicBezTo>
                <a:cubicBezTo>
                  <a:pt x="2072085" y="3282631"/>
                  <a:pt x="1981287" y="3305942"/>
                  <a:pt x="1911323" y="3350709"/>
                </a:cubicBezTo>
                <a:cubicBezTo>
                  <a:pt x="1765351" y="3444113"/>
                  <a:pt x="1765351" y="3595550"/>
                  <a:pt x="1911323" y="3688953"/>
                </a:cubicBezTo>
                <a:lnTo>
                  <a:pt x="1911322" y="3688953"/>
                </a:lnTo>
                <a:cubicBezTo>
                  <a:pt x="2057295" y="3782357"/>
                  <a:pt x="2057294" y="3933794"/>
                  <a:pt x="1911322" y="4027197"/>
                </a:cubicBezTo>
                <a:cubicBezTo>
                  <a:pt x="1765350" y="4120601"/>
                  <a:pt x="1528681" y="4120601"/>
                  <a:pt x="1382709" y="4027197"/>
                </a:cubicBezTo>
                <a:cubicBezTo>
                  <a:pt x="1237001" y="3933963"/>
                  <a:pt x="1236737" y="3782905"/>
                  <a:pt x="1381996" y="3689512"/>
                </a:cubicBezTo>
                <a:lnTo>
                  <a:pt x="1381837" y="3689410"/>
                </a:lnTo>
                <a:lnTo>
                  <a:pt x="1382709" y="3688953"/>
                </a:lnTo>
                <a:cubicBezTo>
                  <a:pt x="1382711" y="3688953"/>
                  <a:pt x="1382711" y="3688952"/>
                  <a:pt x="1382713" y="3688951"/>
                </a:cubicBezTo>
                <a:cubicBezTo>
                  <a:pt x="1528682" y="3595548"/>
                  <a:pt x="1528681" y="3444112"/>
                  <a:pt x="1382710" y="3350709"/>
                </a:cubicBezTo>
                <a:cubicBezTo>
                  <a:pt x="1312861" y="3306015"/>
                  <a:pt x="1222247" y="3282708"/>
                  <a:pt x="1130708" y="3281411"/>
                </a:cubicBezTo>
                <a:cubicBezTo>
                  <a:pt x="194236" y="3489792"/>
                  <a:pt x="1131921" y="3280886"/>
                  <a:pt x="207242" y="3487453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7"/>
          <p:cNvSpPr>
            <a:spLocks noChangeAspect="1"/>
          </p:cNvSpPr>
          <p:nvPr/>
        </p:nvSpPr>
        <p:spPr>
          <a:xfrm rot="16200000">
            <a:off x="4884697" y="1061228"/>
            <a:ext cx="1196500" cy="1409520"/>
          </a:xfrm>
          <a:custGeom>
            <a:avLst/>
            <a:gdLst/>
            <a:ahLst/>
            <a:cxnLst/>
            <a:rect l="l" t="t" r="r" b="b"/>
            <a:pathLst>
              <a:path w="3418572" h="4027197">
                <a:moveTo>
                  <a:pt x="1978799" y="0"/>
                </a:moveTo>
                <a:cubicBezTo>
                  <a:pt x="2074459" y="0"/>
                  <a:pt x="2170119" y="23351"/>
                  <a:pt x="2243105" y="70053"/>
                </a:cubicBezTo>
                <a:cubicBezTo>
                  <a:pt x="2388813" y="163287"/>
                  <a:pt x="2389077" y="314345"/>
                  <a:pt x="2243818" y="407738"/>
                </a:cubicBezTo>
                <a:lnTo>
                  <a:pt x="2243977" y="407840"/>
                </a:lnTo>
                <a:lnTo>
                  <a:pt x="2243105" y="408297"/>
                </a:lnTo>
                <a:cubicBezTo>
                  <a:pt x="2243103" y="408297"/>
                  <a:pt x="2243103" y="408298"/>
                  <a:pt x="2243101" y="408299"/>
                </a:cubicBezTo>
                <a:cubicBezTo>
                  <a:pt x="2097132" y="501702"/>
                  <a:pt x="2097133" y="653138"/>
                  <a:pt x="2243104" y="746541"/>
                </a:cubicBezTo>
                <a:cubicBezTo>
                  <a:pt x="2312953" y="791235"/>
                  <a:pt x="2403567" y="814542"/>
                  <a:pt x="2495106" y="815839"/>
                </a:cubicBezTo>
                <a:cubicBezTo>
                  <a:pt x="3431578" y="607458"/>
                  <a:pt x="2493893" y="816364"/>
                  <a:pt x="3418572" y="609797"/>
                </a:cubicBezTo>
                <a:lnTo>
                  <a:pt x="3418572" y="3487453"/>
                </a:lnTo>
                <a:cubicBezTo>
                  <a:pt x="2495405" y="3279770"/>
                  <a:pt x="3427691" y="3488324"/>
                  <a:pt x="2495105" y="3281383"/>
                </a:cubicBezTo>
                <a:cubicBezTo>
                  <a:pt x="2403415" y="3282631"/>
                  <a:pt x="2312617" y="3305942"/>
                  <a:pt x="2242653" y="3350709"/>
                </a:cubicBezTo>
                <a:cubicBezTo>
                  <a:pt x="2096681" y="3444113"/>
                  <a:pt x="2096681" y="3595550"/>
                  <a:pt x="2242653" y="3688953"/>
                </a:cubicBezTo>
                <a:lnTo>
                  <a:pt x="2242652" y="3688953"/>
                </a:lnTo>
                <a:cubicBezTo>
                  <a:pt x="2388625" y="3782357"/>
                  <a:pt x="2388624" y="3933794"/>
                  <a:pt x="2242652" y="4027197"/>
                </a:cubicBezTo>
                <a:cubicBezTo>
                  <a:pt x="2096680" y="4120601"/>
                  <a:pt x="1860011" y="4120601"/>
                  <a:pt x="1714039" y="4027197"/>
                </a:cubicBezTo>
                <a:cubicBezTo>
                  <a:pt x="1568331" y="3933963"/>
                  <a:pt x="1568067" y="3782905"/>
                  <a:pt x="1713326" y="3689512"/>
                </a:cubicBezTo>
                <a:lnTo>
                  <a:pt x="1713167" y="3689410"/>
                </a:lnTo>
                <a:lnTo>
                  <a:pt x="1714039" y="3688953"/>
                </a:lnTo>
                <a:cubicBezTo>
                  <a:pt x="1714041" y="3688953"/>
                  <a:pt x="1714041" y="3688952"/>
                  <a:pt x="1714043" y="3688951"/>
                </a:cubicBezTo>
                <a:cubicBezTo>
                  <a:pt x="1860012" y="3595548"/>
                  <a:pt x="1860011" y="3444112"/>
                  <a:pt x="1714040" y="3350709"/>
                </a:cubicBezTo>
                <a:cubicBezTo>
                  <a:pt x="1644191" y="3306015"/>
                  <a:pt x="1553577" y="3282708"/>
                  <a:pt x="1462038" y="3281411"/>
                </a:cubicBezTo>
                <a:cubicBezTo>
                  <a:pt x="526077" y="3489678"/>
                  <a:pt x="1462229" y="3281114"/>
                  <a:pt x="540084" y="3487115"/>
                </a:cubicBezTo>
                <a:cubicBezTo>
                  <a:pt x="747200" y="2566475"/>
                  <a:pt x="538986" y="3497235"/>
                  <a:pt x="745814" y="2565158"/>
                </a:cubicBezTo>
                <a:cubicBezTo>
                  <a:pt x="744566" y="2473468"/>
                  <a:pt x="721255" y="2382670"/>
                  <a:pt x="676488" y="2312706"/>
                </a:cubicBezTo>
                <a:cubicBezTo>
                  <a:pt x="583084" y="2166734"/>
                  <a:pt x="431647" y="2166734"/>
                  <a:pt x="338244" y="2312706"/>
                </a:cubicBezTo>
                <a:lnTo>
                  <a:pt x="338244" y="2312705"/>
                </a:lnTo>
                <a:cubicBezTo>
                  <a:pt x="244840" y="2458678"/>
                  <a:pt x="93403" y="2458677"/>
                  <a:pt x="0" y="2312705"/>
                </a:cubicBezTo>
                <a:cubicBezTo>
                  <a:pt x="-93404" y="2166733"/>
                  <a:pt x="-93404" y="1930064"/>
                  <a:pt x="0" y="1784092"/>
                </a:cubicBezTo>
                <a:cubicBezTo>
                  <a:pt x="93234" y="1638384"/>
                  <a:pt x="244292" y="1638120"/>
                  <a:pt x="337685" y="1783379"/>
                </a:cubicBezTo>
                <a:lnTo>
                  <a:pt x="337787" y="1783220"/>
                </a:lnTo>
                <a:lnTo>
                  <a:pt x="338244" y="1784092"/>
                </a:lnTo>
                <a:cubicBezTo>
                  <a:pt x="338244" y="1784094"/>
                  <a:pt x="338245" y="1784094"/>
                  <a:pt x="338246" y="1784096"/>
                </a:cubicBezTo>
                <a:cubicBezTo>
                  <a:pt x="431649" y="1930065"/>
                  <a:pt x="583085" y="1930064"/>
                  <a:pt x="676488" y="1784093"/>
                </a:cubicBezTo>
                <a:cubicBezTo>
                  <a:pt x="721182" y="1714244"/>
                  <a:pt x="744489" y="1623630"/>
                  <a:pt x="745786" y="1532091"/>
                </a:cubicBezTo>
                <a:cubicBezTo>
                  <a:pt x="537519" y="596130"/>
                  <a:pt x="746083" y="1532282"/>
                  <a:pt x="540082" y="610137"/>
                </a:cubicBezTo>
                <a:cubicBezTo>
                  <a:pt x="1460722" y="817253"/>
                  <a:pt x="529962" y="609039"/>
                  <a:pt x="1462039" y="815867"/>
                </a:cubicBezTo>
                <a:cubicBezTo>
                  <a:pt x="1553729" y="814619"/>
                  <a:pt x="1644527" y="791308"/>
                  <a:pt x="1714491" y="746541"/>
                </a:cubicBezTo>
                <a:cubicBezTo>
                  <a:pt x="1860463" y="653137"/>
                  <a:pt x="1860463" y="501700"/>
                  <a:pt x="1714491" y="408297"/>
                </a:cubicBezTo>
                <a:lnTo>
                  <a:pt x="1714492" y="408297"/>
                </a:lnTo>
                <a:cubicBezTo>
                  <a:pt x="1568519" y="314893"/>
                  <a:pt x="1568520" y="163456"/>
                  <a:pt x="1714492" y="70053"/>
                </a:cubicBezTo>
                <a:cubicBezTo>
                  <a:pt x="1787478" y="23351"/>
                  <a:pt x="1883138" y="0"/>
                  <a:pt x="197879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47"/>
          <p:cNvSpPr>
            <a:spLocks noChangeAspect="1"/>
          </p:cNvSpPr>
          <p:nvPr/>
        </p:nvSpPr>
        <p:spPr>
          <a:xfrm>
            <a:off x="3890275" y="5174214"/>
            <a:ext cx="1150356" cy="1080535"/>
          </a:xfrm>
          <a:custGeom>
            <a:avLst/>
            <a:gdLst/>
            <a:ahLst/>
            <a:cxnLst/>
            <a:rect l="l" t="t" r="r" b="b"/>
            <a:pathLst>
              <a:path w="3286731" h="3087242">
                <a:moveTo>
                  <a:pt x="2163775" y="0"/>
                </a:moveTo>
                <a:cubicBezTo>
                  <a:pt x="3096361" y="206941"/>
                  <a:pt x="2164075" y="-1613"/>
                  <a:pt x="3087242" y="206070"/>
                </a:cubicBezTo>
                <a:lnTo>
                  <a:pt x="3087242" y="207242"/>
                </a:lnTo>
                <a:lnTo>
                  <a:pt x="3080661" y="207242"/>
                </a:lnTo>
                <a:cubicBezTo>
                  <a:pt x="3287228" y="1131921"/>
                  <a:pt x="3078322" y="194236"/>
                  <a:pt x="3286703" y="1130708"/>
                </a:cubicBezTo>
                <a:cubicBezTo>
                  <a:pt x="3285406" y="1222247"/>
                  <a:pt x="3262099" y="1312861"/>
                  <a:pt x="3217405" y="1382710"/>
                </a:cubicBezTo>
                <a:cubicBezTo>
                  <a:pt x="3124002" y="1528681"/>
                  <a:pt x="2972566" y="1528682"/>
                  <a:pt x="2879163" y="1382713"/>
                </a:cubicBezTo>
                <a:cubicBezTo>
                  <a:pt x="2879162" y="1382711"/>
                  <a:pt x="2879161" y="1382711"/>
                  <a:pt x="2879161" y="1382709"/>
                </a:cubicBezTo>
                <a:lnTo>
                  <a:pt x="2878704" y="1381837"/>
                </a:lnTo>
                <a:lnTo>
                  <a:pt x="2878602" y="1381996"/>
                </a:lnTo>
                <a:cubicBezTo>
                  <a:pt x="2785209" y="1236737"/>
                  <a:pt x="2634151" y="1237001"/>
                  <a:pt x="2540917" y="1382709"/>
                </a:cubicBezTo>
                <a:cubicBezTo>
                  <a:pt x="2447513" y="1528681"/>
                  <a:pt x="2447513" y="1765350"/>
                  <a:pt x="2540917" y="1911322"/>
                </a:cubicBezTo>
                <a:cubicBezTo>
                  <a:pt x="2634320" y="2057294"/>
                  <a:pt x="2785757" y="2057295"/>
                  <a:pt x="2879161" y="1911322"/>
                </a:cubicBezTo>
                <a:lnTo>
                  <a:pt x="2879161" y="1911323"/>
                </a:lnTo>
                <a:cubicBezTo>
                  <a:pt x="2972564" y="1765351"/>
                  <a:pt x="3124001" y="1765351"/>
                  <a:pt x="3217405" y="1911323"/>
                </a:cubicBezTo>
                <a:cubicBezTo>
                  <a:pt x="3262172" y="1981287"/>
                  <a:pt x="3285483" y="2072085"/>
                  <a:pt x="3286731" y="2163775"/>
                </a:cubicBezTo>
                <a:cubicBezTo>
                  <a:pt x="3079790" y="3096361"/>
                  <a:pt x="3288344" y="2164075"/>
                  <a:pt x="3080661" y="3087242"/>
                </a:cubicBezTo>
                <a:lnTo>
                  <a:pt x="3079489" y="3087242"/>
                </a:lnTo>
                <a:lnTo>
                  <a:pt x="207242" y="3087242"/>
                </a:lnTo>
                <a:lnTo>
                  <a:pt x="206070" y="3087242"/>
                </a:lnTo>
                <a:cubicBezTo>
                  <a:pt x="-497" y="2162563"/>
                  <a:pt x="208409" y="3100248"/>
                  <a:pt x="28" y="2163776"/>
                </a:cubicBezTo>
                <a:cubicBezTo>
                  <a:pt x="1325" y="2072237"/>
                  <a:pt x="24632" y="1981623"/>
                  <a:pt x="69326" y="1911774"/>
                </a:cubicBezTo>
                <a:cubicBezTo>
                  <a:pt x="162729" y="1765803"/>
                  <a:pt x="314165" y="1765802"/>
                  <a:pt x="407568" y="1911771"/>
                </a:cubicBezTo>
                <a:cubicBezTo>
                  <a:pt x="407569" y="1911773"/>
                  <a:pt x="407570" y="1911773"/>
                  <a:pt x="407570" y="1911775"/>
                </a:cubicBezTo>
                <a:lnTo>
                  <a:pt x="408027" y="1912647"/>
                </a:lnTo>
                <a:lnTo>
                  <a:pt x="408129" y="1912488"/>
                </a:lnTo>
                <a:cubicBezTo>
                  <a:pt x="501522" y="2057747"/>
                  <a:pt x="652580" y="2057483"/>
                  <a:pt x="745814" y="1911775"/>
                </a:cubicBezTo>
                <a:cubicBezTo>
                  <a:pt x="839218" y="1765803"/>
                  <a:pt x="839218" y="1529134"/>
                  <a:pt x="745814" y="1383162"/>
                </a:cubicBezTo>
                <a:cubicBezTo>
                  <a:pt x="652411" y="1237190"/>
                  <a:pt x="500974" y="1237189"/>
                  <a:pt x="407570" y="1383162"/>
                </a:cubicBezTo>
                <a:lnTo>
                  <a:pt x="407570" y="1383161"/>
                </a:lnTo>
                <a:cubicBezTo>
                  <a:pt x="314167" y="1529133"/>
                  <a:pt x="162730" y="1529133"/>
                  <a:pt x="69326" y="1383161"/>
                </a:cubicBezTo>
                <a:cubicBezTo>
                  <a:pt x="24559" y="1313197"/>
                  <a:pt x="1248" y="1222399"/>
                  <a:pt x="0" y="1130709"/>
                </a:cubicBezTo>
                <a:cubicBezTo>
                  <a:pt x="206941" y="198123"/>
                  <a:pt x="-1613" y="1130409"/>
                  <a:pt x="206070" y="207242"/>
                </a:cubicBezTo>
                <a:lnTo>
                  <a:pt x="207242" y="207242"/>
                </a:lnTo>
                <a:lnTo>
                  <a:pt x="207242" y="206070"/>
                </a:lnTo>
                <a:cubicBezTo>
                  <a:pt x="1131921" y="-497"/>
                  <a:pt x="194236" y="208409"/>
                  <a:pt x="1130708" y="28"/>
                </a:cubicBezTo>
                <a:cubicBezTo>
                  <a:pt x="1222247" y="1325"/>
                  <a:pt x="1312861" y="24632"/>
                  <a:pt x="1382710" y="69326"/>
                </a:cubicBezTo>
                <a:cubicBezTo>
                  <a:pt x="1528681" y="162729"/>
                  <a:pt x="1528682" y="314165"/>
                  <a:pt x="1382713" y="407568"/>
                </a:cubicBezTo>
                <a:cubicBezTo>
                  <a:pt x="1382711" y="407569"/>
                  <a:pt x="1382711" y="407570"/>
                  <a:pt x="1382709" y="407570"/>
                </a:cubicBezTo>
                <a:lnTo>
                  <a:pt x="1381837" y="408027"/>
                </a:lnTo>
                <a:lnTo>
                  <a:pt x="1381996" y="408129"/>
                </a:lnTo>
                <a:cubicBezTo>
                  <a:pt x="1236737" y="501522"/>
                  <a:pt x="1237001" y="652580"/>
                  <a:pt x="1382709" y="745814"/>
                </a:cubicBezTo>
                <a:cubicBezTo>
                  <a:pt x="1528681" y="839218"/>
                  <a:pt x="1765350" y="839218"/>
                  <a:pt x="1911322" y="745814"/>
                </a:cubicBezTo>
                <a:cubicBezTo>
                  <a:pt x="2057294" y="652411"/>
                  <a:pt x="2057295" y="500974"/>
                  <a:pt x="1911322" y="407570"/>
                </a:cubicBezTo>
                <a:lnTo>
                  <a:pt x="1911323" y="407570"/>
                </a:lnTo>
                <a:cubicBezTo>
                  <a:pt x="1765351" y="314167"/>
                  <a:pt x="1765351" y="162730"/>
                  <a:pt x="1911323" y="69326"/>
                </a:cubicBezTo>
                <a:cubicBezTo>
                  <a:pt x="1981287" y="24559"/>
                  <a:pt x="2072085" y="1248"/>
                  <a:pt x="216377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79"/>
          <p:cNvSpPr>
            <a:spLocks noChangeAspect="1"/>
          </p:cNvSpPr>
          <p:nvPr/>
        </p:nvSpPr>
        <p:spPr>
          <a:xfrm rot="16200000">
            <a:off x="5770415" y="3167900"/>
            <a:ext cx="1269036" cy="1221020"/>
          </a:xfrm>
          <a:custGeom>
            <a:avLst/>
            <a:gdLst/>
            <a:ahLst/>
            <a:cxnLst/>
            <a:rect l="l" t="t" r="r" b="b"/>
            <a:pathLst>
              <a:path w="3625814" h="3488625">
                <a:moveTo>
                  <a:pt x="1978799" y="0"/>
                </a:moveTo>
                <a:cubicBezTo>
                  <a:pt x="2074459" y="0"/>
                  <a:pt x="2170119" y="23351"/>
                  <a:pt x="2243105" y="70053"/>
                </a:cubicBezTo>
                <a:cubicBezTo>
                  <a:pt x="2388813" y="163287"/>
                  <a:pt x="2389077" y="314345"/>
                  <a:pt x="2243818" y="407738"/>
                </a:cubicBezTo>
                <a:lnTo>
                  <a:pt x="2243977" y="407840"/>
                </a:lnTo>
                <a:lnTo>
                  <a:pt x="2243105" y="408297"/>
                </a:lnTo>
                <a:cubicBezTo>
                  <a:pt x="2243103" y="408297"/>
                  <a:pt x="2243103" y="408298"/>
                  <a:pt x="2243101" y="408299"/>
                </a:cubicBezTo>
                <a:cubicBezTo>
                  <a:pt x="2097132" y="501702"/>
                  <a:pt x="2097133" y="653138"/>
                  <a:pt x="2243104" y="746541"/>
                </a:cubicBezTo>
                <a:cubicBezTo>
                  <a:pt x="2312953" y="791235"/>
                  <a:pt x="2403567" y="814542"/>
                  <a:pt x="2495106" y="815839"/>
                </a:cubicBezTo>
                <a:cubicBezTo>
                  <a:pt x="3431578" y="607458"/>
                  <a:pt x="2493893" y="816364"/>
                  <a:pt x="3418572" y="609797"/>
                </a:cubicBezTo>
                <a:lnTo>
                  <a:pt x="3418572" y="608625"/>
                </a:lnTo>
                <a:lnTo>
                  <a:pt x="3419744" y="608625"/>
                </a:lnTo>
                <a:cubicBezTo>
                  <a:pt x="3626311" y="1533304"/>
                  <a:pt x="3417405" y="595619"/>
                  <a:pt x="3625786" y="1532091"/>
                </a:cubicBezTo>
                <a:cubicBezTo>
                  <a:pt x="3624489" y="1623630"/>
                  <a:pt x="3601182" y="1714244"/>
                  <a:pt x="3556488" y="1784093"/>
                </a:cubicBezTo>
                <a:cubicBezTo>
                  <a:pt x="3463085" y="1930064"/>
                  <a:pt x="3311649" y="1930065"/>
                  <a:pt x="3218246" y="1784096"/>
                </a:cubicBezTo>
                <a:cubicBezTo>
                  <a:pt x="3218245" y="1784094"/>
                  <a:pt x="3218244" y="1784094"/>
                  <a:pt x="3218244" y="1784092"/>
                </a:cubicBezTo>
                <a:lnTo>
                  <a:pt x="3217787" y="1783220"/>
                </a:lnTo>
                <a:lnTo>
                  <a:pt x="3217685" y="1783379"/>
                </a:lnTo>
                <a:cubicBezTo>
                  <a:pt x="3124292" y="1638120"/>
                  <a:pt x="2973234" y="1638384"/>
                  <a:pt x="2880000" y="1784092"/>
                </a:cubicBezTo>
                <a:cubicBezTo>
                  <a:pt x="2786596" y="1930064"/>
                  <a:pt x="2786596" y="2166733"/>
                  <a:pt x="2880000" y="2312705"/>
                </a:cubicBezTo>
                <a:cubicBezTo>
                  <a:pt x="2973403" y="2458677"/>
                  <a:pt x="3124840" y="2458678"/>
                  <a:pt x="3218244" y="2312705"/>
                </a:cubicBezTo>
                <a:lnTo>
                  <a:pt x="3218244" y="2312706"/>
                </a:lnTo>
                <a:cubicBezTo>
                  <a:pt x="3311647" y="2166734"/>
                  <a:pt x="3463084" y="2166734"/>
                  <a:pt x="3556488" y="2312706"/>
                </a:cubicBezTo>
                <a:cubicBezTo>
                  <a:pt x="3601255" y="2382670"/>
                  <a:pt x="3624566" y="2473468"/>
                  <a:pt x="3625814" y="2565158"/>
                </a:cubicBezTo>
                <a:cubicBezTo>
                  <a:pt x="3418873" y="3497744"/>
                  <a:pt x="3627427" y="2565458"/>
                  <a:pt x="3419744" y="3488625"/>
                </a:cubicBezTo>
                <a:lnTo>
                  <a:pt x="3418572" y="3488625"/>
                </a:lnTo>
                <a:lnTo>
                  <a:pt x="539744" y="3488625"/>
                </a:lnTo>
                <a:cubicBezTo>
                  <a:pt x="747427" y="2565458"/>
                  <a:pt x="538873" y="3497744"/>
                  <a:pt x="745814" y="2565158"/>
                </a:cubicBezTo>
                <a:cubicBezTo>
                  <a:pt x="744566" y="2473468"/>
                  <a:pt x="721255" y="2382670"/>
                  <a:pt x="676488" y="2312706"/>
                </a:cubicBezTo>
                <a:cubicBezTo>
                  <a:pt x="583084" y="2166734"/>
                  <a:pt x="431647" y="2166734"/>
                  <a:pt x="338244" y="2312706"/>
                </a:cubicBezTo>
                <a:lnTo>
                  <a:pt x="338244" y="2312705"/>
                </a:lnTo>
                <a:cubicBezTo>
                  <a:pt x="244840" y="2458678"/>
                  <a:pt x="93403" y="2458677"/>
                  <a:pt x="0" y="2312705"/>
                </a:cubicBezTo>
                <a:cubicBezTo>
                  <a:pt x="-93404" y="2166733"/>
                  <a:pt x="-93404" y="1930064"/>
                  <a:pt x="0" y="1784092"/>
                </a:cubicBezTo>
                <a:cubicBezTo>
                  <a:pt x="93234" y="1638384"/>
                  <a:pt x="244292" y="1638120"/>
                  <a:pt x="337685" y="1783379"/>
                </a:cubicBezTo>
                <a:lnTo>
                  <a:pt x="337787" y="1783220"/>
                </a:lnTo>
                <a:lnTo>
                  <a:pt x="338244" y="1784092"/>
                </a:lnTo>
                <a:cubicBezTo>
                  <a:pt x="338244" y="1784094"/>
                  <a:pt x="338245" y="1784094"/>
                  <a:pt x="338246" y="1784096"/>
                </a:cubicBezTo>
                <a:cubicBezTo>
                  <a:pt x="431649" y="1930065"/>
                  <a:pt x="583085" y="1930064"/>
                  <a:pt x="676488" y="1784093"/>
                </a:cubicBezTo>
                <a:cubicBezTo>
                  <a:pt x="721182" y="1714244"/>
                  <a:pt x="744489" y="1623630"/>
                  <a:pt x="745786" y="1532091"/>
                </a:cubicBezTo>
                <a:cubicBezTo>
                  <a:pt x="537519" y="596130"/>
                  <a:pt x="746083" y="1532282"/>
                  <a:pt x="540082" y="610137"/>
                </a:cubicBezTo>
                <a:cubicBezTo>
                  <a:pt x="1460722" y="817253"/>
                  <a:pt x="529962" y="609039"/>
                  <a:pt x="1462039" y="815867"/>
                </a:cubicBezTo>
                <a:cubicBezTo>
                  <a:pt x="1553729" y="814619"/>
                  <a:pt x="1644527" y="791308"/>
                  <a:pt x="1714491" y="746541"/>
                </a:cubicBezTo>
                <a:cubicBezTo>
                  <a:pt x="1860463" y="653137"/>
                  <a:pt x="1860463" y="501700"/>
                  <a:pt x="1714491" y="408297"/>
                </a:cubicBezTo>
                <a:lnTo>
                  <a:pt x="1714492" y="408297"/>
                </a:lnTo>
                <a:cubicBezTo>
                  <a:pt x="1568519" y="314893"/>
                  <a:pt x="1568520" y="163456"/>
                  <a:pt x="1714492" y="70053"/>
                </a:cubicBezTo>
                <a:cubicBezTo>
                  <a:pt x="1787478" y="23351"/>
                  <a:pt x="1883138" y="0"/>
                  <a:pt x="197879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79"/>
          <p:cNvSpPr>
            <a:spLocks noChangeAspect="1"/>
          </p:cNvSpPr>
          <p:nvPr/>
        </p:nvSpPr>
        <p:spPr>
          <a:xfrm rot="16200000">
            <a:off x="5782673" y="2136274"/>
            <a:ext cx="1385000" cy="1080535"/>
          </a:xfrm>
          <a:custGeom>
            <a:avLst/>
            <a:gdLst/>
            <a:ahLst/>
            <a:cxnLst/>
            <a:rect l="l" t="t" r="r" b="b"/>
            <a:pathLst>
              <a:path w="3957144" h="3087242">
                <a:moveTo>
                  <a:pt x="2495105" y="0"/>
                </a:moveTo>
                <a:cubicBezTo>
                  <a:pt x="3427691" y="206941"/>
                  <a:pt x="2495405" y="-1613"/>
                  <a:pt x="3418572" y="206070"/>
                </a:cubicBezTo>
                <a:lnTo>
                  <a:pt x="3418572" y="207242"/>
                </a:lnTo>
                <a:lnTo>
                  <a:pt x="3417400" y="207242"/>
                </a:lnTo>
                <a:cubicBezTo>
                  <a:pt x="3209717" y="1130409"/>
                  <a:pt x="3418271" y="198123"/>
                  <a:pt x="3211330" y="1130709"/>
                </a:cubicBezTo>
                <a:cubicBezTo>
                  <a:pt x="3212578" y="1222399"/>
                  <a:pt x="3235889" y="1313197"/>
                  <a:pt x="3280656" y="1383161"/>
                </a:cubicBezTo>
                <a:cubicBezTo>
                  <a:pt x="3374060" y="1529133"/>
                  <a:pt x="3525497" y="1529133"/>
                  <a:pt x="3618900" y="1383161"/>
                </a:cubicBezTo>
                <a:lnTo>
                  <a:pt x="3618900" y="1383162"/>
                </a:lnTo>
                <a:cubicBezTo>
                  <a:pt x="3712304" y="1237189"/>
                  <a:pt x="3863741" y="1237190"/>
                  <a:pt x="3957144" y="1383162"/>
                </a:cubicBezTo>
                <a:cubicBezTo>
                  <a:pt x="4050548" y="1529134"/>
                  <a:pt x="4050548" y="1765803"/>
                  <a:pt x="3957144" y="1911775"/>
                </a:cubicBezTo>
                <a:cubicBezTo>
                  <a:pt x="3863910" y="2057483"/>
                  <a:pt x="3712852" y="2057747"/>
                  <a:pt x="3619459" y="1912488"/>
                </a:cubicBezTo>
                <a:lnTo>
                  <a:pt x="3619357" y="1912647"/>
                </a:lnTo>
                <a:lnTo>
                  <a:pt x="3618900" y="1911775"/>
                </a:lnTo>
                <a:cubicBezTo>
                  <a:pt x="3618900" y="1911773"/>
                  <a:pt x="3618899" y="1911773"/>
                  <a:pt x="3618898" y="1911771"/>
                </a:cubicBezTo>
                <a:cubicBezTo>
                  <a:pt x="3525495" y="1765802"/>
                  <a:pt x="3374059" y="1765803"/>
                  <a:pt x="3280656" y="1911774"/>
                </a:cubicBezTo>
                <a:cubicBezTo>
                  <a:pt x="3235962" y="1981623"/>
                  <a:pt x="3212655" y="2072237"/>
                  <a:pt x="3211358" y="2163776"/>
                </a:cubicBezTo>
                <a:cubicBezTo>
                  <a:pt x="3419739" y="3100248"/>
                  <a:pt x="3210833" y="2162563"/>
                  <a:pt x="3417400" y="3087242"/>
                </a:cubicBezTo>
                <a:lnTo>
                  <a:pt x="539744" y="3087242"/>
                </a:lnTo>
                <a:cubicBezTo>
                  <a:pt x="747427" y="2164075"/>
                  <a:pt x="538873" y="3096361"/>
                  <a:pt x="745814" y="2163775"/>
                </a:cubicBezTo>
                <a:cubicBezTo>
                  <a:pt x="744566" y="2072085"/>
                  <a:pt x="721255" y="1981287"/>
                  <a:pt x="676488" y="1911323"/>
                </a:cubicBezTo>
                <a:cubicBezTo>
                  <a:pt x="583084" y="1765351"/>
                  <a:pt x="431647" y="1765351"/>
                  <a:pt x="338244" y="1911323"/>
                </a:cubicBezTo>
                <a:lnTo>
                  <a:pt x="338244" y="1911322"/>
                </a:lnTo>
                <a:cubicBezTo>
                  <a:pt x="244840" y="2057295"/>
                  <a:pt x="93403" y="2057294"/>
                  <a:pt x="0" y="1911322"/>
                </a:cubicBezTo>
                <a:cubicBezTo>
                  <a:pt x="-93404" y="1765350"/>
                  <a:pt x="-93404" y="1528681"/>
                  <a:pt x="0" y="1382709"/>
                </a:cubicBezTo>
                <a:cubicBezTo>
                  <a:pt x="93234" y="1237001"/>
                  <a:pt x="244292" y="1236737"/>
                  <a:pt x="337685" y="1381996"/>
                </a:cubicBezTo>
                <a:lnTo>
                  <a:pt x="337787" y="1381837"/>
                </a:lnTo>
                <a:lnTo>
                  <a:pt x="338244" y="1382709"/>
                </a:lnTo>
                <a:cubicBezTo>
                  <a:pt x="338244" y="1382711"/>
                  <a:pt x="338245" y="1382711"/>
                  <a:pt x="338246" y="1382713"/>
                </a:cubicBezTo>
                <a:cubicBezTo>
                  <a:pt x="431649" y="1528682"/>
                  <a:pt x="583085" y="1528681"/>
                  <a:pt x="676488" y="1382710"/>
                </a:cubicBezTo>
                <a:cubicBezTo>
                  <a:pt x="721182" y="1312861"/>
                  <a:pt x="744489" y="1222247"/>
                  <a:pt x="745786" y="1130708"/>
                </a:cubicBezTo>
                <a:cubicBezTo>
                  <a:pt x="537405" y="194236"/>
                  <a:pt x="746311" y="1131921"/>
                  <a:pt x="539744" y="207242"/>
                </a:cubicBezTo>
                <a:lnTo>
                  <a:pt x="538572" y="207242"/>
                </a:lnTo>
                <a:lnTo>
                  <a:pt x="538572" y="206070"/>
                </a:lnTo>
                <a:cubicBezTo>
                  <a:pt x="1463251" y="-497"/>
                  <a:pt x="525566" y="208409"/>
                  <a:pt x="1462038" y="28"/>
                </a:cubicBezTo>
                <a:cubicBezTo>
                  <a:pt x="1553577" y="1325"/>
                  <a:pt x="1644191" y="24632"/>
                  <a:pt x="1714040" y="69326"/>
                </a:cubicBezTo>
                <a:cubicBezTo>
                  <a:pt x="1860011" y="162729"/>
                  <a:pt x="1860012" y="314165"/>
                  <a:pt x="1714043" y="407568"/>
                </a:cubicBezTo>
                <a:cubicBezTo>
                  <a:pt x="1714041" y="407569"/>
                  <a:pt x="1714041" y="407570"/>
                  <a:pt x="1714039" y="407570"/>
                </a:cubicBezTo>
                <a:lnTo>
                  <a:pt x="1713167" y="408027"/>
                </a:lnTo>
                <a:lnTo>
                  <a:pt x="1713326" y="408129"/>
                </a:lnTo>
                <a:cubicBezTo>
                  <a:pt x="1568067" y="501522"/>
                  <a:pt x="1568331" y="652580"/>
                  <a:pt x="1714039" y="745814"/>
                </a:cubicBezTo>
                <a:cubicBezTo>
                  <a:pt x="1860011" y="839218"/>
                  <a:pt x="2096680" y="839218"/>
                  <a:pt x="2242652" y="745814"/>
                </a:cubicBezTo>
                <a:cubicBezTo>
                  <a:pt x="2388624" y="652411"/>
                  <a:pt x="2388625" y="500974"/>
                  <a:pt x="2242652" y="407570"/>
                </a:cubicBezTo>
                <a:lnTo>
                  <a:pt x="2242653" y="407570"/>
                </a:lnTo>
                <a:cubicBezTo>
                  <a:pt x="2096681" y="314167"/>
                  <a:pt x="2096681" y="162730"/>
                  <a:pt x="2242653" y="69326"/>
                </a:cubicBezTo>
                <a:cubicBezTo>
                  <a:pt x="2312617" y="24559"/>
                  <a:pt x="2403415" y="1248"/>
                  <a:pt x="249510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79"/>
          <p:cNvSpPr>
            <a:spLocks noChangeAspect="1"/>
          </p:cNvSpPr>
          <p:nvPr/>
        </p:nvSpPr>
        <p:spPr>
          <a:xfrm>
            <a:off x="2858651" y="5029882"/>
            <a:ext cx="1269036" cy="1221020"/>
          </a:xfrm>
          <a:custGeom>
            <a:avLst/>
            <a:gdLst/>
            <a:ahLst/>
            <a:cxnLst/>
            <a:rect l="l" t="t" r="r" b="b"/>
            <a:pathLst>
              <a:path w="3625814" h="3488625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099737" y="607572"/>
                  <a:pt x="2163586" y="816136"/>
                  <a:pt x="3085731" y="610135"/>
                </a:cubicBezTo>
                <a:cubicBezTo>
                  <a:pt x="2878615" y="1530775"/>
                  <a:pt x="3086828" y="600015"/>
                  <a:pt x="2880000" y="1532092"/>
                </a:cubicBezTo>
                <a:cubicBezTo>
                  <a:pt x="2881248" y="1623782"/>
                  <a:pt x="2904559" y="1714580"/>
                  <a:pt x="2949326" y="1784544"/>
                </a:cubicBezTo>
                <a:cubicBezTo>
                  <a:pt x="3042730" y="1930516"/>
                  <a:pt x="3194167" y="1930516"/>
                  <a:pt x="3287570" y="1784544"/>
                </a:cubicBezTo>
                <a:lnTo>
                  <a:pt x="3287570" y="1784545"/>
                </a:lnTo>
                <a:cubicBezTo>
                  <a:pt x="3380974" y="1638572"/>
                  <a:pt x="3532411" y="1638573"/>
                  <a:pt x="3625814" y="1784545"/>
                </a:cubicBezTo>
                <a:cubicBezTo>
                  <a:pt x="3719218" y="1930517"/>
                  <a:pt x="3719218" y="2167186"/>
                  <a:pt x="3625814" y="2313158"/>
                </a:cubicBezTo>
                <a:cubicBezTo>
                  <a:pt x="3532580" y="2458866"/>
                  <a:pt x="3381522" y="2459130"/>
                  <a:pt x="3288129" y="2313871"/>
                </a:cubicBezTo>
                <a:lnTo>
                  <a:pt x="3288027" y="2314030"/>
                </a:lnTo>
                <a:lnTo>
                  <a:pt x="3287570" y="2313158"/>
                </a:lnTo>
                <a:cubicBezTo>
                  <a:pt x="3287570" y="2313156"/>
                  <a:pt x="3287569" y="2313156"/>
                  <a:pt x="3287568" y="2313154"/>
                </a:cubicBezTo>
                <a:cubicBezTo>
                  <a:pt x="3194165" y="2167185"/>
                  <a:pt x="3042729" y="2167186"/>
                  <a:pt x="2949326" y="2313157"/>
                </a:cubicBezTo>
                <a:cubicBezTo>
                  <a:pt x="2904632" y="2383006"/>
                  <a:pt x="2881325" y="2473620"/>
                  <a:pt x="2880028" y="2565159"/>
                </a:cubicBezTo>
                <a:cubicBezTo>
                  <a:pt x="3088409" y="3501631"/>
                  <a:pt x="2879503" y="2563946"/>
                  <a:pt x="3086070" y="3488625"/>
                </a:cubicBez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79"/>
          <p:cNvSpPr>
            <a:spLocks noChangeAspect="1"/>
          </p:cNvSpPr>
          <p:nvPr/>
        </p:nvSpPr>
        <p:spPr>
          <a:xfrm rot="10800000">
            <a:off x="3762705" y="1167737"/>
            <a:ext cx="1269036" cy="1080535"/>
          </a:xfrm>
          <a:custGeom>
            <a:avLst/>
            <a:gdLst/>
            <a:ahLst/>
            <a:cxnLst/>
            <a:rect l="l" t="t" r="r" b="b"/>
            <a:pathLst>
              <a:path w="3625814" h="3087242">
                <a:moveTo>
                  <a:pt x="2163775" y="0"/>
                </a:moveTo>
                <a:cubicBezTo>
                  <a:pt x="3096361" y="206941"/>
                  <a:pt x="2164075" y="-1613"/>
                  <a:pt x="3087242" y="206070"/>
                </a:cubicBezTo>
                <a:lnTo>
                  <a:pt x="3087242" y="207242"/>
                </a:lnTo>
                <a:lnTo>
                  <a:pt x="3086070" y="207242"/>
                </a:lnTo>
                <a:cubicBezTo>
                  <a:pt x="2878387" y="1130409"/>
                  <a:pt x="3086941" y="198123"/>
                  <a:pt x="2880000" y="1130709"/>
                </a:cubicBezTo>
                <a:cubicBezTo>
                  <a:pt x="2881248" y="1222399"/>
                  <a:pt x="2904559" y="1313197"/>
                  <a:pt x="2949326" y="1383161"/>
                </a:cubicBezTo>
                <a:cubicBezTo>
                  <a:pt x="3042730" y="1529133"/>
                  <a:pt x="3194167" y="1529133"/>
                  <a:pt x="3287570" y="1383161"/>
                </a:cubicBezTo>
                <a:lnTo>
                  <a:pt x="3287570" y="1383162"/>
                </a:lnTo>
                <a:cubicBezTo>
                  <a:pt x="3380974" y="1237189"/>
                  <a:pt x="3532411" y="1237190"/>
                  <a:pt x="3625814" y="1383162"/>
                </a:cubicBezTo>
                <a:cubicBezTo>
                  <a:pt x="3719218" y="1529134"/>
                  <a:pt x="3719218" y="1765803"/>
                  <a:pt x="3625814" y="1911775"/>
                </a:cubicBezTo>
                <a:cubicBezTo>
                  <a:pt x="3532580" y="2057483"/>
                  <a:pt x="3381522" y="2057747"/>
                  <a:pt x="3288129" y="1912488"/>
                </a:cubicBezTo>
                <a:lnTo>
                  <a:pt x="3288027" y="1912647"/>
                </a:lnTo>
                <a:lnTo>
                  <a:pt x="3287570" y="1911775"/>
                </a:lnTo>
                <a:cubicBezTo>
                  <a:pt x="3287570" y="1911773"/>
                  <a:pt x="3287569" y="1911773"/>
                  <a:pt x="3287568" y="1911771"/>
                </a:cubicBezTo>
                <a:cubicBezTo>
                  <a:pt x="3194165" y="1765802"/>
                  <a:pt x="3042729" y="1765803"/>
                  <a:pt x="2949326" y="1911774"/>
                </a:cubicBezTo>
                <a:cubicBezTo>
                  <a:pt x="2904632" y="1981623"/>
                  <a:pt x="2881325" y="2072237"/>
                  <a:pt x="2880028" y="2163776"/>
                </a:cubicBezTo>
                <a:cubicBezTo>
                  <a:pt x="3088409" y="3100248"/>
                  <a:pt x="2879503" y="2162563"/>
                  <a:pt x="3086070" y="3087242"/>
                </a:cubicBezTo>
                <a:lnTo>
                  <a:pt x="207242" y="3087242"/>
                </a:lnTo>
                <a:lnTo>
                  <a:pt x="206070" y="3087242"/>
                </a:lnTo>
                <a:cubicBezTo>
                  <a:pt x="-497" y="2162563"/>
                  <a:pt x="208409" y="3100248"/>
                  <a:pt x="28" y="2163776"/>
                </a:cubicBezTo>
                <a:cubicBezTo>
                  <a:pt x="1325" y="2072237"/>
                  <a:pt x="24632" y="1981623"/>
                  <a:pt x="69326" y="1911774"/>
                </a:cubicBezTo>
                <a:cubicBezTo>
                  <a:pt x="162729" y="1765803"/>
                  <a:pt x="314165" y="1765802"/>
                  <a:pt x="407568" y="1911771"/>
                </a:cubicBezTo>
                <a:cubicBezTo>
                  <a:pt x="407569" y="1911773"/>
                  <a:pt x="407570" y="1911773"/>
                  <a:pt x="407570" y="1911775"/>
                </a:cubicBezTo>
                <a:lnTo>
                  <a:pt x="408027" y="1912647"/>
                </a:lnTo>
                <a:lnTo>
                  <a:pt x="408129" y="1912488"/>
                </a:lnTo>
                <a:cubicBezTo>
                  <a:pt x="501522" y="2057747"/>
                  <a:pt x="652580" y="2057483"/>
                  <a:pt x="745814" y="1911775"/>
                </a:cubicBezTo>
                <a:cubicBezTo>
                  <a:pt x="839218" y="1765803"/>
                  <a:pt x="839218" y="1529134"/>
                  <a:pt x="745814" y="1383162"/>
                </a:cubicBezTo>
                <a:cubicBezTo>
                  <a:pt x="652411" y="1237190"/>
                  <a:pt x="500974" y="1237189"/>
                  <a:pt x="407570" y="1383162"/>
                </a:cubicBezTo>
                <a:lnTo>
                  <a:pt x="407570" y="1383161"/>
                </a:lnTo>
                <a:cubicBezTo>
                  <a:pt x="314167" y="1529133"/>
                  <a:pt x="162730" y="1529133"/>
                  <a:pt x="69326" y="1383161"/>
                </a:cubicBezTo>
                <a:cubicBezTo>
                  <a:pt x="24559" y="1313197"/>
                  <a:pt x="1248" y="1222399"/>
                  <a:pt x="0" y="1130709"/>
                </a:cubicBezTo>
                <a:cubicBezTo>
                  <a:pt x="206941" y="198123"/>
                  <a:pt x="-1613" y="1130409"/>
                  <a:pt x="206070" y="207242"/>
                </a:cubicBezTo>
                <a:lnTo>
                  <a:pt x="207242" y="207242"/>
                </a:lnTo>
                <a:lnTo>
                  <a:pt x="207242" y="206070"/>
                </a:lnTo>
                <a:cubicBezTo>
                  <a:pt x="1131921" y="-497"/>
                  <a:pt x="194236" y="208409"/>
                  <a:pt x="1130708" y="28"/>
                </a:cubicBezTo>
                <a:cubicBezTo>
                  <a:pt x="1222247" y="1325"/>
                  <a:pt x="1312861" y="24632"/>
                  <a:pt x="1382710" y="69326"/>
                </a:cubicBezTo>
                <a:cubicBezTo>
                  <a:pt x="1528681" y="162729"/>
                  <a:pt x="1528682" y="314165"/>
                  <a:pt x="1382713" y="407568"/>
                </a:cubicBezTo>
                <a:cubicBezTo>
                  <a:pt x="1382711" y="407569"/>
                  <a:pt x="1382711" y="407570"/>
                  <a:pt x="1382709" y="407570"/>
                </a:cubicBezTo>
                <a:lnTo>
                  <a:pt x="1381837" y="408027"/>
                </a:lnTo>
                <a:lnTo>
                  <a:pt x="1381996" y="408129"/>
                </a:lnTo>
                <a:cubicBezTo>
                  <a:pt x="1236737" y="501522"/>
                  <a:pt x="1237001" y="652580"/>
                  <a:pt x="1382709" y="745814"/>
                </a:cubicBezTo>
                <a:cubicBezTo>
                  <a:pt x="1528681" y="839218"/>
                  <a:pt x="1765350" y="839218"/>
                  <a:pt x="1911322" y="745814"/>
                </a:cubicBezTo>
                <a:cubicBezTo>
                  <a:pt x="2057294" y="652411"/>
                  <a:pt x="2057295" y="500974"/>
                  <a:pt x="1911322" y="407570"/>
                </a:cubicBezTo>
                <a:lnTo>
                  <a:pt x="1911323" y="407570"/>
                </a:lnTo>
                <a:cubicBezTo>
                  <a:pt x="1765351" y="314167"/>
                  <a:pt x="1765351" y="162730"/>
                  <a:pt x="1911323" y="69326"/>
                </a:cubicBezTo>
                <a:cubicBezTo>
                  <a:pt x="1981287" y="24559"/>
                  <a:pt x="2072085" y="1248"/>
                  <a:pt x="216377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79"/>
          <p:cNvSpPr>
            <a:spLocks noChangeAspect="1"/>
          </p:cNvSpPr>
          <p:nvPr/>
        </p:nvSpPr>
        <p:spPr>
          <a:xfrm rot="16200000">
            <a:off x="5840658" y="4274961"/>
            <a:ext cx="1269036" cy="1080535"/>
          </a:xfrm>
          <a:custGeom>
            <a:avLst/>
            <a:gdLst/>
            <a:ahLst/>
            <a:cxnLst/>
            <a:rect l="l" t="t" r="r" b="b"/>
            <a:pathLst>
              <a:path w="3625814" h="3087242">
                <a:moveTo>
                  <a:pt x="2495105" y="0"/>
                </a:moveTo>
                <a:cubicBezTo>
                  <a:pt x="3427691" y="206941"/>
                  <a:pt x="2495405" y="-1613"/>
                  <a:pt x="3418572" y="206070"/>
                </a:cubicBezTo>
                <a:lnTo>
                  <a:pt x="3418572" y="207242"/>
                </a:lnTo>
                <a:lnTo>
                  <a:pt x="3419744" y="207242"/>
                </a:lnTo>
                <a:cubicBezTo>
                  <a:pt x="3626311" y="1131921"/>
                  <a:pt x="3417405" y="194236"/>
                  <a:pt x="3625786" y="1130708"/>
                </a:cubicBezTo>
                <a:cubicBezTo>
                  <a:pt x="3624489" y="1222247"/>
                  <a:pt x="3601182" y="1312861"/>
                  <a:pt x="3556488" y="1382710"/>
                </a:cubicBezTo>
                <a:cubicBezTo>
                  <a:pt x="3463085" y="1528681"/>
                  <a:pt x="3311649" y="1528682"/>
                  <a:pt x="3218246" y="1382713"/>
                </a:cubicBezTo>
                <a:cubicBezTo>
                  <a:pt x="3218245" y="1382711"/>
                  <a:pt x="3218244" y="1382711"/>
                  <a:pt x="3218244" y="1382709"/>
                </a:cubicBezTo>
                <a:lnTo>
                  <a:pt x="3217787" y="1381837"/>
                </a:lnTo>
                <a:lnTo>
                  <a:pt x="3217685" y="1381996"/>
                </a:lnTo>
                <a:cubicBezTo>
                  <a:pt x="3124292" y="1236737"/>
                  <a:pt x="2973234" y="1237001"/>
                  <a:pt x="2880000" y="1382709"/>
                </a:cubicBezTo>
                <a:cubicBezTo>
                  <a:pt x="2786596" y="1528681"/>
                  <a:pt x="2786596" y="1765350"/>
                  <a:pt x="2880000" y="1911322"/>
                </a:cubicBezTo>
                <a:cubicBezTo>
                  <a:pt x="2973403" y="2057294"/>
                  <a:pt x="3124840" y="2057295"/>
                  <a:pt x="3218244" y="1911322"/>
                </a:cubicBezTo>
                <a:lnTo>
                  <a:pt x="3218244" y="1911323"/>
                </a:lnTo>
                <a:cubicBezTo>
                  <a:pt x="3311647" y="1765351"/>
                  <a:pt x="3463084" y="1765351"/>
                  <a:pt x="3556488" y="1911323"/>
                </a:cubicBezTo>
                <a:cubicBezTo>
                  <a:pt x="3601255" y="1981287"/>
                  <a:pt x="3624566" y="2072085"/>
                  <a:pt x="3625814" y="2163775"/>
                </a:cubicBezTo>
                <a:cubicBezTo>
                  <a:pt x="3418873" y="3096361"/>
                  <a:pt x="3627427" y="2164075"/>
                  <a:pt x="3419744" y="3087242"/>
                </a:cubicBezTo>
                <a:lnTo>
                  <a:pt x="3418572" y="3087242"/>
                </a:lnTo>
                <a:lnTo>
                  <a:pt x="539744" y="3087242"/>
                </a:lnTo>
                <a:cubicBezTo>
                  <a:pt x="747427" y="2164075"/>
                  <a:pt x="538873" y="3096361"/>
                  <a:pt x="745814" y="2163775"/>
                </a:cubicBezTo>
                <a:cubicBezTo>
                  <a:pt x="744566" y="2072085"/>
                  <a:pt x="721255" y="1981287"/>
                  <a:pt x="676488" y="1911323"/>
                </a:cubicBezTo>
                <a:cubicBezTo>
                  <a:pt x="583084" y="1765351"/>
                  <a:pt x="431647" y="1765351"/>
                  <a:pt x="338244" y="1911323"/>
                </a:cubicBezTo>
                <a:lnTo>
                  <a:pt x="338244" y="1911322"/>
                </a:lnTo>
                <a:cubicBezTo>
                  <a:pt x="244840" y="2057295"/>
                  <a:pt x="93403" y="2057294"/>
                  <a:pt x="0" y="1911322"/>
                </a:cubicBezTo>
                <a:cubicBezTo>
                  <a:pt x="-93404" y="1765350"/>
                  <a:pt x="-93404" y="1528681"/>
                  <a:pt x="0" y="1382709"/>
                </a:cubicBezTo>
                <a:cubicBezTo>
                  <a:pt x="93234" y="1237001"/>
                  <a:pt x="244292" y="1236737"/>
                  <a:pt x="337685" y="1381996"/>
                </a:cubicBezTo>
                <a:lnTo>
                  <a:pt x="337787" y="1381837"/>
                </a:lnTo>
                <a:lnTo>
                  <a:pt x="338244" y="1382709"/>
                </a:lnTo>
                <a:cubicBezTo>
                  <a:pt x="338244" y="1382711"/>
                  <a:pt x="338245" y="1382711"/>
                  <a:pt x="338246" y="1382713"/>
                </a:cubicBezTo>
                <a:cubicBezTo>
                  <a:pt x="431649" y="1528682"/>
                  <a:pt x="583085" y="1528681"/>
                  <a:pt x="676488" y="1382710"/>
                </a:cubicBezTo>
                <a:cubicBezTo>
                  <a:pt x="721182" y="1312861"/>
                  <a:pt x="744489" y="1222247"/>
                  <a:pt x="745786" y="1130708"/>
                </a:cubicBezTo>
                <a:cubicBezTo>
                  <a:pt x="537405" y="194236"/>
                  <a:pt x="746311" y="1131921"/>
                  <a:pt x="539744" y="207242"/>
                </a:cubicBezTo>
                <a:lnTo>
                  <a:pt x="538572" y="207242"/>
                </a:lnTo>
                <a:lnTo>
                  <a:pt x="538572" y="206070"/>
                </a:lnTo>
                <a:cubicBezTo>
                  <a:pt x="1463251" y="-497"/>
                  <a:pt x="525566" y="208409"/>
                  <a:pt x="1462038" y="28"/>
                </a:cubicBezTo>
                <a:cubicBezTo>
                  <a:pt x="1553577" y="1325"/>
                  <a:pt x="1644191" y="24632"/>
                  <a:pt x="1714040" y="69326"/>
                </a:cubicBezTo>
                <a:cubicBezTo>
                  <a:pt x="1860011" y="162729"/>
                  <a:pt x="1860012" y="314165"/>
                  <a:pt x="1714043" y="407568"/>
                </a:cubicBezTo>
                <a:cubicBezTo>
                  <a:pt x="1714041" y="407569"/>
                  <a:pt x="1714041" y="407570"/>
                  <a:pt x="1714039" y="407570"/>
                </a:cubicBezTo>
                <a:lnTo>
                  <a:pt x="1713167" y="408027"/>
                </a:lnTo>
                <a:lnTo>
                  <a:pt x="1713326" y="408129"/>
                </a:lnTo>
                <a:cubicBezTo>
                  <a:pt x="1568067" y="501522"/>
                  <a:pt x="1568331" y="652580"/>
                  <a:pt x="1714039" y="745814"/>
                </a:cubicBezTo>
                <a:cubicBezTo>
                  <a:pt x="1860011" y="839218"/>
                  <a:pt x="2096680" y="839218"/>
                  <a:pt x="2242652" y="745814"/>
                </a:cubicBezTo>
                <a:cubicBezTo>
                  <a:pt x="2388624" y="652411"/>
                  <a:pt x="2388625" y="500974"/>
                  <a:pt x="2242652" y="407570"/>
                </a:cubicBezTo>
                <a:lnTo>
                  <a:pt x="2242653" y="407570"/>
                </a:lnTo>
                <a:cubicBezTo>
                  <a:pt x="2096681" y="314167"/>
                  <a:pt x="2096681" y="162730"/>
                  <a:pt x="2242653" y="69326"/>
                </a:cubicBezTo>
                <a:cubicBezTo>
                  <a:pt x="2312617" y="24559"/>
                  <a:pt x="2403415" y="1248"/>
                  <a:pt x="249510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79"/>
          <p:cNvSpPr>
            <a:spLocks noChangeAspect="1"/>
          </p:cNvSpPr>
          <p:nvPr/>
        </p:nvSpPr>
        <p:spPr>
          <a:xfrm rot="5400000">
            <a:off x="1941815" y="3084533"/>
            <a:ext cx="1153069" cy="1221020"/>
          </a:xfrm>
          <a:custGeom>
            <a:avLst/>
            <a:gdLst/>
            <a:ahLst/>
            <a:cxnLst/>
            <a:rect l="l" t="t" r="r" b="b"/>
            <a:pathLst>
              <a:path w="3294484" h="3488625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79"/>
          <p:cNvSpPr>
            <a:spLocks noChangeAspect="1"/>
          </p:cNvSpPr>
          <p:nvPr/>
        </p:nvSpPr>
        <p:spPr>
          <a:xfrm>
            <a:off x="4798959" y="5029883"/>
            <a:ext cx="1269036" cy="1221020"/>
          </a:xfrm>
          <a:custGeom>
            <a:avLst/>
            <a:gdLst/>
            <a:ahLst/>
            <a:cxnLst/>
            <a:rect l="l" t="t" r="r" b="b"/>
            <a:pathLst>
              <a:path w="3625814" h="3488625">
                <a:moveTo>
                  <a:pt x="1978799" y="0"/>
                </a:moveTo>
                <a:cubicBezTo>
                  <a:pt x="2074459" y="0"/>
                  <a:pt x="2170119" y="23351"/>
                  <a:pt x="2243105" y="70053"/>
                </a:cubicBezTo>
                <a:cubicBezTo>
                  <a:pt x="2388813" y="163287"/>
                  <a:pt x="2389077" y="314345"/>
                  <a:pt x="2243818" y="407738"/>
                </a:cubicBezTo>
                <a:lnTo>
                  <a:pt x="2243977" y="407840"/>
                </a:lnTo>
                <a:lnTo>
                  <a:pt x="2243105" y="408297"/>
                </a:lnTo>
                <a:cubicBezTo>
                  <a:pt x="2243103" y="408297"/>
                  <a:pt x="2243103" y="408298"/>
                  <a:pt x="2243101" y="408299"/>
                </a:cubicBezTo>
                <a:cubicBezTo>
                  <a:pt x="2097132" y="501702"/>
                  <a:pt x="2097133" y="653138"/>
                  <a:pt x="2243104" y="746541"/>
                </a:cubicBezTo>
                <a:cubicBezTo>
                  <a:pt x="2312953" y="791235"/>
                  <a:pt x="2403567" y="814542"/>
                  <a:pt x="2495106" y="815839"/>
                </a:cubicBezTo>
                <a:cubicBezTo>
                  <a:pt x="3431578" y="607458"/>
                  <a:pt x="2493893" y="816364"/>
                  <a:pt x="3418572" y="609797"/>
                </a:cubicBezTo>
                <a:lnTo>
                  <a:pt x="3418572" y="608625"/>
                </a:lnTo>
                <a:lnTo>
                  <a:pt x="3419744" y="608625"/>
                </a:lnTo>
                <a:cubicBezTo>
                  <a:pt x="3626311" y="1533304"/>
                  <a:pt x="3417405" y="595619"/>
                  <a:pt x="3625786" y="1532091"/>
                </a:cubicBezTo>
                <a:cubicBezTo>
                  <a:pt x="3624489" y="1623630"/>
                  <a:pt x="3601182" y="1714244"/>
                  <a:pt x="3556488" y="1784093"/>
                </a:cubicBezTo>
                <a:cubicBezTo>
                  <a:pt x="3463085" y="1930064"/>
                  <a:pt x="3311649" y="1930065"/>
                  <a:pt x="3218246" y="1784096"/>
                </a:cubicBezTo>
                <a:cubicBezTo>
                  <a:pt x="3218245" y="1784094"/>
                  <a:pt x="3218244" y="1784094"/>
                  <a:pt x="3218244" y="1784092"/>
                </a:cubicBezTo>
                <a:lnTo>
                  <a:pt x="3217787" y="1783220"/>
                </a:lnTo>
                <a:lnTo>
                  <a:pt x="3217685" y="1783379"/>
                </a:lnTo>
                <a:cubicBezTo>
                  <a:pt x="3124292" y="1638120"/>
                  <a:pt x="2973234" y="1638384"/>
                  <a:pt x="2880000" y="1784092"/>
                </a:cubicBezTo>
                <a:cubicBezTo>
                  <a:pt x="2786596" y="1930064"/>
                  <a:pt x="2786596" y="2166733"/>
                  <a:pt x="2880000" y="2312705"/>
                </a:cubicBezTo>
                <a:cubicBezTo>
                  <a:pt x="2973403" y="2458677"/>
                  <a:pt x="3124840" y="2458678"/>
                  <a:pt x="3218244" y="2312705"/>
                </a:cubicBezTo>
                <a:lnTo>
                  <a:pt x="3218244" y="2312706"/>
                </a:lnTo>
                <a:cubicBezTo>
                  <a:pt x="3311647" y="2166734"/>
                  <a:pt x="3463084" y="2166734"/>
                  <a:pt x="3556488" y="2312706"/>
                </a:cubicBezTo>
                <a:cubicBezTo>
                  <a:pt x="3601255" y="2382670"/>
                  <a:pt x="3624566" y="2473468"/>
                  <a:pt x="3625814" y="2565158"/>
                </a:cubicBezTo>
                <a:cubicBezTo>
                  <a:pt x="3418873" y="3497744"/>
                  <a:pt x="3627427" y="2565458"/>
                  <a:pt x="3419744" y="3488625"/>
                </a:cubicBezTo>
                <a:lnTo>
                  <a:pt x="3418572" y="3488625"/>
                </a:lnTo>
                <a:lnTo>
                  <a:pt x="539744" y="3488625"/>
                </a:lnTo>
                <a:cubicBezTo>
                  <a:pt x="747427" y="2565458"/>
                  <a:pt x="538873" y="3497744"/>
                  <a:pt x="745814" y="2565158"/>
                </a:cubicBezTo>
                <a:cubicBezTo>
                  <a:pt x="744566" y="2473468"/>
                  <a:pt x="721255" y="2382670"/>
                  <a:pt x="676488" y="2312706"/>
                </a:cubicBezTo>
                <a:cubicBezTo>
                  <a:pt x="583084" y="2166734"/>
                  <a:pt x="431647" y="2166734"/>
                  <a:pt x="338244" y="2312706"/>
                </a:cubicBezTo>
                <a:lnTo>
                  <a:pt x="338244" y="2312705"/>
                </a:lnTo>
                <a:cubicBezTo>
                  <a:pt x="244840" y="2458678"/>
                  <a:pt x="93403" y="2458677"/>
                  <a:pt x="0" y="2312705"/>
                </a:cubicBezTo>
                <a:cubicBezTo>
                  <a:pt x="-93404" y="2166733"/>
                  <a:pt x="-93404" y="1930064"/>
                  <a:pt x="0" y="1784092"/>
                </a:cubicBezTo>
                <a:cubicBezTo>
                  <a:pt x="93234" y="1638384"/>
                  <a:pt x="244292" y="1638120"/>
                  <a:pt x="337685" y="1783379"/>
                </a:cubicBezTo>
                <a:lnTo>
                  <a:pt x="337787" y="1783220"/>
                </a:lnTo>
                <a:lnTo>
                  <a:pt x="338244" y="1784092"/>
                </a:lnTo>
                <a:cubicBezTo>
                  <a:pt x="338244" y="1784094"/>
                  <a:pt x="338245" y="1784094"/>
                  <a:pt x="338246" y="1784096"/>
                </a:cubicBezTo>
                <a:cubicBezTo>
                  <a:pt x="431649" y="1930065"/>
                  <a:pt x="583085" y="1930064"/>
                  <a:pt x="676488" y="1784093"/>
                </a:cubicBezTo>
                <a:cubicBezTo>
                  <a:pt x="721182" y="1714244"/>
                  <a:pt x="744489" y="1623630"/>
                  <a:pt x="745786" y="1532091"/>
                </a:cubicBezTo>
                <a:cubicBezTo>
                  <a:pt x="537519" y="596130"/>
                  <a:pt x="746083" y="1532282"/>
                  <a:pt x="540082" y="610137"/>
                </a:cubicBezTo>
                <a:cubicBezTo>
                  <a:pt x="1460722" y="817253"/>
                  <a:pt x="529962" y="609039"/>
                  <a:pt x="1462039" y="815867"/>
                </a:cubicBezTo>
                <a:cubicBezTo>
                  <a:pt x="1553729" y="814619"/>
                  <a:pt x="1644527" y="791308"/>
                  <a:pt x="1714491" y="746541"/>
                </a:cubicBezTo>
                <a:cubicBezTo>
                  <a:pt x="1860463" y="653137"/>
                  <a:pt x="1860463" y="501700"/>
                  <a:pt x="1714491" y="408297"/>
                </a:cubicBezTo>
                <a:lnTo>
                  <a:pt x="1714492" y="408297"/>
                </a:lnTo>
                <a:cubicBezTo>
                  <a:pt x="1568519" y="314893"/>
                  <a:pt x="1568520" y="163456"/>
                  <a:pt x="1714492" y="70053"/>
                </a:cubicBezTo>
                <a:cubicBezTo>
                  <a:pt x="1787478" y="23351"/>
                  <a:pt x="1883138" y="0"/>
                  <a:pt x="197879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79"/>
          <p:cNvSpPr>
            <a:spLocks noChangeAspect="1"/>
          </p:cNvSpPr>
          <p:nvPr/>
        </p:nvSpPr>
        <p:spPr>
          <a:xfrm rot="5400000">
            <a:off x="1813589" y="4124743"/>
            <a:ext cx="1269036" cy="1080535"/>
          </a:xfrm>
          <a:custGeom>
            <a:avLst/>
            <a:gdLst/>
            <a:ahLst/>
            <a:cxnLst/>
            <a:rect l="l" t="t" r="r" b="b"/>
            <a:pathLst>
              <a:path w="3625814" h="3087242">
                <a:moveTo>
                  <a:pt x="2495105" y="0"/>
                </a:moveTo>
                <a:cubicBezTo>
                  <a:pt x="3427691" y="206941"/>
                  <a:pt x="2495405" y="-1613"/>
                  <a:pt x="3418572" y="206070"/>
                </a:cubicBezTo>
                <a:lnTo>
                  <a:pt x="3418572" y="207242"/>
                </a:lnTo>
                <a:lnTo>
                  <a:pt x="3419744" y="207242"/>
                </a:lnTo>
                <a:cubicBezTo>
                  <a:pt x="3626311" y="1131921"/>
                  <a:pt x="3417405" y="194236"/>
                  <a:pt x="3625786" y="1130708"/>
                </a:cubicBezTo>
                <a:cubicBezTo>
                  <a:pt x="3624489" y="1222247"/>
                  <a:pt x="3601182" y="1312861"/>
                  <a:pt x="3556488" y="1382710"/>
                </a:cubicBezTo>
                <a:cubicBezTo>
                  <a:pt x="3463085" y="1528681"/>
                  <a:pt x="3311649" y="1528682"/>
                  <a:pt x="3218246" y="1382713"/>
                </a:cubicBezTo>
                <a:cubicBezTo>
                  <a:pt x="3218245" y="1382711"/>
                  <a:pt x="3218244" y="1382711"/>
                  <a:pt x="3218244" y="1382709"/>
                </a:cubicBezTo>
                <a:lnTo>
                  <a:pt x="3217787" y="1381837"/>
                </a:lnTo>
                <a:lnTo>
                  <a:pt x="3217685" y="1381996"/>
                </a:lnTo>
                <a:cubicBezTo>
                  <a:pt x="3124292" y="1236737"/>
                  <a:pt x="2973234" y="1237001"/>
                  <a:pt x="2880000" y="1382709"/>
                </a:cubicBezTo>
                <a:cubicBezTo>
                  <a:pt x="2786596" y="1528681"/>
                  <a:pt x="2786596" y="1765350"/>
                  <a:pt x="2880000" y="1911322"/>
                </a:cubicBezTo>
                <a:cubicBezTo>
                  <a:pt x="2973403" y="2057294"/>
                  <a:pt x="3124840" y="2057295"/>
                  <a:pt x="3218244" y="1911322"/>
                </a:cubicBezTo>
                <a:lnTo>
                  <a:pt x="3218244" y="1911323"/>
                </a:lnTo>
                <a:cubicBezTo>
                  <a:pt x="3311647" y="1765351"/>
                  <a:pt x="3463084" y="1765351"/>
                  <a:pt x="3556488" y="1911323"/>
                </a:cubicBezTo>
                <a:cubicBezTo>
                  <a:pt x="3601255" y="1981287"/>
                  <a:pt x="3624566" y="2072085"/>
                  <a:pt x="3625814" y="2163775"/>
                </a:cubicBezTo>
                <a:cubicBezTo>
                  <a:pt x="3418873" y="3096361"/>
                  <a:pt x="3627427" y="2164075"/>
                  <a:pt x="3419744" y="3087242"/>
                </a:cubicBezTo>
                <a:lnTo>
                  <a:pt x="3418572" y="3087242"/>
                </a:lnTo>
                <a:lnTo>
                  <a:pt x="539744" y="3087242"/>
                </a:lnTo>
                <a:cubicBezTo>
                  <a:pt x="747427" y="2164075"/>
                  <a:pt x="538873" y="3096361"/>
                  <a:pt x="745814" y="2163775"/>
                </a:cubicBezTo>
                <a:cubicBezTo>
                  <a:pt x="744566" y="2072085"/>
                  <a:pt x="721255" y="1981287"/>
                  <a:pt x="676488" y="1911323"/>
                </a:cubicBezTo>
                <a:cubicBezTo>
                  <a:pt x="583084" y="1765351"/>
                  <a:pt x="431647" y="1765351"/>
                  <a:pt x="338244" y="1911323"/>
                </a:cubicBezTo>
                <a:lnTo>
                  <a:pt x="338244" y="1911322"/>
                </a:lnTo>
                <a:cubicBezTo>
                  <a:pt x="244840" y="2057295"/>
                  <a:pt x="93403" y="2057294"/>
                  <a:pt x="0" y="1911322"/>
                </a:cubicBezTo>
                <a:cubicBezTo>
                  <a:pt x="-93404" y="1765350"/>
                  <a:pt x="-93404" y="1528681"/>
                  <a:pt x="0" y="1382709"/>
                </a:cubicBezTo>
                <a:cubicBezTo>
                  <a:pt x="93234" y="1237001"/>
                  <a:pt x="244292" y="1236737"/>
                  <a:pt x="337685" y="1381996"/>
                </a:cubicBezTo>
                <a:lnTo>
                  <a:pt x="337787" y="1381837"/>
                </a:lnTo>
                <a:lnTo>
                  <a:pt x="338244" y="1382709"/>
                </a:lnTo>
                <a:cubicBezTo>
                  <a:pt x="338244" y="1382711"/>
                  <a:pt x="338245" y="1382711"/>
                  <a:pt x="338246" y="1382713"/>
                </a:cubicBezTo>
                <a:cubicBezTo>
                  <a:pt x="431649" y="1528682"/>
                  <a:pt x="583085" y="1528681"/>
                  <a:pt x="676488" y="1382710"/>
                </a:cubicBezTo>
                <a:cubicBezTo>
                  <a:pt x="721182" y="1312861"/>
                  <a:pt x="744489" y="1222247"/>
                  <a:pt x="745786" y="1130708"/>
                </a:cubicBezTo>
                <a:cubicBezTo>
                  <a:pt x="537405" y="194236"/>
                  <a:pt x="746311" y="1131921"/>
                  <a:pt x="539744" y="207242"/>
                </a:cubicBezTo>
                <a:lnTo>
                  <a:pt x="538572" y="207242"/>
                </a:lnTo>
                <a:lnTo>
                  <a:pt x="538572" y="206070"/>
                </a:lnTo>
                <a:cubicBezTo>
                  <a:pt x="1463251" y="-497"/>
                  <a:pt x="525566" y="208409"/>
                  <a:pt x="1462038" y="28"/>
                </a:cubicBezTo>
                <a:cubicBezTo>
                  <a:pt x="1553577" y="1325"/>
                  <a:pt x="1644191" y="24632"/>
                  <a:pt x="1714040" y="69326"/>
                </a:cubicBezTo>
                <a:cubicBezTo>
                  <a:pt x="1860011" y="162729"/>
                  <a:pt x="1860012" y="314165"/>
                  <a:pt x="1714043" y="407568"/>
                </a:cubicBezTo>
                <a:cubicBezTo>
                  <a:pt x="1714041" y="407569"/>
                  <a:pt x="1714041" y="407570"/>
                  <a:pt x="1714039" y="407570"/>
                </a:cubicBezTo>
                <a:lnTo>
                  <a:pt x="1713167" y="408027"/>
                </a:lnTo>
                <a:lnTo>
                  <a:pt x="1713326" y="408129"/>
                </a:lnTo>
                <a:cubicBezTo>
                  <a:pt x="1568067" y="501522"/>
                  <a:pt x="1568331" y="652580"/>
                  <a:pt x="1714039" y="745814"/>
                </a:cubicBezTo>
                <a:cubicBezTo>
                  <a:pt x="1860011" y="839218"/>
                  <a:pt x="2096680" y="839218"/>
                  <a:pt x="2242652" y="745814"/>
                </a:cubicBezTo>
                <a:cubicBezTo>
                  <a:pt x="2388624" y="652411"/>
                  <a:pt x="2388625" y="500974"/>
                  <a:pt x="2242652" y="407570"/>
                </a:cubicBezTo>
                <a:lnTo>
                  <a:pt x="2242653" y="407570"/>
                </a:lnTo>
                <a:cubicBezTo>
                  <a:pt x="2096681" y="314167"/>
                  <a:pt x="2096681" y="162730"/>
                  <a:pt x="2242653" y="69326"/>
                </a:cubicBezTo>
                <a:cubicBezTo>
                  <a:pt x="2312617" y="24559"/>
                  <a:pt x="2403415" y="1248"/>
                  <a:pt x="249510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79"/>
          <p:cNvSpPr>
            <a:spLocks noChangeAspect="1"/>
          </p:cNvSpPr>
          <p:nvPr/>
        </p:nvSpPr>
        <p:spPr>
          <a:xfrm rot="10800000">
            <a:off x="2858651" y="1167737"/>
            <a:ext cx="1153069" cy="1221020"/>
          </a:xfrm>
          <a:custGeom>
            <a:avLst/>
            <a:gdLst/>
            <a:ahLst/>
            <a:cxnLst/>
            <a:rect l="l" t="t" r="r" b="b"/>
            <a:pathLst>
              <a:path w="3294484" h="3488625">
                <a:moveTo>
                  <a:pt x="1647469" y="0"/>
                </a:moveTo>
                <a:cubicBezTo>
                  <a:pt x="1743129" y="0"/>
                  <a:pt x="1838789" y="23351"/>
                  <a:pt x="1911775" y="70053"/>
                </a:cubicBezTo>
                <a:cubicBezTo>
                  <a:pt x="2057483" y="163287"/>
                  <a:pt x="2057747" y="314345"/>
                  <a:pt x="1912488" y="407738"/>
                </a:cubicBezTo>
                <a:lnTo>
                  <a:pt x="1912647" y="407840"/>
                </a:lnTo>
                <a:lnTo>
                  <a:pt x="1911775" y="408297"/>
                </a:lnTo>
                <a:cubicBezTo>
                  <a:pt x="1911773" y="408297"/>
                  <a:pt x="1911773" y="408298"/>
                  <a:pt x="1911771" y="408299"/>
                </a:cubicBezTo>
                <a:cubicBezTo>
                  <a:pt x="1765802" y="501702"/>
                  <a:pt x="1765803" y="653138"/>
                  <a:pt x="1911774" y="746541"/>
                </a:cubicBezTo>
                <a:cubicBezTo>
                  <a:pt x="1981623" y="791235"/>
                  <a:pt x="2072237" y="814542"/>
                  <a:pt x="2163776" y="815839"/>
                </a:cubicBezTo>
                <a:cubicBezTo>
                  <a:pt x="3100248" y="607458"/>
                  <a:pt x="2162563" y="816364"/>
                  <a:pt x="3087242" y="609797"/>
                </a:cubicBezTo>
                <a:lnTo>
                  <a:pt x="3087242" y="608625"/>
                </a:lnTo>
                <a:lnTo>
                  <a:pt x="3088414" y="608625"/>
                </a:lnTo>
                <a:cubicBezTo>
                  <a:pt x="3294981" y="1533304"/>
                  <a:pt x="3086075" y="595619"/>
                  <a:pt x="3294456" y="1532091"/>
                </a:cubicBezTo>
                <a:cubicBezTo>
                  <a:pt x="3293159" y="1623630"/>
                  <a:pt x="3269852" y="1714244"/>
                  <a:pt x="3225158" y="1784093"/>
                </a:cubicBezTo>
                <a:cubicBezTo>
                  <a:pt x="3131755" y="1930064"/>
                  <a:pt x="2980319" y="1930065"/>
                  <a:pt x="2886916" y="1784096"/>
                </a:cubicBezTo>
                <a:cubicBezTo>
                  <a:pt x="2886915" y="1784094"/>
                  <a:pt x="2886914" y="1784094"/>
                  <a:pt x="2886914" y="1784092"/>
                </a:cubicBezTo>
                <a:lnTo>
                  <a:pt x="2886457" y="1783220"/>
                </a:lnTo>
                <a:lnTo>
                  <a:pt x="2886355" y="1783379"/>
                </a:lnTo>
                <a:cubicBezTo>
                  <a:pt x="2792962" y="1638120"/>
                  <a:pt x="2641904" y="1638384"/>
                  <a:pt x="2548670" y="1784092"/>
                </a:cubicBezTo>
                <a:cubicBezTo>
                  <a:pt x="2455266" y="1930064"/>
                  <a:pt x="2455266" y="2166733"/>
                  <a:pt x="2548670" y="2312705"/>
                </a:cubicBezTo>
                <a:cubicBezTo>
                  <a:pt x="2642073" y="2458677"/>
                  <a:pt x="2793510" y="2458678"/>
                  <a:pt x="2886914" y="2312705"/>
                </a:cubicBezTo>
                <a:lnTo>
                  <a:pt x="2886914" y="2312706"/>
                </a:lnTo>
                <a:cubicBezTo>
                  <a:pt x="2980317" y="2166734"/>
                  <a:pt x="3131754" y="2166734"/>
                  <a:pt x="3225158" y="2312706"/>
                </a:cubicBezTo>
                <a:cubicBezTo>
                  <a:pt x="3269925" y="2382670"/>
                  <a:pt x="3293236" y="2473468"/>
                  <a:pt x="3294484" y="2565158"/>
                </a:cubicBezTo>
                <a:cubicBezTo>
                  <a:pt x="3087543" y="3497744"/>
                  <a:pt x="3296097" y="2565458"/>
                  <a:pt x="3088414" y="3488625"/>
                </a:cubicBezTo>
                <a:lnTo>
                  <a:pt x="3087242" y="3488625"/>
                </a:lnTo>
                <a:lnTo>
                  <a:pt x="207242" y="3488625"/>
                </a:lnTo>
                <a:lnTo>
                  <a:pt x="206070" y="3488625"/>
                </a:lnTo>
                <a:cubicBezTo>
                  <a:pt x="-497" y="2563946"/>
                  <a:pt x="208409" y="3501631"/>
                  <a:pt x="28" y="2565159"/>
                </a:cubicBezTo>
                <a:cubicBezTo>
                  <a:pt x="1325" y="2473620"/>
                  <a:pt x="24632" y="2383006"/>
                  <a:pt x="69326" y="2313157"/>
                </a:cubicBezTo>
                <a:cubicBezTo>
                  <a:pt x="162729" y="2167186"/>
                  <a:pt x="314165" y="2167185"/>
                  <a:pt x="407568" y="2313154"/>
                </a:cubicBezTo>
                <a:cubicBezTo>
                  <a:pt x="407569" y="2313156"/>
                  <a:pt x="407570" y="2313156"/>
                  <a:pt x="407570" y="2313158"/>
                </a:cubicBezTo>
                <a:lnTo>
                  <a:pt x="408027" y="2314030"/>
                </a:lnTo>
                <a:lnTo>
                  <a:pt x="408129" y="2313871"/>
                </a:lnTo>
                <a:cubicBezTo>
                  <a:pt x="501522" y="2459130"/>
                  <a:pt x="652580" y="2458866"/>
                  <a:pt x="745814" y="2313158"/>
                </a:cubicBezTo>
                <a:cubicBezTo>
                  <a:pt x="839218" y="2167186"/>
                  <a:pt x="839218" y="1930517"/>
                  <a:pt x="745814" y="1784545"/>
                </a:cubicBezTo>
                <a:cubicBezTo>
                  <a:pt x="652411" y="1638573"/>
                  <a:pt x="500974" y="1638572"/>
                  <a:pt x="407570" y="1784545"/>
                </a:cubicBezTo>
                <a:lnTo>
                  <a:pt x="407570" y="1784544"/>
                </a:lnTo>
                <a:cubicBezTo>
                  <a:pt x="314167" y="1930516"/>
                  <a:pt x="162730" y="1930516"/>
                  <a:pt x="69326" y="1784544"/>
                </a:cubicBezTo>
                <a:cubicBezTo>
                  <a:pt x="24559" y="1714580"/>
                  <a:pt x="1248" y="1623782"/>
                  <a:pt x="0" y="1532092"/>
                </a:cubicBezTo>
                <a:cubicBezTo>
                  <a:pt x="206941" y="599506"/>
                  <a:pt x="-1613" y="1531792"/>
                  <a:pt x="206070" y="608625"/>
                </a:cubicBezTo>
                <a:lnTo>
                  <a:pt x="207242" y="608625"/>
                </a:lnTo>
                <a:lnTo>
                  <a:pt x="207242" y="609797"/>
                </a:lnTo>
                <a:cubicBezTo>
                  <a:pt x="1130409" y="817480"/>
                  <a:pt x="198123" y="608926"/>
                  <a:pt x="1130709" y="815867"/>
                </a:cubicBezTo>
                <a:cubicBezTo>
                  <a:pt x="1222399" y="814619"/>
                  <a:pt x="1313197" y="791308"/>
                  <a:pt x="1383161" y="746541"/>
                </a:cubicBezTo>
                <a:cubicBezTo>
                  <a:pt x="1529133" y="653137"/>
                  <a:pt x="1529133" y="501700"/>
                  <a:pt x="1383161" y="408297"/>
                </a:cubicBezTo>
                <a:lnTo>
                  <a:pt x="1383162" y="408297"/>
                </a:lnTo>
                <a:cubicBezTo>
                  <a:pt x="1237189" y="314893"/>
                  <a:pt x="1237190" y="163456"/>
                  <a:pt x="1383162" y="70053"/>
                </a:cubicBezTo>
                <a:cubicBezTo>
                  <a:pt x="1456148" y="23351"/>
                  <a:pt x="1551808" y="0"/>
                  <a:pt x="164746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79"/>
          <p:cNvSpPr>
            <a:spLocks noChangeAspect="1"/>
          </p:cNvSpPr>
          <p:nvPr/>
        </p:nvSpPr>
        <p:spPr>
          <a:xfrm rot="5400000">
            <a:off x="1813589" y="2194258"/>
            <a:ext cx="1269036" cy="1080535"/>
          </a:xfrm>
          <a:custGeom>
            <a:avLst/>
            <a:gdLst/>
            <a:ahLst/>
            <a:cxnLst/>
            <a:rect l="l" t="t" r="r" b="b"/>
            <a:pathLst>
              <a:path w="3625814" h="3087242">
                <a:moveTo>
                  <a:pt x="2163775" y="0"/>
                </a:moveTo>
                <a:cubicBezTo>
                  <a:pt x="3096361" y="206941"/>
                  <a:pt x="2164075" y="-1613"/>
                  <a:pt x="3087242" y="206070"/>
                </a:cubicBezTo>
                <a:lnTo>
                  <a:pt x="3087242" y="207242"/>
                </a:lnTo>
                <a:lnTo>
                  <a:pt x="3086070" y="207242"/>
                </a:lnTo>
                <a:cubicBezTo>
                  <a:pt x="2878387" y="1130409"/>
                  <a:pt x="3086941" y="198123"/>
                  <a:pt x="2880000" y="1130709"/>
                </a:cubicBezTo>
                <a:cubicBezTo>
                  <a:pt x="2881248" y="1222399"/>
                  <a:pt x="2904559" y="1313197"/>
                  <a:pt x="2949326" y="1383161"/>
                </a:cubicBezTo>
                <a:cubicBezTo>
                  <a:pt x="3042730" y="1529133"/>
                  <a:pt x="3194167" y="1529133"/>
                  <a:pt x="3287570" y="1383161"/>
                </a:cubicBezTo>
                <a:lnTo>
                  <a:pt x="3287570" y="1383162"/>
                </a:lnTo>
                <a:cubicBezTo>
                  <a:pt x="3380974" y="1237189"/>
                  <a:pt x="3532411" y="1237190"/>
                  <a:pt x="3625814" y="1383162"/>
                </a:cubicBezTo>
                <a:cubicBezTo>
                  <a:pt x="3719218" y="1529134"/>
                  <a:pt x="3719218" y="1765803"/>
                  <a:pt x="3625814" y="1911775"/>
                </a:cubicBezTo>
                <a:cubicBezTo>
                  <a:pt x="3532580" y="2057483"/>
                  <a:pt x="3381522" y="2057747"/>
                  <a:pt x="3288129" y="1912488"/>
                </a:cubicBezTo>
                <a:lnTo>
                  <a:pt x="3288027" y="1912647"/>
                </a:lnTo>
                <a:lnTo>
                  <a:pt x="3287570" y="1911775"/>
                </a:lnTo>
                <a:cubicBezTo>
                  <a:pt x="3287570" y="1911773"/>
                  <a:pt x="3287569" y="1911773"/>
                  <a:pt x="3287568" y="1911771"/>
                </a:cubicBezTo>
                <a:cubicBezTo>
                  <a:pt x="3194165" y="1765802"/>
                  <a:pt x="3042729" y="1765803"/>
                  <a:pt x="2949326" y="1911774"/>
                </a:cubicBezTo>
                <a:cubicBezTo>
                  <a:pt x="2904632" y="1981623"/>
                  <a:pt x="2881325" y="2072237"/>
                  <a:pt x="2880028" y="2163776"/>
                </a:cubicBezTo>
                <a:cubicBezTo>
                  <a:pt x="3088409" y="3100248"/>
                  <a:pt x="2879503" y="2162563"/>
                  <a:pt x="3086070" y="3087242"/>
                </a:cubicBezTo>
                <a:lnTo>
                  <a:pt x="207242" y="3087242"/>
                </a:lnTo>
                <a:lnTo>
                  <a:pt x="206070" y="3087242"/>
                </a:lnTo>
                <a:cubicBezTo>
                  <a:pt x="-497" y="2162563"/>
                  <a:pt x="208409" y="3100248"/>
                  <a:pt x="28" y="2163776"/>
                </a:cubicBezTo>
                <a:cubicBezTo>
                  <a:pt x="1325" y="2072237"/>
                  <a:pt x="24632" y="1981623"/>
                  <a:pt x="69326" y="1911774"/>
                </a:cubicBezTo>
                <a:cubicBezTo>
                  <a:pt x="162729" y="1765803"/>
                  <a:pt x="314165" y="1765802"/>
                  <a:pt x="407568" y="1911771"/>
                </a:cubicBezTo>
                <a:cubicBezTo>
                  <a:pt x="407569" y="1911773"/>
                  <a:pt x="407570" y="1911773"/>
                  <a:pt x="407570" y="1911775"/>
                </a:cubicBezTo>
                <a:lnTo>
                  <a:pt x="408027" y="1912647"/>
                </a:lnTo>
                <a:lnTo>
                  <a:pt x="408129" y="1912488"/>
                </a:lnTo>
                <a:cubicBezTo>
                  <a:pt x="501522" y="2057747"/>
                  <a:pt x="652580" y="2057483"/>
                  <a:pt x="745814" y="1911775"/>
                </a:cubicBezTo>
                <a:cubicBezTo>
                  <a:pt x="839218" y="1765803"/>
                  <a:pt x="839218" y="1529134"/>
                  <a:pt x="745814" y="1383162"/>
                </a:cubicBezTo>
                <a:cubicBezTo>
                  <a:pt x="652411" y="1237190"/>
                  <a:pt x="500974" y="1237189"/>
                  <a:pt x="407570" y="1383162"/>
                </a:cubicBezTo>
                <a:lnTo>
                  <a:pt x="407570" y="1383161"/>
                </a:lnTo>
                <a:cubicBezTo>
                  <a:pt x="314167" y="1529133"/>
                  <a:pt x="162730" y="1529133"/>
                  <a:pt x="69326" y="1383161"/>
                </a:cubicBezTo>
                <a:cubicBezTo>
                  <a:pt x="24559" y="1313197"/>
                  <a:pt x="1248" y="1222399"/>
                  <a:pt x="0" y="1130709"/>
                </a:cubicBezTo>
                <a:cubicBezTo>
                  <a:pt x="206941" y="198123"/>
                  <a:pt x="-1613" y="1130409"/>
                  <a:pt x="206070" y="207242"/>
                </a:cubicBezTo>
                <a:lnTo>
                  <a:pt x="207242" y="207242"/>
                </a:lnTo>
                <a:lnTo>
                  <a:pt x="207242" y="206070"/>
                </a:lnTo>
                <a:cubicBezTo>
                  <a:pt x="1131921" y="-497"/>
                  <a:pt x="194236" y="208409"/>
                  <a:pt x="1130708" y="28"/>
                </a:cubicBezTo>
                <a:cubicBezTo>
                  <a:pt x="1222247" y="1325"/>
                  <a:pt x="1312861" y="24632"/>
                  <a:pt x="1382710" y="69326"/>
                </a:cubicBezTo>
                <a:cubicBezTo>
                  <a:pt x="1528681" y="162729"/>
                  <a:pt x="1528682" y="314165"/>
                  <a:pt x="1382713" y="407568"/>
                </a:cubicBezTo>
                <a:cubicBezTo>
                  <a:pt x="1382711" y="407569"/>
                  <a:pt x="1382711" y="407570"/>
                  <a:pt x="1382709" y="407570"/>
                </a:cubicBezTo>
                <a:lnTo>
                  <a:pt x="1381837" y="408027"/>
                </a:lnTo>
                <a:lnTo>
                  <a:pt x="1381996" y="408129"/>
                </a:lnTo>
                <a:cubicBezTo>
                  <a:pt x="1236737" y="501522"/>
                  <a:pt x="1237001" y="652580"/>
                  <a:pt x="1382709" y="745814"/>
                </a:cubicBezTo>
                <a:cubicBezTo>
                  <a:pt x="1528681" y="839218"/>
                  <a:pt x="1765350" y="839218"/>
                  <a:pt x="1911322" y="745814"/>
                </a:cubicBezTo>
                <a:cubicBezTo>
                  <a:pt x="2057294" y="652411"/>
                  <a:pt x="2057295" y="500974"/>
                  <a:pt x="1911322" y="407570"/>
                </a:cubicBezTo>
                <a:lnTo>
                  <a:pt x="1911323" y="407570"/>
                </a:lnTo>
                <a:cubicBezTo>
                  <a:pt x="1765351" y="314167"/>
                  <a:pt x="1765351" y="162730"/>
                  <a:pt x="1911323" y="69326"/>
                </a:cubicBezTo>
                <a:cubicBezTo>
                  <a:pt x="1981287" y="24559"/>
                  <a:pt x="2072085" y="1248"/>
                  <a:pt x="216377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11"/>
          <p:cNvSpPr>
            <a:spLocks noChangeAspect="1"/>
          </p:cNvSpPr>
          <p:nvPr/>
        </p:nvSpPr>
        <p:spPr>
          <a:xfrm rot="5400000">
            <a:off x="1920099" y="5045989"/>
            <a:ext cx="1196500" cy="1221020"/>
          </a:xfrm>
          <a:custGeom>
            <a:avLst/>
            <a:gdLst/>
            <a:ahLst/>
            <a:cxnLst/>
            <a:rect l="l" t="t" r="r" b="b"/>
            <a:pathLst>
              <a:path w="3418572" h="3488625">
                <a:moveTo>
                  <a:pt x="1978799" y="0"/>
                </a:moveTo>
                <a:cubicBezTo>
                  <a:pt x="2074459" y="0"/>
                  <a:pt x="2170119" y="23351"/>
                  <a:pt x="2243105" y="70053"/>
                </a:cubicBezTo>
                <a:cubicBezTo>
                  <a:pt x="2388813" y="163287"/>
                  <a:pt x="2389077" y="314345"/>
                  <a:pt x="2243818" y="407738"/>
                </a:cubicBezTo>
                <a:lnTo>
                  <a:pt x="2243977" y="407840"/>
                </a:lnTo>
                <a:lnTo>
                  <a:pt x="2243105" y="408297"/>
                </a:lnTo>
                <a:cubicBezTo>
                  <a:pt x="2243103" y="408297"/>
                  <a:pt x="2243103" y="408298"/>
                  <a:pt x="2243101" y="408299"/>
                </a:cubicBezTo>
                <a:cubicBezTo>
                  <a:pt x="2097132" y="501702"/>
                  <a:pt x="2097133" y="653138"/>
                  <a:pt x="2243104" y="746541"/>
                </a:cubicBezTo>
                <a:cubicBezTo>
                  <a:pt x="2312953" y="791235"/>
                  <a:pt x="2403567" y="814542"/>
                  <a:pt x="2495106" y="815839"/>
                </a:cubicBezTo>
                <a:cubicBezTo>
                  <a:pt x="3431578" y="607458"/>
                  <a:pt x="2493893" y="816364"/>
                  <a:pt x="3418572" y="609797"/>
                </a:cubicBezTo>
                <a:lnTo>
                  <a:pt x="3418572" y="3488625"/>
                </a:lnTo>
                <a:lnTo>
                  <a:pt x="539744" y="3488625"/>
                </a:lnTo>
                <a:cubicBezTo>
                  <a:pt x="747427" y="2565458"/>
                  <a:pt x="538873" y="3497744"/>
                  <a:pt x="745814" y="2565158"/>
                </a:cubicBezTo>
                <a:cubicBezTo>
                  <a:pt x="744566" y="2473468"/>
                  <a:pt x="721255" y="2382670"/>
                  <a:pt x="676488" y="2312706"/>
                </a:cubicBezTo>
                <a:cubicBezTo>
                  <a:pt x="583084" y="2166734"/>
                  <a:pt x="431647" y="2166734"/>
                  <a:pt x="338244" y="2312706"/>
                </a:cubicBezTo>
                <a:lnTo>
                  <a:pt x="338244" y="2312705"/>
                </a:lnTo>
                <a:cubicBezTo>
                  <a:pt x="244840" y="2458678"/>
                  <a:pt x="93403" y="2458677"/>
                  <a:pt x="0" y="2312705"/>
                </a:cubicBezTo>
                <a:cubicBezTo>
                  <a:pt x="-93404" y="2166733"/>
                  <a:pt x="-93404" y="1930064"/>
                  <a:pt x="0" y="1784092"/>
                </a:cubicBezTo>
                <a:cubicBezTo>
                  <a:pt x="93234" y="1638384"/>
                  <a:pt x="244292" y="1638120"/>
                  <a:pt x="337685" y="1783379"/>
                </a:cubicBezTo>
                <a:lnTo>
                  <a:pt x="337787" y="1783220"/>
                </a:lnTo>
                <a:lnTo>
                  <a:pt x="338244" y="1784092"/>
                </a:lnTo>
                <a:cubicBezTo>
                  <a:pt x="338244" y="1784094"/>
                  <a:pt x="338245" y="1784094"/>
                  <a:pt x="338246" y="1784096"/>
                </a:cubicBezTo>
                <a:cubicBezTo>
                  <a:pt x="431649" y="1930065"/>
                  <a:pt x="583085" y="1930064"/>
                  <a:pt x="676488" y="1784093"/>
                </a:cubicBezTo>
                <a:cubicBezTo>
                  <a:pt x="721182" y="1714244"/>
                  <a:pt x="744489" y="1623630"/>
                  <a:pt x="745786" y="1532091"/>
                </a:cubicBezTo>
                <a:cubicBezTo>
                  <a:pt x="537519" y="596130"/>
                  <a:pt x="746083" y="1532282"/>
                  <a:pt x="540082" y="610137"/>
                </a:cubicBezTo>
                <a:cubicBezTo>
                  <a:pt x="1460722" y="817253"/>
                  <a:pt x="529962" y="609039"/>
                  <a:pt x="1462039" y="815867"/>
                </a:cubicBezTo>
                <a:cubicBezTo>
                  <a:pt x="1553729" y="814619"/>
                  <a:pt x="1644527" y="791308"/>
                  <a:pt x="1714491" y="746541"/>
                </a:cubicBezTo>
                <a:cubicBezTo>
                  <a:pt x="1860463" y="653137"/>
                  <a:pt x="1860463" y="501700"/>
                  <a:pt x="1714491" y="408297"/>
                </a:cubicBezTo>
                <a:lnTo>
                  <a:pt x="1714492" y="408297"/>
                </a:lnTo>
                <a:cubicBezTo>
                  <a:pt x="1568519" y="314893"/>
                  <a:pt x="1568520" y="163456"/>
                  <a:pt x="1714492" y="70053"/>
                </a:cubicBezTo>
                <a:cubicBezTo>
                  <a:pt x="1787478" y="23351"/>
                  <a:pt x="1883138" y="0"/>
                  <a:pt x="197879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19"/>
          <p:cNvSpPr>
            <a:spLocks noChangeAspect="1"/>
          </p:cNvSpPr>
          <p:nvPr/>
        </p:nvSpPr>
        <p:spPr>
          <a:xfrm rot="16200000">
            <a:off x="5934905" y="1167737"/>
            <a:ext cx="1080535" cy="1080535"/>
          </a:xfrm>
          <a:custGeom>
            <a:avLst/>
            <a:gdLst/>
            <a:ahLst/>
            <a:cxnLst/>
            <a:rect l="l" t="t" r="r" b="b"/>
            <a:pathLst>
              <a:path w="3087242" h="3087242">
                <a:moveTo>
                  <a:pt x="2163775" y="0"/>
                </a:moveTo>
                <a:cubicBezTo>
                  <a:pt x="3096361" y="206941"/>
                  <a:pt x="2164075" y="-1613"/>
                  <a:pt x="3087242" y="206070"/>
                </a:cubicBezTo>
                <a:lnTo>
                  <a:pt x="3087242" y="207242"/>
                </a:lnTo>
                <a:lnTo>
                  <a:pt x="3087242" y="3087242"/>
                </a:lnTo>
                <a:lnTo>
                  <a:pt x="207242" y="3087242"/>
                </a:lnTo>
                <a:lnTo>
                  <a:pt x="206070" y="3087242"/>
                </a:lnTo>
                <a:cubicBezTo>
                  <a:pt x="-497" y="2162563"/>
                  <a:pt x="208409" y="3100248"/>
                  <a:pt x="28" y="2163776"/>
                </a:cubicBezTo>
                <a:cubicBezTo>
                  <a:pt x="1325" y="2072237"/>
                  <a:pt x="24632" y="1981623"/>
                  <a:pt x="69326" y="1911774"/>
                </a:cubicBezTo>
                <a:cubicBezTo>
                  <a:pt x="162729" y="1765803"/>
                  <a:pt x="314165" y="1765802"/>
                  <a:pt x="407568" y="1911771"/>
                </a:cubicBezTo>
                <a:cubicBezTo>
                  <a:pt x="407569" y="1911773"/>
                  <a:pt x="407570" y="1911773"/>
                  <a:pt x="407570" y="1911775"/>
                </a:cubicBezTo>
                <a:lnTo>
                  <a:pt x="408027" y="1912647"/>
                </a:lnTo>
                <a:lnTo>
                  <a:pt x="408129" y="1912488"/>
                </a:lnTo>
                <a:cubicBezTo>
                  <a:pt x="501522" y="2057747"/>
                  <a:pt x="652580" y="2057483"/>
                  <a:pt x="745814" y="1911775"/>
                </a:cubicBezTo>
                <a:cubicBezTo>
                  <a:pt x="839218" y="1765803"/>
                  <a:pt x="839218" y="1529134"/>
                  <a:pt x="745814" y="1383162"/>
                </a:cubicBezTo>
                <a:cubicBezTo>
                  <a:pt x="652411" y="1237190"/>
                  <a:pt x="500974" y="1237189"/>
                  <a:pt x="407570" y="1383162"/>
                </a:cubicBezTo>
                <a:lnTo>
                  <a:pt x="407570" y="1383161"/>
                </a:lnTo>
                <a:cubicBezTo>
                  <a:pt x="314167" y="1529133"/>
                  <a:pt x="162730" y="1529133"/>
                  <a:pt x="69326" y="1383161"/>
                </a:cubicBezTo>
                <a:cubicBezTo>
                  <a:pt x="24559" y="1313197"/>
                  <a:pt x="1248" y="1222399"/>
                  <a:pt x="0" y="1130709"/>
                </a:cubicBezTo>
                <a:cubicBezTo>
                  <a:pt x="206941" y="198123"/>
                  <a:pt x="-1613" y="1130409"/>
                  <a:pt x="206070" y="207242"/>
                </a:cubicBezTo>
                <a:lnTo>
                  <a:pt x="207242" y="207242"/>
                </a:lnTo>
                <a:lnTo>
                  <a:pt x="207242" y="206070"/>
                </a:lnTo>
                <a:cubicBezTo>
                  <a:pt x="1131921" y="-497"/>
                  <a:pt x="194236" y="208409"/>
                  <a:pt x="1130708" y="28"/>
                </a:cubicBezTo>
                <a:cubicBezTo>
                  <a:pt x="1222247" y="1325"/>
                  <a:pt x="1312861" y="24632"/>
                  <a:pt x="1382710" y="69326"/>
                </a:cubicBezTo>
                <a:cubicBezTo>
                  <a:pt x="1528681" y="162729"/>
                  <a:pt x="1528682" y="314165"/>
                  <a:pt x="1382713" y="407568"/>
                </a:cubicBezTo>
                <a:cubicBezTo>
                  <a:pt x="1382711" y="407569"/>
                  <a:pt x="1382711" y="407570"/>
                  <a:pt x="1382709" y="407570"/>
                </a:cubicBezTo>
                <a:lnTo>
                  <a:pt x="1381837" y="408027"/>
                </a:lnTo>
                <a:lnTo>
                  <a:pt x="1381996" y="408129"/>
                </a:lnTo>
                <a:cubicBezTo>
                  <a:pt x="1236737" y="501522"/>
                  <a:pt x="1237001" y="652580"/>
                  <a:pt x="1382709" y="745814"/>
                </a:cubicBezTo>
                <a:cubicBezTo>
                  <a:pt x="1528681" y="839218"/>
                  <a:pt x="1765350" y="839218"/>
                  <a:pt x="1911322" y="745814"/>
                </a:cubicBezTo>
                <a:cubicBezTo>
                  <a:pt x="2057294" y="652411"/>
                  <a:pt x="2057295" y="500974"/>
                  <a:pt x="1911322" y="407570"/>
                </a:cubicBezTo>
                <a:lnTo>
                  <a:pt x="1911323" y="407570"/>
                </a:lnTo>
                <a:cubicBezTo>
                  <a:pt x="1765351" y="314167"/>
                  <a:pt x="1765351" y="162730"/>
                  <a:pt x="1911323" y="69326"/>
                </a:cubicBezTo>
                <a:cubicBezTo>
                  <a:pt x="1981287" y="24559"/>
                  <a:pt x="2072085" y="1248"/>
                  <a:pt x="2163775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26"/>
          <p:cNvSpPr>
            <a:spLocks noChangeAspect="1"/>
          </p:cNvSpPr>
          <p:nvPr/>
        </p:nvSpPr>
        <p:spPr>
          <a:xfrm>
            <a:off x="5818940" y="5170368"/>
            <a:ext cx="1196500" cy="1080535"/>
          </a:xfrm>
          <a:custGeom>
            <a:avLst/>
            <a:gdLst/>
            <a:ahLst/>
            <a:cxnLst/>
            <a:rect l="l" t="t" r="r" b="b"/>
            <a:pathLst>
              <a:path w="3418572" h="3087242">
                <a:moveTo>
                  <a:pt x="2494411" y="0"/>
                </a:moveTo>
                <a:cubicBezTo>
                  <a:pt x="3426997" y="206941"/>
                  <a:pt x="2494711" y="-1613"/>
                  <a:pt x="3417878" y="206070"/>
                </a:cubicBezTo>
                <a:lnTo>
                  <a:pt x="3417878" y="207242"/>
                </a:lnTo>
                <a:lnTo>
                  <a:pt x="3418572" y="207242"/>
                </a:lnTo>
                <a:lnTo>
                  <a:pt x="3418572" y="3087242"/>
                </a:lnTo>
                <a:lnTo>
                  <a:pt x="539744" y="3087242"/>
                </a:lnTo>
                <a:cubicBezTo>
                  <a:pt x="747427" y="2164075"/>
                  <a:pt x="538873" y="3096361"/>
                  <a:pt x="745814" y="2163775"/>
                </a:cubicBezTo>
                <a:cubicBezTo>
                  <a:pt x="744566" y="2072085"/>
                  <a:pt x="721255" y="1981287"/>
                  <a:pt x="676488" y="1911323"/>
                </a:cubicBezTo>
                <a:cubicBezTo>
                  <a:pt x="583084" y="1765351"/>
                  <a:pt x="431647" y="1765351"/>
                  <a:pt x="338244" y="1911323"/>
                </a:cubicBezTo>
                <a:lnTo>
                  <a:pt x="338244" y="1911322"/>
                </a:lnTo>
                <a:cubicBezTo>
                  <a:pt x="244840" y="2057295"/>
                  <a:pt x="93403" y="2057294"/>
                  <a:pt x="0" y="1911322"/>
                </a:cubicBezTo>
                <a:cubicBezTo>
                  <a:pt x="-93404" y="1765350"/>
                  <a:pt x="-93404" y="1528681"/>
                  <a:pt x="0" y="1382709"/>
                </a:cubicBezTo>
                <a:cubicBezTo>
                  <a:pt x="93234" y="1237001"/>
                  <a:pt x="244292" y="1236737"/>
                  <a:pt x="337685" y="1381996"/>
                </a:cubicBezTo>
                <a:lnTo>
                  <a:pt x="337787" y="1381837"/>
                </a:lnTo>
                <a:lnTo>
                  <a:pt x="338244" y="1382709"/>
                </a:lnTo>
                <a:cubicBezTo>
                  <a:pt x="338244" y="1382711"/>
                  <a:pt x="338245" y="1382711"/>
                  <a:pt x="338246" y="1382713"/>
                </a:cubicBezTo>
                <a:cubicBezTo>
                  <a:pt x="431649" y="1528682"/>
                  <a:pt x="583085" y="1528681"/>
                  <a:pt x="676488" y="1382710"/>
                </a:cubicBezTo>
                <a:cubicBezTo>
                  <a:pt x="721182" y="1312861"/>
                  <a:pt x="744489" y="1222247"/>
                  <a:pt x="745786" y="1130708"/>
                </a:cubicBezTo>
                <a:cubicBezTo>
                  <a:pt x="537405" y="194236"/>
                  <a:pt x="746311" y="1131921"/>
                  <a:pt x="539744" y="207242"/>
                </a:cubicBezTo>
                <a:lnTo>
                  <a:pt x="538572" y="207242"/>
                </a:lnTo>
                <a:lnTo>
                  <a:pt x="537878" y="207242"/>
                </a:lnTo>
                <a:lnTo>
                  <a:pt x="537878" y="206070"/>
                </a:lnTo>
                <a:cubicBezTo>
                  <a:pt x="1462557" y="-497"/>
                  <a:pt x="524872" y="208409"/>
                  <a:pt x="1461344" y="28"/>
                </a:cubicBezTo>
                <a:cubicBezTo>
                  <a:pt x="1552883" y="1325"/>
                  <a:pt x="1643497" y="24632"/>
                  <a:pt x="1713346" y="69326"/>
                </a:cubicBezTo>
                <a:cubicBezTo>
                  <a:pt x="1859317" y="162729"/>
                  <a:pt x="1859318" y="314165"/>
                  <a:pt x="1713349" y="407568"/>
                </a:cubicBezTo>
                <a:cubicBezTo>
                  <a:pt x="1713347" y="407569"/>
                  <a:pt x="1713347" y="407570"/>
                  <a:pt x="1713345" y="407570"/>
                </a:cubicBezTo>
                <a:lnTo>
                  <a:pt x="1712473" y="408027"/>
                </a:lnTo>
                <a:lnTo>
                  <a:pt x="1712632" y="408129"/>
                </a:lnTo>
                <a:cubicBezTo>
                  <a:pt x="1567373" y="501522"/>
                  <a:pt x="1567637" y="652580"/>
                  <a:pt x="1713345" y="745814"/>
                </a:cubicBezTo>
                <a:cubicBezTo>
                  <a:pt x="1859317" y="839218"/>
                  <a:pt x="2095986" y="839218"/>
                  <a:pt x="2241958" y="745814"/>
                </a:cubicBezTo>
                <a:cubicBezTo>
                  <a:pt x="2387930" y="652411"/>
                  <a:pt x="2387931" y="500974"/>
                  <a:pt x="2241958" y="407570"/>
                </a:cubicBezTo>
                <a:lnTo>
                  <a:pt x="2241959" y="407570"/>
                </a:lnTo>
                <a:cubicBezTo>
                  <a:pt x="2095987" y="314167"/>
                  <a:pt x="2095987" y="162730"/>
                  <a:pt x="2241959" y="69326"/>
                </a:cubicBezTo>
                <a:cubicBezTo>
                  <a:pt x="2311923" y="24559"/>
                  <a:pt x="2402721" y="1248"/>
                  <a:pt x="2494411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11"/>
          <p:cNvSpPr>
            <a:spLocks noChangeAspect="1"/>
          </p:cNvSpPr>
          <p:nvPr/>
        </p:nvSpPr>
        <p:spPr>
          <a:xfrm rot="10800000">
            <a:off x="1907838" y="1167737"/>
            <a:ext cx="1196500" cy="1221020"/>
          </a:xfrm>
          <a:custGeom>
            <a:avLst/>
            <a:gdLst/>
            <a:ahLst/>
            <a:cxnLst/>
            <a:rect l="l" t="t" r="r" b="b"/>
            <a:pathLst>
              <a:path w="3418572" h="3488625">
                <a:moveTo>
                  <a:pt x="1978799" y="0"/>
                </a:moveTo>
                <a:cubicBezTo>
                  <a:pt x="2074459" y="0"/>
                  <a:pt x="2170119" y="23351"/>
                  <a:pt x="2243105" y="70053"/>
                </a:cubicBezTo>
                <a:cubicBezTo>
                  <a:pt x="2388813" y="163287"/>
                  <a:pt x="2389077" y="314345"/>
                  <a:pt x="2243818" y="407738"/>
                </a:cubicBezTo>
                <a:lnTo>
                  <a:pt x="2243977" y="407840"/>
                </a:lnTo>
                <a:lnTo>
                  <a:pt x="2243105" y="408297"/>
                </a:lnTo>
                <a:cubicBezTo>
                  <a:pt x="2243103" y="408297"/>
                  <a:pt x="2243103" y="408298"/>
                  <a:pt x="2243101" y="408299"/>
                </a:cubicBezTo>
                <a:cubicBezTo>
                  <a:pt x="2097132" y="501702"/>
                  <a:pt x="2097133" y="653138"/>
                  <a:pt x="2243104" y="746541"/>
                </a:cubicBezTo>
                <a:cubicBezTo>
                  <a:pt x="2312953" y="791235"/>
                  <a:pt x="2403567" y="814542"/>
                  <a:pt x="2495106" y="815839"/>
                </a:cubicBezTo>
                <a:cubicBezTo>
                  <a:pt x="3431578" y="607458"/>
                  <a:pt x="2493893" y="816364"/>
                  <a:pt x="3418572" y="609797"/>
                </a:cubicBezTo>
                <a:lnTo>
                  <a:pt x="3418572" y="3488625"/>
                </a:lnTo>
                <a:lnTo>
                  <a:pt x="539744" y="3488625"/>
                </a:lnTo>
                <a:cubicBezTo>
                  <a:pt x="747427" y="2565458"/>
                  <a:pt x="538873" y="3497744"/>
                  <a:pt x="745814" y="2565158"/>
                </a:cubicBezTo>
                <a:cubicBezTo>
                  <a:pt x="744566" y="2473468"/>
                  <a:pt x="721255" y="2382670"/>
                  <a:pt x="676488" y="2312706"/>
                </a:cubicBezTo>
                <a:cubicBezTo>
                  <a:pt x="583084" y="2166734"/>
                  <a:pt x="431647" y="2166734"/>
                  <a:pt x="338244" y="2312706"/>
                </a:cubicBezTo>
                <a:lnTo>
                  <a:pt x="338244" y="2312705"/>
                </a:lnTo>
                <a:cubicBezTo>
                  <a:pt x="244840" y="2458678"/>
                  <a:pt x="93403" y="2458677"/>
                  <a:pt x="0" y="2312705"/>
                </a:cubicBezTo>
                <a:cubicBezTo>
                  <a:pt x="-93404" y="2166733"/>
                  <a:pt x="-93404" y="1930064"/>
                  <a:pt x="0" y="1784092"/>
                </a:cubicBezTo>
                <a:cubicBezTo>
                  <a:pt x="93234" y="1638384"/>
                  <a:pt x="244292" y="1638120"/>
                  <a:pt x="337685" y="1783379"/>
                </a:cubicBezTo>
                <a:lnTo>
                  <a:pt x="337787" y="1783220"/>
                </a:lnTo>
                <a:lnTo>
                  <a:pt x="338244" y="1784092"/>
                </a:lnTo>
                <a:cubicBezTo>
                  <a:pt x="338244" y="1784094"/>
                  <a:pt x="338245" y="1784094"/>
                  <a:pt x="338246" y="1784096"/>
                </a:cubicBezTo>
                <a:cubicBezTo>
                  <a:pt x="431649" y="1930065"/>
                  <a:pt x="583085" y="1930064"/>
                  <a:pt x="676488" y="1784093"/>
                </a:cubicBezTo>
                <a:cubicBezTo>
                  <a:pt x="721182" y="1714244"/>
                  <a:pt x="744489" y="1623630"/>
                  <a:pt x="745786" y="1532091"/>
                </a:cubicBezTo>
                <a:cubicBezTo>
                  <a:pt x="537519" y="596130"/>
                  <a:pt x="746083" y="1532282"/>
                  <a:pt x="540082" y="610137"/>
                </a:cubicBezTo>
                <a:cubicBezTo>
                  <a:pt x="1460722" y="817253"/>
                  <a:pt x="529962" y="609039"/>
                  <a:pt x="1462039" y="815867"/>
                </a:cubicBezTo>
                <a:cubicBezTo>
                  <a:pt x="1553729" y="814619"/>
                  <a:pt x="1644527" y="791308"/>
                  <a:pt x="1714491" y="746541"/>
                </a:cubicBezTo>
                <a:cubicBezTo>
                  <a:pt x="1860463" y="653137"/>
                  <a:pt x="1860463" y="501700"/>
                  <a:pt x="1714491" y="408297"/>
                </a:cubicBezTo>
                <a:lnTo>
                  <a:pt x="1714492" y="408297"/>
                </a:lnTo>
                <a:cubicBezTo>
                  <a:pt x="1568519" y="314893"/>
                  <a:pt x="1568520" y="163456"/>
                  <a:pt x="1714492" y="70053"/>
                </a:cubicBezTo>
                <a:cubicBezTo>
                  <a:pt x="1787478" y="23351"/>
                  <a:pt x="1883138" y="0"/>
                  <a:pt x="1978799" y="0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 prstMaterial="matte"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901650" y="1158206"/>
            <a:ext cx="5107605" cy="5087012"/>
            <a:chOff x="1146059" y="773428"/>
            <a:chExt cx="5107605" cy="5087012"/>
          </a:xfrm>
          <a:blipFill>
            <a:blip r:embed="rId3"/>
            <a:stretch>
              <a:fillRect/>
            </a:stretch>
          </a:blipFill>
        </p:grpSpPr>
        <p:sp>
          <p:nvSpPr>
            <p:cNvPr id="28" name="矩形 113"/>
            <p:cNvSpPr>
              <a:spLocks noChangeAspect="1"/>
            </p:cNvSpPr>
            <p:nvPr/>
          </p:nvSpPr>
          <p:spPr>
            <a:xfrm rot="10800000">
              <a:off x="2096873" y="2602643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113"/>
            <p:cNvSpPr>
              <a:spLocks noChangeAspect="1"/>
            </p:cNvSpPr>
            <p:nvPr/>
          </p:nvSpPr>
          <p:spPr>
            <a:xfrm>
              <a:off x="3117140" y="1578653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113"/>
            <p:cNvSpPr>
              <a:spLocks noChangeAspect="1"/>
            </p:cNvSpPr>
            <p:nvPr/>
          </p:nvSpPr>
          <p:spPr>
            <a:xfrm rot="10800000">
              <a:off x="3107116" y="3681428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113"/>
            <p:cNvSpPr>
              <a:spLocks noChangeAspect="1"/>
            </p:cNvSpPr>
            <p:nvPr/>
          </p:nvSpPr>
          <p:spPr>
            <a:xfrm rot="5400000">
              <a:off x="4144632" y="1595857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113"/>
            <p:cNvSpPr>
              <a:spLocks noChangeAspect="1"/>
            </p:cNvSpPr>
            <p:nvPr/>
          </p:nvSpPr>
          <p:spPr>
            <a:xfrm rot="5400000">
              <a:off x="3156648" y="2630023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113"/>
            <p:cNvSpPr>
              <a:spLocks noChangeAspect="1"/>
            </p:cNvSpPr>
            <p:nvPr/>
          </p:nvSpPr>
          <p:spPr>
            <a:xfrm rot="5400000">
              <a:off x="2110213" y="1578653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113"/>
            <p:cNvSpPr>
              <a:spLocks noChangeAspect="1"/>
            </p:cNvSpPr>
            <p:nvPr/>
          </p:nvSpPr>
          <p:spPr>
            <a:xfrm>
              <a:off x="4178881" y="2618492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113"/>
            <p:cNvSpPr>
              <a:spLocks noChangeAspect="1"/>
            </p:cNvSpPr>
            <p:nvPr/>
          </p:nvSpPr>
          <p:spPr>
            <a:xfrm rot="5400000">
              <a:off x="4144632" y="3641126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113"/>
            <p:cNvSpPr>
              <a:spLocks noChangeAspect="1"/>
            </p:cNvSpPr>
            <p:nvPr/>
          </p:nvSpPr>
          <p:spPr>
            <a:xfrm rot="5400000">
              <a:off x="2110213" y="3623923"/>
              <a:ext cx="1153069" cy="1409520"/>
            </a:xfrm>
            <a:custGeom>
              <a:avLst/>
              <a:gdLst/>
              <a:ahLst/>
              <a:cxnLst/>
              <a:rect l="l" t="t" r="r" b="b"/>
              <a:pathLst>
                <a:path w="3294484" h="4027197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3087242" y="3487453"/>
                  </a:lnTo>
                  <a:cubicBezTo>
                    <a:pt x="2164075" y="3279770"/>
                    <a:pt x="3096361" y="3488324"/>
                    <a:pt x="2163775" y="3281383"/>
                  </a:cubicBezTo>
                  <a:cubicBezTo>
                    <a:pt x="2072085" y="3282631"/>
                    <a:pt x="1981287" y="3305942"/>
                    <a:pt x="1911323" y="3350709"/>
                  </a:cubicBezTo>
                  <a:cubicBezTo>
                    <a:pt x="1765351" y="3444113"/>
                    <a:pt x="1765351" y="3595550"/>
                    <a:pt x="1911323" y="3688953"/>
                  </a:cubicBezTo>
                  <a:lnTo>
                    <a:pt x="1911322" y="3688953"/>
                  </a:lnTo>
                  <a:cubicBezTo>
                    <a:pt x="2057295" y="3782357"/>
                    <a:pt x="2057294" y="3933794"/>
                    <a:pt x="1911322" y="4027197"/>
                  </a:cubicBezTo>
                  <a:cubicBezTo>
                    <a:pt x="1765350" y="4120601"/>
                    <a:pt x="1528681" y="4120601"/>
                    <a:pt x="1382709" y="4027197"/>
                  </a:cubicBezTo>
                  <a:cubicBezTo>
                    <a:pt x="1237001" y="3933963"/>
                    <a:pt x="1236737" y="3782905"/>
                    <a:pt x="1381996" y="3689512"/>
                  </a:cubicBezTo>
                  <a:lnTo>
                    <a:pt x="1381837" y="3689410"/>
                  </a:lnTo>
                  <a:lnTo>
                    <a:pt x="1382709" y="3688953"/>
                  </a:lnTo>
                  <a:cubicBezTo>
                    <a:pt x="1382711" y="3688953"/>
                    <a:pt x="1382711" y="3688952"/>
                    <a:pt x="1382713" y="3688951"/>
                  </a:cubicBezTo>
                  <a:cubicBezTo>
                    <a:pt x="1528682" y="3595548"/>
                    <a:pt x="1528681" y="3444112"/>
                    <a:pt x="1382710" y="3350709"/>
                  </a:cubicBezTo>
                  <a:cubicBezTo>
                    <a:pt x="1312861" y="3306015"/>
                    <a:pt x="1222247" y="3282708"/>
                    <a:pt x="1130708" y="3281411"/>
                  </a:cubicBezTo>
                  <a:cubicBezTo>
                    <a:pt x="194236" y="3489792"/>
                    <a:pt x="1131921" y="3280886"/>
                    <a:pt x="207242" y="3487453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37"/>
            <p:cNvSpPr>
              <a:spLocks noChangeAspect="1"/>
            </p:cNvSpPr>
            <p:nvPr/>
          </p:nvSpPr>
          <p:spPr>
            <a:xfrm rot="16200000">
              <a:off x="4122918" y="666919"/>
              <a:ext cx="1196500" cy="1409520"/>
            </a:xfrm>
            <a:custGeom>
              <a:avLst/>
              <a:gdLst/>
              <a:ahLst/>
              <a:cxnLst/>
              <a:rect l="l" t="t" r="r" b="b"/>
              <a:pathLst>
                <a:path w="3418572" h="4027197">
                  <a:moveTo>
                    <a:pt x="1978799" y="0"/>
                  </a:moveTo>
                  <a:cubicBezTo>
                    <a:pt x="2074459" y="0"/>
                    <a:pt x="2170119" y="23351"/>
                    <a:pt x="2243105" y="70053"/>
                  </a:cubicBezTo>
                  <a:cubicBezTo>
                    <a:pt x="2388813" y="163287"/>
                    <a:pt x="2389077" y="314345"/>
                    <a:pt x="2243818" y="407738"/>
                  </a:cubicBezTo>
                  <a:lnTo>
                    <a:pt x="2243977" y="407840"/>
                  </a:lnTo>
                  <a:lnTo>
                    <a:pt x="2243105" y="408297"/>
                  </a:lnTo>
                  <a:cubicBezTo>
                    <a:pt x="2243103" y="408297"/>
                    <a:pt x="2243103" y="408298"/>
                    <a:pt x="2243101" y="408299"/>
                  </a:cubicBezTo>
                  <a:cubicBezTo>
                    <a:pt x="2097132" y="501702"/>
                    <a:pt x="2097133" y="653138"/>
                    <a:pt x="2243104" y="746541"/>
                  </a:cubicBezTo>
                  <a:cubicBezTo>
                    <a:pt x="2312953" y="791235"/>
                    <a:pt x="2403567" y="814542"/>
                    <a:pt x="2495106" y="815839"/>
                  </a:cubicBezTo>
                  <a:cubicBezTo>
                    <a:pt x="3431578" y="607458"/>
                    <a:pt x="2493893" y="816364"/>
                    <a:pt x="3418572" y="609797"/>
                  </a:cubicBezTo>
                  <a:lnTo>
                    <a:pt x="3418572" y="3487453"/>
                  </a:lnTo>
                  <a:cubicBezTo>
                    <a:pt x="2495405" y="3279770"/>
                    <a:pt x="3427691" y="3488324"/>
                    <a:pt x="2495105" y="3281383"/>
                  </a:cubicBezTo>
                  <a:cubicBezTo>
                    <a:pt x="2403415" y="3282631"/>
                    <a:pt x="2312617" y="3305942"/>
                    <a:pt x="2242653" y="3350709"/>
                  </a:cubicBezTo>
                  <a:cubicBezTo>
                    <a:pt x="2096681" y="3444113"/>
                    <a:pt x="2096681" y="3595550"/>
                    <a:pt x="2242653" y="3688953"/>
                  </a:cubicBezTo>
                  <a:lnTo>
                    <a:pt x="2242652" y="3688953"/>
                  </a:lnTo>
                  <a:cubicBezTo>
                    <a:pt x="2388625" y="3782357"/>
                    <a:pt x="2388624" y="3933794"/>
                    <a:pt x="2242652" y="4027197"/>
                  </a:cubicBezTo>
                  <a:cubicBezTo>
                    <a:pt x="2096680" y="4120601"/>
                    <a:pt x="1860011" y="4120601"/>
                    <a:pt x="1714039" y="4027197"/>
                  </a:cubicBezTo>
                  <a:cubicBezTo>
                    <a:pt x="1568331" y="3933963"/>
                    <a:pt x="1568067" y="3782905"/>
                    <a:pt x="1713326" y="3689512"/>
                  </a:cubicBezTo>
                  <a:lnTo>
                    <a:pt x="1713167" y="3689410"/>
                  </a:lnTo>
                  <a:lnTo>
                    <a:pt x="1714039" y="3688953"/>
                  </a:lnTo>
                  <a:cubicBezTo>
                    <a:pt x="1714041" y="3688953"/>
                    <a:pt x="1714041" y="3688952"/>
                    <a:pt x="1714043" y="3688951"/>
                  </a:cubicBezTo>
                  <a:cubicBezTo>
                    <a:pt x="1860012" y="3595548"/>
                    <a:pt x="1860011" y="3444112"/>
                    <a:pt x="1714040" y="3350709"/>
                  </a:cubicBezTo>
                  <a:cubicBezTo>
                    <a:pt x="1644191" y="3306015"/>
                    <a:pt x="1553577" y="3282708"/>
                    <a:pt x="1462038" y="3281411"/>
                  </a:cubicBezTo>
                  <a:cubicBezTo>
                    <a:pt x="526077" y="3489678"/>
                    <a:pt x="1462229" y="3281114"/>
                    <a:pt x="540084" y="3487115"/>
                  </a:cubicBezTo>
                  <a:cubicBezTo>
                    <a:pt x="747200" y="2566475"/>
                    <a:pt x="538986" y="3497235"/>
                    <a:pt x="745814" y="2565158"/>
                  </a:cubicBezTo>
                  <a:cubicBezTo>
                    <a:pt x="744566" y="2473468"/>
                    <a:pt x="721255" y="2382670"/>
                    <a:pt x="676488" y="2312706"/>
                  </a:cubicBezTo>
                  <a:cubicBezTo>
                    <a:pt x="583084" y="2166734"/>
                    <a:pt x="431647" y="2166734"/>
                    <a:pt x="338244" y="2312706"/>
                  </a:cubicBezTo>
                  <a:lnTo>
                    <a:pt x="338244" y="2312705"/>
                  </a:lnTo>
                  <a:cubicBezTo>
                    <a:pt x="244840" y="2458678"/>
                    <a:pt x="93403" y="2458677"/>
                    <a:pt x="0" y="2312705"/>
                  </a:cubicBezTo>
                  <a:cubicBezTo>
                    <a:pt x="-93404" y="2166733"/>
                    <a:pt x="-93404" y="1930064"/>
                    <a:pt x="0" y="1784092"/>
                  </a:cubicBezTo>
                  <a:cubicBezTo>
                    <a:pt x="93234" y="1638384"/>
                    <a:pt x="244292" y="1638120"/>
                    <a:pt x="337685" y="1783379"/>
                  </a:cubicBezTo>
                  <a:lnTo>
                    <a:pt x="337787" y="1783220"/>
                  </a:lnTo>
                  <a:lnTo>
                    <a:pt x="338244" y="1784092"/>
                  </a:lnTo>
                  <a:cubicBezTo>
                    <a:pt x="338244" y="1784094"/>
                    <a:pt x="338245" y="1784094"/>
                    <a:pt x="338246" y="1784096"/>
                  </a:cubicBezTo>
                  <a:cubicBezTo>
                    <a:pt x="431649" y="1930065"/>
                    <a:pt x="583085" y="1930064"/>
                    <a:pt x="676488" y="1784093"/>
                  </a:cubicBezTo>
                  <a:cubicBezTo>
                    <a:pt x="721182" y="1714244"/>
                    <a:pt x="744489" y="1623630"/>
                    <a:pt x="745786" y="1532091"/>
                  </a:cubicBezTo>
                  <a:cubicBezTo>
                    <a:pt x="537519" y="596130"/>
                    <a:pt x="746083" y="1532282"/>
                    <a:pt x="540082" y="610137"/>
                  </a:cubicBezTo>
                  <a:cubicBezTo>
                    <a:pt x="1460722" y="817253"/>
                    <a:pt x="529962" y="609039"/>
                    <a:pt x="1462039" y="815867"/>
                  </a:cubicBezTo>
                  <a:cubicBezTo>
                    <a:pt x="1553729" y="814619"/>
                    <a:pt x="1644527" y="791308"/>
                    <a:pt x="1714491" y="746541"/>
                  </a:cubicBezTo>
                  <a:cubicBezTo>
                    <a:pt x="1860463" y="653137"/>
                    <a:pt x="1860463" y="501700"/>
                    <a:pt x="1714491" y="408297"/>
                  </a:cubicBezTo>
                  <a:lnTo>
                    <a:pt x="1714492" y="408297"/>
                  </a:lnTo>
                  <a:cubicBezTo>
                    <a:pt x="1568519" y="314893"/>
                    <a:pt x="1568520" y="163456"/>
                    <a:pt x="1714492" y="70053"/>
                  </a:cubicBezTo>
                  <a:cubicBezTo>
                    <a:pt x="1787478" y="23351"/>
                    <a:pt x="1883138" y="0"/>
                    <a:pt x="197879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47"/>
            <p:cNvSpPr>
              <a:spLocks noChangeAspect="1"/>
            </p:cNvSpPr>
            <p:nvPr/>
          </p:nvSpPr>
          <p:spPr>
            <a:xfrm>
              <a:off x="3128496" y="4779905"/>
              <a:ext cx="1150356" cy="1080535"/>
            </a:xfrm>
            <a:custGeom>
              <a:avLst/>
              <a:gdLst/>
              <a:ahLst/>
              <a:cxnLst/>
              <a:rect l="l" t="t" r="r" b="b"/>
              <a:pathLst>
                <a:path w="3286731" h="3087242">
                  <a:moveTo>
                    <a:pt x="2163775" y="0"/>
                  </a:moveTo>
                  <a:cubicBezTo>
                    <a:pt x="3096361" y="206941"/>
                    <a:pt x="2164075" y="-1613"/>
                    <a:pt x="3087242" y="206070"/>
                  </a:cubicBezTo>
                  <a:lnTo>
                    <a:pt x="3087242" y="207242"/>
                  </a:lnTo>
                  <a:lnTo>
                    <a:pt x="3080661" y="207242"/>
                  </a:lnTo>
                  <a:cubicBezTo>
                    <a:pt x="3287228" y="1131921"/>
                    <a:pt x="3078322" y="194236"/>
                    <a:pt x="3286703" y="1130708"/>
                  </a:cubicBezTo>
                  <a:cubicBezTo>
                    <a:pt x="3285406" y="1222247"/>
                    <a:pt x="3262099" y="1312861"/>
                    <a:pt x="3217405" y="1382710"/>
                  </a:cubicBezTo>
                  <a:cubicBezTo>
                    <a:pt x="3124002" y="1528681"/>
                    <a:pt x="2972566" y="1528682"/>
                    <a:pt x="2879163" y="1382713"/>
                  </a:cubicBezTo>
                  <a:cubicBezTo>
                    <a:pt x="2879162" y="1382711"/>
                    <a:pt x="2879161" y="1382711"/>
                    <a:pt x="2879161" y="1382709"/>
                  </a:cubicBezTo>
                  <a:lnTo>
                    <a:pt x="2878704" y="1381837"/>
                  </a:lnTo>
                  <a:lnTo>
                    <a:pt x="2878602" y="1381996"/>
                  </a:lnTo>
                  <a:cubicBezTo>
                    <a:pt x="2785209" y="1236737"/>
                    <a:pt x="2634151" y="1237001"/>
                    <a:pt x="2540917" y="1382709"/>
                  </a:cubicBezTo>
                  <a:cubicBezTo>
                    <a:pt x="2447513" y="1528681"/>
                    <a:pt x="2447513" y="1765350"/>
                    <a:pt x="2540917" y="1911322"/>
                  </a:cubicBezTo>
                  <a:cubicBezTo>
                    <a:pt x="2634320" y="2057294"/>
                    <a:pt x="2785757" y="2057295"/>
                    <a:pt x="2879161" y="1911322"/>
                  </a:cubicBezTo>
                  <a:lnTo>
                    <a:pt x="2879161" y="1911323"/>
                  </a:lnTo>
                  <a:cubicBezTo>
                    <a:pt x="2972564" y="1765351"/>
                    <a:pt x="3124001" y="1765351"/>
                    <a:pt x="3217405" y="1911323"/>
                  </a:cubicBezTo>
                  <a:cubicBezTo>
                    <a:pt x="3262172" y="1981287"/>
                    <a:pt x="3285483" y="2072085"/>
                    <a:pt x="3286731" y="2163775"/>
                  </a:cubicBezTo>
                  <a:cubicBezTo>
                    <a:pt x="3079790" y="3096361"/>
                    <a:pt x="3288344" y="2164075"/>
                    <a:pt x="3080661" y="3087242"/>
                  </a:cubicBezTo>
                  <a:lnTo>
                    <a:pt x="3079489" y="3087242"/>
                  </a:lnTo>
                  <a:lnTo>
                    <a:pt x="207242" y="3087242"/>
                  </a:lnTo>
                  <a:lnTo>
                    <a:pt x="206070" y="3087242"/>
                  </a:lnTo>
                  <a:cubicBezTo>
                    <a:pt x="-497" y="2162563"/>
                    <a:pt x="208409" y="3100248"/>
                    <a:pt x="28" y="2163776"/>
                  </a:cubicBezTo>
                  <a:cubicBezTo>
                    <a:pt x="1325" y="2072237"/>
                    <a:pt x="24632" y="1981623"/>
                    <a:pt x="69326" y="1911774"/>
                  </a:cubicBezTo>
                  <a:cubicBezTo>
                    <a:pt x="162729" y="1765803"/>
                    <a:pt x="314165" y="1765802"/>
                    <a:pt x="407568" y="1911771"/>
                  </a:cubicBezTo>
                  <a:cubicBezTo>
                    <a:pt x="407569" y="1911773"/>
                    <a:pt x="407570" y="1911773"/>
                    <a:pt x="407570" y="1911775"/>
                  </a:cubicBezTo>
                  <a:lnTo>
                    <a:pt x="408027" y="1912647"/>
                  </a:lnTo>
                  <a:lnTo>
                    <a:pt x="408129" y="1912488"/>
                  </a:lnTo>
                  <a:cubicBezTo>
                    <a:pt x="501522" y="2057747"/>
                    <a:pt x="652580" y="2057483"/>
                    <a:pt x="745814" y="1911775"/>
                  </a:cubicBezTo>
                  <a:cubicBezTo>
                    <a:pt x="839218" y="1765803"/>
                    <a:pt x="839218" y="1529134"/>
                    <a:pt x="745814" y="1383162"/>
                  </a:cubicBezTo>
                  <a:cubicBezTo>
                    <a:pt x="652411" y="1237190"/>
                    <a:pt x="500974" y="1237189"/>
                    <a:pt x="407570" y="1383162"/>
                  </a:cubicBezTo>
                  <a:lnTo>
                    <a:pt x="407570" y="1383161"/>
                  </a:lnTo>
                  <a:cubicBezTo>
                    <a:pt x="314167" y="1529133"/>
                    <a:pt x="162730" y="1529133"/>
                    <a:pt x="69326" y="1383161"/>
                  </a:cubicBezTo>
                  <a:cubicBezTo>
                    <a:pt x="24559" y="1313197"/>
                    <a:pt x="1248" y="1222399"/>
                    <a:pt x="0" y="1130709"/>
                  </a:cubicBezTo>
                  <a:cubicBezTo>
                    <a:pt x="206941" y="198123"/>
                    <a:pt x="-1613" y="1130409"/>
                    <a:pt x="206070" y="207242"/>
                  </a:cubicBezTo>
                  <a:lnTo>
                    <a:pt x="207242" y="207242"/>
                  </a:lnTo>
                  <a:lnTo>
                    <a:pt x="207242" y="206070"/>
                  </a:lnTo>
                  <a:cubicBezTo>
                    <a:pt x="1131921" y="-497"/>
                    <a:pt x="194236" y="208409"/>
                    <a:pt x="1130708" y="28"/>
                  </a:cubicBezTo>
                  <a:cubicBezTo>
                    <a:pt x="1222247" y="1325"/>
                    <a:pt x="1312861" y="24632"/>
                    <a:pt x="1382710" y="69326"/>
                  </a:cubicBezTo>
                  <a:cubicBezTo>
                    <a:pt x="1528681" y="162729"/>
                    <a:pt x="1528682" y="314165"/>
                    <a:pt x="1382713" y="407568"/>
                  </a:cubicBezTo>
                  <a:cubicBezTo>
                    <a:pt x="1382711" y="407569"/>
                    <a:pt x="1382711" y="407570"/>
                    <a:pt x="1382709" y="407570"/>
                  </a:cubicBezTo>
                  <a:lnTo>
                    <a:pt x="1381837" y="408027"/>
                  </a:lnTo>
                  <a:lnTo>
                    <a:pt x="1381996" y="408129"/>
                  </a:lnTo>
                  <a:cubicBezTo>
                    <a:pt x="1236737" y="501522"/>
                    <a:pt x="1237001" y="652580"/>
                    <a:pt x="1382709" y="745814"/>
                  </a:cubicBezTo>
                  <a:cubicBezTo>
                    <a:pt x="1528681" y="839218"/>
                    <a:pt x="1765350" y="839218"/>
                    <a:pt x="1911322" y="745814"/>
                  </a:cubicBezTo>
                  <a:cubicBezTo>
                    <a:pt x="2057294" y="652411"/>
                    <a:pt x="2057295" y="500974"/>
                    <a:pt x="1911322" y="407570"/>
                  </a:cubicBezTo>
                  <a:lnTo>
                    <a:pt x="1911323" y="407570"/>
                  </a:lnTo>
                  <a:cubicBezTo>
                    <a:pt x="1765351" y="314167"/>
                    <a:pt x="1765351" y="162730"/>
                    <a:pt x="1911323" y="69326"/>
                  </a:cubicBezTo>
                  <a:cubicBezTo>
                    <a:pt x="1981287" y="24559"/>
                    <a:pt x="2072085" y="1248"/>
                    <a:pt x="216377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79"/>
            <p:cNvSpPr>
              <a:spLocks noChangeAspect="1"/>
            </p:cNvSpPr>
            <p:nvPr/>
          </p:nvSpPr>
          <p:spPr>
            <a:xfrm rot="16200000">
              <a:off x="5008636" y="2773591"/>
              <a:ext cx="1269036" cy="1221020"/>
            </a:xfrm>
            <a:custGeom>
              <a:avLst/>
              <a:gdLst/>
              <a:ahLst/>
              <a:cxnLst/>
              <a:rect l="l" t="t" r="r" b="b"/>
              <a:pathLst>
                <a:path w="3625814" h="3488625">
                  <a:moveTo>
                    <a:pt x="1978799" y="0"/>
                  </a:moveTo>
                  <a:cubicBezTo>
                    <a:pt x="2074459" y="0"/>
                    <a:pt x="2170119" y="23351"/>
                    <a:pt x="2243105" y="70053"/>
                  </a:cubicBezTo>
                  <a:cubicBezTo>
                    <a:pt x="2388813" y="163287"/>
                    <a:pt x="2389077" y="314345"/>
                    <a:pt x="2243818" y="407738"/>
                  </a:cubicBezTo>
                  <a:lnTo>
                    <a:pt x="2243977" y="407840"/>
                  </a:lnTo>
                  <a:lnTo>
                    <a:pt x="2243105" y="408297"/>
                  </a:lnTo>
                  <a:cubicBezTo>
                    <a:pt x="2243103" y="408297"/>
                    <a:pt x="2243103" y="408298"/>
                    <a:pt x="2243101" y="408299"/>
                  </a:cubicBezTo>
                  <a:cubicBezTo>
                    <a:pt x="2097132" y="501702"/>
                    <a:pt x="2097133" y="653138"/>
                    <a:pt x="2243104" y="746541"/>
                  </a:cubicBezTo>
                  <a:cubicBezTo>
                    <a:pt x="2312953" y="791235"/>
                    <a:pt x="2403567" y="814542"/>
                    <a:pt x="2495106" y="815839"/>
                  </a:cubicBezTo>
                  <a:cubicBezTo>
                    <a:pt x="3431578" y="607458"/>
                    <a:pt x="2493893" y="816364"/>
                    <a:pt x="3418572" y="609797"/>
                  </a:cubicBezTo>
                  <a:lnTo>
                    <a:pt x="3418572" y="608625"/>
                  </a:lnTo>
                  <a:lnTo>
                    <a:pt x="3419744" y="608625"/>
                  </a:lnTo>
                  <a:cubicBezTo>
                    <a:pt x="3626311" y="1533304"/>
                    <a:pt x="3417405" y="595619"/>
                    <a:pt x="3625786" y="1532091"/>
                  </a:cubicBezTo>
                  <a:cubicBezTo>
                    <a:pt x="3624489" y="1623630"/>
                    <a:pt x="3601182" y="1714244"/>
                    <a:pt x="3556488" y="1784093"/>
                  </a:cubicBezTo>
                  <a:cubicBezTo>
                    <a:pt x="3463085" y="1930064"/>
                    <a:pt x="3311649" y="1930065"/>
                    <a:pt x="3218246" y="1784096"/>
                  </a:cubicBezTo>
                  <a:cubicBezTo>
                    <a:pt x="3218245" y="1784094"/>
                    <a:pt x="3218244" y="1784094"/>
                    <a:pt x="3218244" y="1784092"/>
                  </a:cubicBezTo>
                  <a:lnTo>
                    <a:pt x="3217787" y="1783220"/>
                  </a:lnTo>
                  <a:lnTo>
                    <a:pt x="3217685" y="1783379"/>
                  </a:lnTo>
                  <a:cubicBezTo>
                    <a:pt x="3124292" y="1638120"/>
                    <a:pt x="2973234" y="1638384"/>
                    <a:pt x="2880000" y="1784092"/>
                  </a:cubicBezTo>
                  <a:cubicBezTo>
                    <a:pt x="2786596" y="1930064"/>
                    <a:pt x="2786596" y="2166733"/>
                    <a:pt x="2880000" y="2312705"/>
                  </a:cubicBezTo>
                  <a:cubicBezTo>
                    <a:pt x="2973403" y="2458677"/>
                    <a:pt x="3124840" y="2458678"/>
                    <a:pt x="3218244" y="2312705"/>
                  </a:cubicBezTo>
                  <a:lnTo>
                    <a:pt x="3218244" y="2312706"/>
                  </a:lnTo>
                  <a:cubicBezTo>
                    <a:pt x="3311647" y="2166734"/>
                    <a:pt x="3463084" y="2166734"/>
                    <a:pt x="3556488" y="2312706"/>
                  </a:cubicBezTo>
                  <a:cubicBezTo>
                    <a:pt x="3601255" y="2382670"/>
                    <a:pt x="3624566" y="2473468"/>
                    <a:pt x="3625814" y="2565158"/>
                  </a:cubicBezTo>
                  <a:cubicBezTo>
                    <a:pt x="3418873" y="3497744"/>
                    <a:pt x="3627427" y="2565458"/>
                    <a:pt x="3419744" y="3488625"/>
                  </a:cubicBezTo>
                  <a:lnTo>
                    <a:pt x="3418572" y="3488625"/>
                  </a:lnTo>
                  <a:lnTo>
                    <a:pt x="539744" y="3488625"/>
                  </a:lnTo>
                  <a:cubicBezTo>
                    <a:pt x="747427" y="2565458"/>
                    <a:pt x="538873" y="3497744"/>
                    <a:pt x="745814" y="2565158"/>
                  </a:cubicBezTo>
                  <a:cubicBezTo>
                    <a:pt x="744566" y="2473468"/>
                    <a:pt x="721255" y="2382670"/>
                    <a:pt x="676488" y="2312706"/>
                  </a:cubicBezTo>
                  <a:cubicBezTo>
                    <a:pt x="583084" y="2166734"/>
                    <a:pt x="431647" y="2166734"/>
                    <a:pt x="338244" y="2312706"/>
                  </a:cubicBezTo>
                  <a:lnTo>
                    <a:pt x="338244" y="2312705"/>
                  </a:lnTo>
                  <a:cubicBezTo>
                    <a:pt x="244840" y="2458678"/>
                    <a:pt x="93403" y="2458677"/>
                    <a:pt x="0" y="2312705"/>
                  </a:cubicBezTo>
                  <a:cubicBezTo>
                    <a:pt x="-93404" y="2166733"/>
                    <a:pt x="-93404" y="1930064"/>
                    <a:pt x="0" y="1784092"/>
                  </a:cubicBezTo>
                  <a:cubicBezTo>
                    <a:pt x="93234" y="1638384"/>
                    <a:pt x="244292" y="1638120"/>
                    <a:pt x="337685" y="1783379"/>
                  </a:cubicBezTo>
                  <a:lnTo>
                    <a:pt x="337787" y="1783220"/>
                  </a:lnTo>
                  <a:lnTo>
                    <a:pt x="338244" y="1784092"/>
                  </a:lnTo>
                  <a:cubicBezTo>
                    <a:pt x="338244" y="1784094"/>
                    <a:pt x="338245" y="1784094"/>
                    <a:pt x="338246" y="1784096"/>
                  </a:cubicBezTo>
                  <a:cubicBezTo>
                    <a:pt x="431649" y="1930065"/>
                    <a:pt x="583085" y="1930064"/>
                    <a:pt x="676488" y="1784093"/>
                  </a:cubicBezTo>
                  <a:cubicBezTo>
                    <a:pt x="721182" y="1714244"/>
                    <a:pt x="744489" y="1623630"/>
                    <a:pt x="745786" y="1532091"/>
                  </a:cubicBezTo>
                  <a:cubicBezTo>
                    <a:pt x="537519" y="596130"/>
                    <a:pt x="746083" y="1532282"/>
                    <a:pt x="540082" y="610137"/>
                  </a:cubicBezTo>
                  <a:cubicBezTo>
                    <a:pt x="1460722" y="817253"/>
                    <a:pt x="529962" y="609039"/>
                    <a:pt x="1462039" y="815867"/>
                  </a:cubicBezTo>
                  <a:cubicBezTo>
                    <a:pt x="1553729" y="814619"/>
                    <a:pt x="1644527" y="791308"/>
                    <a:pt x="1714491" y="746541"/>
                  </a:cubicBezTo>
                  <a:cubicBezTo>
                    <a:pt x="1860463" y="653137"/>
                    <a:pt x="1860463" y="501700"/>
                    <a:pt x="1714491" y="408297"/>
                  </a:cubicBezTo>
                  <a:lnTo>
                    <a:pt x="1714492" y="408297"/>
                  </a:lnTo>
                  <a:cubicBezTo>
                    <a:pt x="1568519" y="314893"/>
                    <a:pt x="1568520" y="163456"/>
                    <a:pt x="1714492" y="70053"/>
                  </a:cubicBezTo>
                  <a:cubicBezTo>
                    <a:pt x="1787478" y="23351"/>
                    <a:pt x="1883138" y="0"/>
                    <a:pt x="197879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79"/>
            <p:cNvSpPr>
              <a:spLocks noChangeAspect="1"/>
            </p:cNvSpPr>
            <p:nvPr/>
          </p:nvSpPr>
          <p:spPr>
            <a:xfrm rot="16200000">
              <a:off x="5020894" y="1741965"/>
              <a:ext cx="1385000" cy="1080535"/>
            </a:xfrm>
            <a:custGeom>
              <a:avLst/>
              <a:gdLst/>
              <a:ahLst/>
              <a:cxnLst/>
              <a:rect l="l" t="t" r="r" b="b"/>
              <a:pathLst>
                <a:path w="3957144" h="3087242">
                  <a:moveTo>
                    <a:pt x="2495105" y="0"/>
                  </a:moveTo>
                  <a:cubicBezTo>
                    <a:pt x="3427691" y="206941"/>
                    <a:pt x="2495405" y="-1613"/>
                    <a:pt x="3418572" y="206070"/>
                  </a:cubicBezTo>
                  <a:lnTo>
                    <a:pt x="3418572" y="207242"/>
                  </a:lnTo>
                  <a:lnTo>
                    <a:pt x="3417400" y="207242"/>
                  </a:lnTo>
                  <a:cubicBezTo>
                    <a:pt x="3209717" y="1130409"/>
                    <a:pt x="3418271" y="198123"/>
                    <a:pt x="3211330" y="1130709"/>
                  </a:cubicBezTo>
                  <a:cubicBezTo>
                    <a:pt x="3212578" y="1222399"/>
                    <a:pt x="3235889" y="1313197"/>
                    <a:pt x="3280656" y="1383161"/>
                  </a:cubicBezTo>
                  <a:cubicBezTo>
                    <a:pt x="3374060" y="1529133"/>
                    <a:pt x="3525497" y="1529133"/>
                    <a:pt x="3618900" y="1383161"/>
                  </a:cubicBezTo>
                  <a:lnTo>
                    <a:pt x="3618900" y="1383162"/>
                  </a:lnTo>
                  <a:cubicBezTo>
                    <a:pt x="3712304" y="1237189"/>
                    <a:pt x="3863741" y="1237190"/>
                    <a:pt x="3957144" y="1383162"/>
                  </a:cubicBezTo>
                  <a:cubicBezTo>
                    <a:pt x="4050548" y="1529134"/>
                    <a:pt x="4050548" y="1765803"/>
                    <a:pt x="3957144" y="1911775"/>
                  </a:cubicBezTo>
                  <a:cubicBezTo>
                    <a:pt x="3863910" y="2057483"/>
                    <a:pt x="3712852" y="2057747"/>
                    <a:pt x="3619459" y="1912488"/>
                  </a:cubicBezTo>
                  <a:lnTo>
                    <a:pt x="3619357" y="1912647"/>
                  </a:lnTo>
                  <a:lnTo>
                    <a:pt x="3618900" y="1911775"/>
                  </a:lnTo>
                  <a:cubicBezTo>
                    <a:pt x="3618900" y="1911773"/>
                    <a:pt x="3618899" y="1911773"/>
                    <a:pt x="3618898" y="1911771"/>
                  </a:cubicBezTo>
                  <a:cubicBezTo>
                    <a:pt x="3525495" y="1765802"/>
                    <a:pt x="3374059" y="1765803"/>
                    <a:pt x="3280656" y="1911774"/>
                  </a:cubicBezTo>
                  <a:cubicBezTo>
                    <a:pt x="3235962" y="1981623"/>
                    <a:pt x="3212655" y="2072237"/>
                    <a:pt x="3211358" y="2163776"/>
                  </a:cubicBezTo>
                  <a:cubicBezTo>
                    <a:pt x="3419739" y="3100248"/>
                    <a:pt x="3210833" y="2162563"/>
                    <a:pt x="3417400" y="3087242"/>
                  </a:cubicBezTo>
                  <a:lnTo>
                    <a:pt x="539744" y="3087242"/>
                  </a:lnTo>
                  <a:cubicBezTo>
                    <a:pt x="747427" y="2164075"/>
                    <a:pt x="538873" y="3096361"/>
                    <a:pt x="745814" y="2163775"/>
                  </a:cubicBezTo>
                  <a:cubicBezTo>
                    <a:pt x="744566" y="2072085"/>
                    <a:pt x="721255" y="1981287"/>
                    <a:pt x="676488" y="1911323"/>
                  </a:cubicBezTo>
                  <a:cubicBezTo>
                    <a:pt x="583084" y="1765351"/>
                    <a:pt x="431647" y="1765351"/>
                    <a:pt x="338244" y="1911323"/>
                  </a:cubicBezTo>
                  <a:lnTo>
                    <a:pt x="338244" y="1911322"/>
                  </a:lnTo>
                  <a:cubicBezTo>
                    <a:pt x="244840" y="2057295"/>
                    <a:pt x="93403" y="2057294"/>
                    <a:pt x="0" y="1911322"/>
                  </a:cubicBezTo>
                  <a:cubicBezTo>
                    <a:pt x="-93404" y="1765350"/>
                    <a:pt x="-93404" y="1528681"/>
                    <a:pt x="0" y="1382709"/>
                  </a:cubicBezTo>
                  <a:cubicBezTo>
                    <a:pt x="93234" y="1237001"/>
                    <a:pt x="244292" y="1236737"/>
                    <a:pt x="337685" y="1381996"/>
                  </a:cubicBezTo>
                  <a:lnTo>
                    <a:pt x="337787" y="1381837"/>
                  </a:lnTo>
                  <a:lnTo>
                    <a:pt x="338244" y="1382709"/>
                  </a:lnTo>
                  <a:cubicBezTo>
                    <a:pt x="338244" y="1382711"/>
                    <a:pt x="338245" y="1382711"/>
                    <a:pt x="338246" y="1382713"/>
                  </a:cubicBezTo>
                  <a:cubicBezTo>
                    <a:pt x="431649" y="1528682"/>
                    <a:pt x="583085" y="1528681"/>
                    <a:pt x="676488" y="1382710"/>
                  </a:cubicBezTo>
                  <a:cubicBezTo>
                    <a:pt x="721182" y="1312861"/>
                    <a:pt x="744489" y="1222247"/>
                    <a:pt x="745786" y="1130708"/>
                  </a:cubicBezTo>
                  <a:cubicBezTo>
                    <a:pt x="537405" y="194236"/>
                    <a:pt x="746311" y="1131921"/>
                    <a:pt x="539744" y="207242"/>
                  </a:cubicBezTo>
                  <a:lnTo>
                    <a:pt x="538572" y="207242"/>
                  </a:lnTo>
                  <a:lnTo>
                    <a:pt x="538572" y="206070"/>
                  </a:lnTo>
                  <a:cubicBezTo>
                    <a:pt x="1463251" y="-497"/>
                    <a:pt x="525566" y="208409"/>
                    <a:pt x="1462038" y="28"/>
                  </a:cubicBezTo>
                  <a:cubicBezTo>
                    <a:pt x="1553577" y="1325"/>
                    <a:pt x="1644191" y="24632"/>
                    <a:pt x="1714040" y="69326"/>
                  </a:cubicBezTo>
                  <a:cubicBezTo>
                    <a:pt x="1860011" y="162729"/>
                    <a:pt x="1860012" y="314165"/>
                    <a:pt x="1714043" y="407568"/>
                  </a:cubicBezTo>
                  <a:cubicBezTo>
                    <a:pt x="1714041" y="407569"/>
                    <a:pt x="1714041" y="407570"/>
                    <a:pt x="1714039" y="407570"/>
                  </a:cubicBezTo>
                  <a:lnTo>
                    <a:pt x="1713167" y="408027"/>
                  </a:lnTo>
                  <a:lnTo>
                    <a:pt x="1713326" y="408129"/>
                  </a:lnTo>
                  <a:cubicBezTo>
                    <a:pt x="1568067" y="501522"/>
                    <a:pt x="1568331" y="652580"/>
                    <a:pt x="1714039" y="745814"/>
                  </a:cubicBezTo>
                  <a:cubicBezTo>
                    <a:pt x="1860011" y="839218"/>
                    <a:pt x="2096680" y="839218"/>
                    <a:pt x="2242652" y="745814"/>
                  </a:cubicBezTo>
                  <a:cubicBezTo>
                    <a:pt x="2388624" y="652411"/>
                    <a:pt x="2388625" y="500974"/>
                    <a:pt x="2242652" y="407570"/>
                  </a:cubicBezTo>
                  <a:lnTo>
                    <a:pt x="2242653" y="407570"/>
                  </a:lnTo>
                  <a:cubicBezTo>
                    <a:pt x="2096681" y="314167"/>
                    <a:pt x="2096681" y="162730"/>
                    <a:pt x="2242653" y="69326"/>
                  </a:cubicBezTo>
                  <a:cubicBezTo>
                    <a:pt x="2312617" y="24559"/>
                    <a:pt x="2403415" y="1248"/>
                    <a:pt x="249510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79"/>
            <p:cNvSpPr>
              <a:spLocks noChangeAspect="1"/>
            </p:cNvSpPr>
            <p:nvPr/>
          </p:nvSpPr>
          <p:spPr>
            <a:xfrm>
              <a:off x="2096872" y="4635573"/>
              <a:ext cx="1269036" cy="1221020"/>
            </a:xfrm>
            <a:custGeom>
              <a:avLst/>
              <a:gdLst/>
              <a:ahLst/>
              <a:cxnLst/>
              <a:rect l="l" t="t" r="r" b="b"/>
              <a:pathLst>
                <a:path w="3625814" h="3488625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099737" y="607572"/>
                    <a:pt x="2163586" y="816136"/>
                    <a:pt x="3085731" y="610135"/>
                  </a:cubicBezTo>
                  <a:cubicBezTo>
                    <a:pt x="2878615" y="1530775"/>
                    <a:pt x="3086828" y="600015"/>
                    <a:pt x="2880000" y="1532092"/>
                  </a:cubicBezTo>
                  <a:cubicBezTo>
                    <a:pt x="2881248" y="1623782"/>
                    <a:pt x="2904559" y="1714580"/>
                    <a:pt x="2949326" y="1784544"/>
                  </a:cubicBezTo>
                  <a:cubicBezTo>
                    <a:pt x="3042730" y="1930516"/>
                    <a:pt x="3194167" y="1930516"/>
                    <a:pt x="3287570" y="1784544"/>
                  </a:cubicBezTo>
                  <a:lnTo>
                    <a:pt x="3287570" y="1784545"/>
                  </a:lnTo>
                  <a:cubicBezTo>
                    <a:pt x="3380974" y="1638572"/>
                    <a:pt x="3532411" y="1638573"/>
                    <a:pt x="3625814" y="1784545"/>
                  </a:cubicBezTo>
                  <a:cubicBezTo>
                    <a:pt x="3719218" y="1930517"/>
                    <a:pt x="3719218" y="2167186"/>
                    <a:pt x="3625814" y="2313158"/>
                  </a:cubicBezTo>
                  <a:cubicBezTo>
                    <a:pt x="3532580" y="2458866"/>
                    <a:pt x="3381522" y="2459130"/>
                    <a:pt x="3288129" y="2313871"/>
                  </a:cubicBezTo>
                  <a:lnTo>
                    <a:pt x="3288027" y="2314030"/>
                  </a:lnTo>
                  <a:lnTo>
                    <a:pt x="3287570" y="2313158"/>
                  </a:lnTo>
                  <a:cubicBezTo>
                    <a:pt x="3287570" y="2313156"/>
                    <a:pt x="3287569" y="2313156"/>
                    <a:pt x="3287568" y="2313154"/>
                  </a:cubicBezTo>
                  <a:cubicBezTo>
                    <a:pt x="3194165" y="2167185"/>
                    <a:pt x="3042729" y="2167186"/>
                    <a:pt x="2949326" y="2313157"/>
                  </a:cubicBezTo>
                  <a:cubicBezTo>
                    <a:pt x="2904632" y="2383006"/>
                    <a:pt x="2881325" y="2473620"/>
                    <a:pt x="2880028" y="2565159"/>
                  </a:cubicBezTo>
                  <a:cubicBezTo>
                    <a:pt x="3088409" y="3501631"/>
                    <a:pt x="2879503" y="2563946"/>
                    <a:pt x="3086070" y="3488625"/>
                  </a:cubicBez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79"/>
            <p:cNvSpPr>
              <a:spLocks noChangeAspect="1"/>
            </p:cNvSpPr>
            <p:nvPr/>
          </p:nvSpPr>
          <p:spPr>
            <a:xfrm rot="10800000">
              <a:off x="3000926" y="773428"/>
              <a:ext cx="1269036" cy="1080535"/>
            </a:xfrm>
            <a:custGeom>
              <a:avLst/>
              <a:gdLst/>
              <a:ahLst/>
              <a:cxnLst/>
              <a:rect l="l" t="t" r="r" b="b"/>
              <a:pathLst>
                <a:path w="3625814" h="3087242">
                  <a:moveTo>
                    <a:pt x="2163775" y="0"/>
                  </a:moveTo>
                  <a:cubicBezTo>
                    <a:pt x="3096361" y="206941"/>
                    <a:pt x="2164075" y="-1613"/>
                    <a:pt x="3087242" y="206070"/>
                  </a:cubicBezTo>
                  <a:lnTo>
                    <a:pt x="3087242" y="207242"/>
                  </a:lnTo>
                  <a:lnTo>
                    <a:pt x="3086070" y="207242"/>
                  </a:lnTo>
                  <a:cubicBezTo>
                    <a:pt x="2878387" y="1130409"/>
                    <a:pt x="3086941" y="198123"/>
                    <a:pt x="2880000" y="1130709"/>
                  </a:cubicBezTo>
                  <a:cubicBezTo>
                    <a:pt x="2881248" y="1222399"/>
                    <a:pt x="2904559" y="1313197"/>
                    <a:pt x="2949326" y="1383161"/>
                  </a:cubicBezTo>
                  <a:cubicBezTo>
                    <a:pt x="3042730" y="1529133"/>
                    <a:pt x="3194167" y="1529133"/>
                    <a:pt x="3287570" y="1383161"/>
                  </a:cubicBezTo>
                  <a:lnTo>
                    <a:pt x="3287570" y="1383162"/>
                  </a:lnTo>
                  <a:cubicBezTo>
                    <a:pt x="3380974" y="1237189"/>
                    <a:pt x="3532411" y="1237190"/>
                    <a:pt x="3625814" y="1383162"/>
                  </a:cubicBezTo>
                  <a:cubicBezTo>
                    <a:pt x="3719218" y="1529134"/>
                    <a:pt x="3719218" y="1765803"/>
                    <a:pt x="3625814" y="1911775"/>
                  </a:cubicBezTo>
                  <a:cubicBezTo>
                    <a:pt x="3532580" y="2057483"/>
                    <a:pt x="3381522" y="2057747"/>
                    <a:pt x="3288129" y="1912488"/>
                  </a:cubicBezTo>
                  <a:lnTo>
                    <a:pt x="3288027" y="1912647"/>
                  </a:lnTo>
                  <a:lnTo>
                    <a:pt x="3287570" y="1911775"/>
                  </a:lnTo>
                  <a:cubicBezTo>
                    <a:pt x="3287570" y="1911773"/>
                    <a:pt x="3287569" y="1911773"/>
                    <a:pt x="3287568" y="1911771"/>
                  </a:cubicBezTo>
                  <a:cubicBezTo>
                    <a:pt x="3194165" y="1765802"/>
                    <a:pt x="3042729" y="1765803"/>
                    <a:pt x="2949326" y="1911774"/>
                  </a:cubicBezTo>
                  <a:cubicBezTo>
                    <a:pt x="2904632" y="1981623"/>
                    <a:pt x="2881325" y="2072237"/>
                    <a:pt x="2880028" y="2163776"/>
                  </a:cubicBezTo>
                  <a:cubicBezTo>
                    <a:pt x="3088409" y="3100248"/>
                    <a:pt x="2879503" y="2162563"/>
                    <a:pt x="3086070" y="3087242"/>
                  </a:cubicBezTo>
                  <a:lnTo>
                    <a:pt x="207242" y="3087242"/>
                  </a:lnTo>
                  <a:lnTo>
                    <a:pt x="206070" y="3087242"/>
                  </a:lnTo>
                  <a:cubicBezTo>
                    <a:pt x="-497" y="2162563"/>
                    <a:pt x="208409" y="3100248"/>
                    <a:pt x="28" y="2163776"/>
                  </a:cubicBezTo>
                  <a:cubicBezTo>
                    <a:pt x="1325" y="2072237"/>
                    <a:pt x="24632" y="1981623"/>
                    <a:pt x="69326" y="1911774"/>
                  </a:cubicBezTo>
                  <a:cubicBezTo>
                    <a:pt x="162729" y="1765803"/>
                    <a:pt x="314165" y="1765802"/>
                    <a:pt x="407568" y="1911771"/>
                  </a:cubicBezTo>
                  <a:cubicBezTo>
                    <a:pt x="407569" y="1911773"/>
                    <a:pt x="407570" y="1911773"/>
                    <a:pt x="407570" y="1911775"/>
                  </a:cubicBezTo>
                  <a:lnTo>
                    <a:pt x="408027" y="1912647"/>
                  </a:lnTo>
                  <a:lnTo>
                    <a:pt x="408129" y="1912488"/>
                  </a:lnTo>
                  <a:cubicBezTo>
                    <a:pt x="501522" y="2057747"/>
                    <a:pt x="652580" y="2057483"/>
                    <a:pt x="745814" y="1911775"/>
                  </a:cubicBezTo>
                  <a:cubicBezTo>
                    <a:pt x="839218" y="1765803"/>
                    <a:pt x="839218" y="1529134"/>
                    <a:pt x="745814" y="1383162"/>
                  </a:cubicBezTo>
                  <a:cubicBezTo>
                    <a:pt x="652411" y="1237190"/>
                    <a:pt x="500974" y="1237189"/>
                    <a:pt x="407570" y="1383162"/>
                  </a:cubicBezTo>
                  <a:lnTo>
                    <a:pt x="407570" y="1383161"/>
                  </a:lnTo>
                  <a:cubicBezTo>
                    <a:pt x="314167" y="1529133"/>
                    <a:pt x="162730" y="1529133"/>
                    <a:pt x="69326" y="1383161"/>
                  </a:cubicBezTo>
                  <a:cubicBezTo>
                    <a:pt x="24559" y="1313197"/>
                    <a:pt x="1248" y="1222399"/>
                    <a:pt x="0" y="1130709"/>
                  </a:cubicBezTo>
                  <a:cubicBezTo>
                    <a:pt x="206941" y="198123"/>
                    <a:pt x="-1613" y="1130409"/>
                    <a:pt x="206070" y="207242"/>
                  </a:cubicBezTo>
                  <a:lnTo>
                    <a:pt x="207242" y="207242"/>
                  </a:lnTo>
                  <a:lnTo>
                    <a:pt x="207242" y="206070"/>
                  </a:lnTo>
                  <a:cubicBezTo>
                    <a:pt x="1131921" y="-497"/>
                    <a:pt x="194236" y="208409"/>
                    <a:pt x="1130708" y="28"/>
                  </a:cubicBezTo>
                  <a:cubicBezTo>
                    <a:pt x="1222247" y="1325"/>
                    <a:pt x="1312861" y="24632"/>
                    <a:pt x="1382710" y="69326"/>
                  </a:cubicBezTo>
                  <a:cubicBezTo>
                    <a:pt x="1528681" y="162729"/>
                    <a:pt x="1528682" y="314165"/>
                    <a:pt x="1382713" y="407568"/>
                  </a:cubicBezTo>
                  <a:cubicBezTo>
                    <a:pt x="1382711" y="407569"/>
                    <a:pt x="1382711" y="407570"/>
                    <a:pt x="1382709" y="407570"/>
                  </a:cubicBezTo>
                  <a:lnTo>
                    <a:pt x="1381837" y="408027"/>
                  </a:lnTo>
                  <a:lnTo>
                    <a:pt x="1381996" y="408129"/>
                  </a:lnTo>
                  <a:cubicBezTo>
                    <a:pt x="1236737" y="501522"/>
                    <a:pt x="1237001" y="652580"/>
                    <a:pt x="1382709" y="745814"/>
                  </a:cubicBezTo>
                  <a:cubicBezTo>
                    <a:pt x="1528681" y="839218"/>
                    <a:pt x="1765350" y="839218"/>
                    <a:pt x="1911322" y="745814"/>
                  </a:cubicBezTo>
                  <a:cubicBezTo>
                    <a:pt x="2057294" y="652411"/>
                    <a:pt x="2057295" y="500974"/>
                    <a:pt x="1911322" y="407570"/>
                  </a:cubicBezTo>
                  <a:lnTo>
                    <a:pt x="1911323" y="407570"/>
                  </a:lnTo>
                  <a:cubicBezTo>
                    <a:pt x="1765351" y="314167"/>
                    <a:pt x="1765351" y="162730"/>
                    <a:pt x="1911323" y="69326"/>
                  </a:cubicBezTo>
                  <a:cubicBezTo>
                    <a:pt x="1981287" y="24559"/>
                    <a:pt x="2072085" y="1248"/>
                    <a:pt x="216377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79"/>
            <p:cNvSpPr>
              <a:spLocks noChangeAspect="1"/>
            </p:cNvSpPr>
            <p:nvPr/>
          </p:nvSpPr>
          <p:spPr>
            <a:xfrm rot="16200000">
              <a:off x="5078879" y="3880652"/>
              <a:ext cx="1269036" cy="1080535"/>
            </a:xfrm>
            <a:custGeom>
              <a:avLst/>
              <a:gdLst/>
              <a:ahLst/>
              <a:cxnLst/>
              <a:rect l="l" t="t" r="r" b="b"/>
              <a:pathLst>
                <a:path w="3625814" h="3087242">
                  <a:moveTo>
                    <a:pt x="2495105" y="0"/>
                  </a:moveTo>
                  <a:cubicBezTo>
                    <a:pt x="3427691" y="206941"/>
                    <a:pt x="2495405" y="-1613"/>
                    <a:pt x="3418572" y="206070"/>
                  </a:cubicBezTo>
                  <a:lnTo>
                    <a:pt x="3418572" y="207242"/>
                  </a:lnTo>
                  <a:lnTo>
                    <a:pt x="3419744" y="207242"/>
                  </a:lnTo>
                  <a:cubicBezTo>
                    <a:pt x="3626311" y="1131921"/>
                    <a:pt x="3417405" y="194236"/>
                    <a:pt x="3625786" y="1130708"/>
                  </a:cubicBezTo>
                  <a:cubicBezTo>
                    <a:pt x="3624489" y="1222247"/>
                    <a:pt x="3601182" y="1312861"/>
                    <a:pt x="3556488" y="1382710"/>
                  </a:cubicBezTo>
                  <a:cubicBezTo>
                    <a:pt x="3463085" y="1528681"/>
                    <a:pt x="3311649" y="1528682"/>
                    <a:pt x="3218246" y="1382713"/>
                  </a:cubicBezTo>
                  <a:cubicBezTo>
                    <a:pt x="3218245" y="1382711"/>
                    <a:pt x="3218244" y="1382711"/>
                    <a:pt x="3218244" y="1382709"/>
                  </a:cubicBezTo>
                  <a:lnTo>
                    <a:pt x="3217787" y="1381837"/>
                  </a:lnTo>
                  <a:lnTo>
                    <a:pt x="3217685" y="1381996"/>
                  </a:lnTo>
                  <a:cubicBezTo>
                    <a:pt x="3124292" y="1236737"/>
                    <a:pt x="2973234" y="1237001"/>
                    <a:pt x="2880000" y="1382709"/>
                  </a:cubicBezTo>
                  <a:cubicBezTo>
                    <a:pt x="2786596" y="1528681"/>
                    <a:pt x="2786596" y="1765350"/>
                    <a:pt x="2880000" y="1911322"/>
                  </a:cubicBezTo>
                  <a:cubicBezTo>
                    <a:pt x="2973403" y="2057294"/>
                    <a:pt x="3124840" y="2057295"/>
                    <a:pt x="3218244" y="1911322"/>
                  </a:cubicBezTo>
                  <a:lnTo>
                    <a:pt x="3218244" y="1911323"/>
                  </a:lnTo>
                  <a:cubicBezTo>
                    <a:pt x="3311647" y="1765351"/>
                    <a:pt x="3463084" y="1765351"/>
                    <a:pt x="3556488" y="1911323"/>
                  </a:cubicBezTo>
                  <a:cubicBezTo>
                    <a:pt x="3601255" y="1981287"/>
                    <a:pt x="3624566" y="2072085"/>
                    <a:pt x="3625814" y="2163775"/>
                  </a:cubicBezTo>
                  <a:cubicBezTo>
                    <a:pt x="3418873" y="3096361"/>
                    <a:pt x="3627427" y="2164075"/>
                    <a:pt x="3419744" y="3087242"/>
                  </a:cubicBezTo>
                  <a:lnTo>
                    <a:pt x="3418572" y="3087242"/>
                  </a:lnTo>
                  <a:lnTo>
                    <a:pt x="539744" y="3087242"/>
                  </a:lnTo>
                  <a:cubicBezTo>
                    <a:pt x="747427" y="2164075"/>
                    <a:pt x="538873" y="3096361"/>
                    <a:pt x="745814" y="2163775"/>
                  </a:cubicBezTo>
                  <a:cubicBezTo>
                    <a:pt x="744566" y="2072085"/>
                    <a:pt x="721255" y="1981287"/>
                    <a:pt x="676488" y="1911323"/>
                  </a:cubicBezTo>
                  <a:cubicBezTo>
                    <a:pt x="583084" y="1765351"/>
                    <a:pt x="431647" y="1765351"/>
                    <a:pt x="338244" y="1911323"/>
                  </a:cubicBezTo>
                  <a:lnTo>
                    <a:pt x="338244" y="1911322"/>
                  </a:lnTo>
                  <a:cubicBezTo>
                    <a:pt x="244840" y="2057295"/>
                    <a:pt x="93403" y="2057294"/>
                    <a:pt x="0" y="1911322"/>
                  </a:cubicBezTo>
                  <a:cubicBezTo>
                    <a:pt x="-93404" y="1765350"/>
                    <a:pt x="-93404" y="1528681"/>
                    <a:pt x="0" y="1382709"/>
                  </a:cubicBezTo>
                  <a:cubicBezTo>
                    <a:pt x="93234" y="1237001"/>
                    <a:pt x="244292" y="1236737"/>
                    <a:pt x="337685" y="1381996"/>
                  </a:cubicBezTo>
                  <a:lnTo>
                    <a:pt x="337787" y="1381837"/>
                  </a:lnTo>
                  <a:lnTo>
                    <a:pt x="338244" y="1382709"/>
                  </a:lnTo>
                  <a:cubicBezTo>
                    <a:pt x="338244" y="1382711"/>
                    <a:pt x="338245" y="1382711"/>
                    <a:pt x="338246" y="1382713"/>
                  </a:cubicBezTo>
                  <a:cubicBezTo>
                    <a:pt x="431649" y="1528682"/>
                    <a:pt x="583085" y="1528681"/>
                    <a:pt x="676488" y="1382710"/>
                  </a:cubicBezTo>
                  <a:cubicBezTo>
                    <a:pt x="721182" y="1312861"/>
                    <a:pt x="744489" y="1222247"/>
                    <a:pt x="745786" y="1130708"/>
                  </a:cubicBezTo>
                  <a:cubicBezTo>
                    <a:pt x="537405" y="194236"/>
                    <a:pt x="746311" y="1131921"/>
                    <a:pt x="539744" y="207242"/>
                  </a:cubicBezTo>
                  <a:lnTo>
                    <a:pt x="538572" y="207242"/>
                  </a:lnTo>
                  <a:lnTo>
                    <a:pt x="538572" y="206070"/>
                  </a:lnTo>
                  <a:cubicBezTo>
                    <a:pt x="1463251" y="-497"/>
                    <a:pt x="525566" y="208409"/>
                    <a:pt x="1462038" y="28"/>
                  </a:cubicBezTo>
                  <a:cubicBezTo>
                    <a:pt x="1553577" y="1325"/>
                    <a:pt x="1644191" y="24632"/>
                    <a:pt x="1714040" y="69326"/>
                  </a:cubicBezTo>
                  <a:cubicBezTo>
                    <a:pt x="1860011" y="162729"/>
                    <a:pt x="1860012" y="314165"/>
                    <a:pt x="1714043" y="407568"/>
                  </a:cubicBezTo>
                  <a:cubicBezTo>
                    <a:pt x="1714041" y="407569"/>
                    <a:pt x="1714041" y="407570"/>
                    <a:pt x="1714039" y="407570"/>
                  </a:cubicBezTo>
                  <a:lnTo>
                    <a:pt x="1713167" y="408027"/>
                  </a:lnTo>
                  <a:lnTo>
                    <a:pt x="1713326" y="408129"/>
                  </a:lnTo>
                  <a:cubicBezTo>
                    <a:pt x="1568067" y="501522"/>
                    <a:pt x="1568331" y="652580"/>
                    <a:pt x="1714039" y="745814"/>
                  </a:cubicBezTo>
                  <a:cubicBezTo>
                    <a:pt x="1860011" y="839218"/>
                    <a:pt x="2096680" y="839218"/>
                    <a:pt x="2242652" y="745814"/>
                  </a:cubicBezTo>
                  <a:cubicBezTo>
                    <a:pt x="2388624" y="652411"/>
                    <a:pt x="2388625" y="500974"/>
                    <a:pt x="2242652" y="407570"/>
                  </a:cubicBezTo>
                  <a:lnTo>
                    <a:pt x="2242653" y="407570"/>
                  </a:lnTo>
                  <a:cubicBezTo>
                    <a:pt x="2096681" y="314167"/>
                    <a:pt x="2096681" y="162730"/>
                    <a:pt x="2242653" y="69326"/>
                  </a:cubicBezTo>
                  <a:cubicBezTo>
                    <a:pt x="2312617" y="24559"/>
                    <a:pt x="2403415" y="1248"/>
                    <a:pt x="249510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79"/>
            <p:cNvSpPr>
              <a:spLocks noChangeAspect="1"/>
            </p:cNvSpPr>
            <p:nvPr/>
          </p:nvSpPr>
          <p:spPr>
            <a:xfrm rot="5400000">
              <a:off x="1180036" y="2690224"/>
              <a:ext cx="1153069" cy="1221020"/>
            </a:xfrm>
            <a:custGeom>
              <a:avLst/>
              <a:gdLst/>
              <a:ahLst/>
              <a:cxnLst/>
              <a:rect l="l" t="t" r="r" b="b"/>
              <a:pathLst>
                <a:path w="3294484" h="3488625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79"/>
            <p:cNvSpPr>
              <a:spLocks noChangeAspect="1"/>
            </p:cNvSpPr>
            <p:nvPr/>
          </p:nvSpPr>
          <p:spPr>
            <a:xfrm>
              <a:off x="4037180" y="4635574"/>
              <a:ext cx="1269036" cy="1221020"/>
            </a:xfrm>
            <a:custGeom>
              <a:avLst/>
              <a:gdLst/>
              <a:ahLst/>
              <a:cxnLst/>
              <a:rect l="l" t="t" r="r" b="b"/>
              <a:pathLst>
                <a:path w="3625814" h="3488625">
                  <a:moveTo>
                    <a:pt x="1978799" y="0"/>
                  </a:moveTo>
                  <a:cubicBezTo>
                    <a:pt x="2074459" y="0"/>
                    <a:pt x="2170119" y="23351"/>
                    <a:pt x="2243105" y="70053"/>
                  </a:cubicBezTo>
                  <a:cubicBezTo>
                    <a:pt x="2388813" y="163287"/>
                    <a:pt x="2389077" y="314345"/>
                    <a:pt x="2243818" y="407738"/>
                  </a:cubicBezTo>
                  <a:lnTo>
                    <a:pt x="2243977" y="407840"/>
                  </a:lnTo>
                  <a:lnTo>
                    <a:pt x="2243105" y="408297"/>
                  </a:lnTo>
                  <a:cubicBezTo>
                    <a:pt x="2243103" y="408297"/>
                    <a:pt x="2243103" y="408298"/>
                    <a:pt x="2243101" y="408299"/>
                  </a:cubicBezTo>
                  <a:cubicBezTo>
                    <a:pt x="2097132" y="501702"/>
                    <a:pt x="2097133" y="653138"/>
                    <a:pt x="2243104" y="746541"/>
                  </a:cubicBezTo>
                  <a:cubicBezTo>
                    <a:pt x="2312953" y="791235"/>
                    <a:pt x="2403567" y="814542"/>
                    <a:pt x="2495106" y="815839"/>
                  </a:cubicBezTo>
                  <a:cubicBezTo>
                    <a:pt x="3431578" y="607458"/>
                    <a:pt x="2493893" y="816364"/>
                    <a:pt x="3418572" y="609797"/>
                  </a:cubicBezTo>
                  <a:lnTo>
                    <a:pt x="3418572" y="608625"/>
                  </a:lnTo>
                  <a:lnTo>
                    <a:pt x="3419744" y="608625"/>
                  </a:lnTo>
                  <a:cubicBezTo>
                    <a:pt x="3626311" y="1533304"/>
                    <a:pt x="3417405" y="595619"/>
                    <a:pt x="3625786" y="1532091"/>
                  </a:cubicBezTo>
                  <a:cubicBezTo>
                    <a:pt x="3624489" y="1623630"/>
                    <a:pt x="3601182" y="1714244"/>
                    <a:pt x="3556488" y="1784093"/>
                  </a:cubicBezTo>
                  <a:cubicBezTo>
                    <a:pt x="3463085" y="1930064"/>
                    <a:pt x="3311649" y="1930065"/>
                    <a:pt x="3218246" y="1784096"/>
                  </a:cubicBezTo>
                  <a:cubicBezTo>
                    <a:pt x="3218245" y="1784094"/>
                    <a:pt x="3218244" y="1784094"/>
                    <a:pt x="3218244" y="1784092"/>
                  </a:cubicBezTo>
                  <a:lnTo>
                    <a:pt x="3217787" y="1783220"/>
                  </a:lnTo>
                  <a:lnTo>
                    <a:pt x="3217685" y="1783379"/>
                  </a:lnTo>
                  <a:cubicBezTo>
                    <a:pt x="3124292" y="1638120"/>
                    <a:pt x="2973234" y="1638384"/>
                    <a:pt x="2880000" y="1784092"/>
                  </a:cubicBezTo>
                  <a:cubicBezTo>
                    <a:pt x="2786596" y="1930064"/>
                    <a:pt x="2786596" y="2166733"/>
                    <a:pt x="2880000" y="2312705"/>
                  </a:cubicBezTo>
                  <a:cubicBezTo>
                    <a:pt x="2973403" y="2458677"/>
                    <a:pt x="3124840" y="2458678"/>
                    <a:pt x="3218244" y="2312705"/>
                  </a:cubicBezTo>
                  <a:lnTo>
                    <a:pt x="3218244" y="2312706"/>
                  </a:lnTo>
                  <a:cubicBezTo>
                    <a:pt x="3311647" y="2166734"/>
                    <a:pt x="3463084" y="2166734"/>
                    <a:pt x="3556488" y="2312706"/>
                  </a:cubicBezTo>
                  <a:cubicBezTo>
                    <a:pt x="3601255" y="2382670"/>
                    <a:pt x="3624566" y="2473468"/>
                    <a:pt x="3625814" y="2565158"/>
                  </a:cubicBezTo>
                  <a:cubicBezTo>
                    <a:pt x="3418873" y="3497744"/>
                    <a:pt x="3627427" y="2565458"/>
                    <a:pt x="3419744" y="3488625"/>
                  </a:cubicBezTo>
                  <a:lnTo>
                    <a:pt x="3418572" y="3488625"/>
                  </a:lnTo>
                  <a:lnTo>
                    <a:pt x="539744" y="3488625"/>
                  </a:lnTo>
                  <a:cubicBezTo>
                    <a:pt x="747427" y="2565458"/>
                    <a:pt x="538873" y="3497744"/>
                    <a:pt x="745814" y="2565158"/>
                  </a:cubicBezTo>
                  <a:cubicBezTo>
                    <a:pt x="744566" y="2473468"/>
                    <a:pt x="721255" y="2382670"/>
                    <a:pt x="676488" y="2312706"/>
                  </a:cubicBezTo>
                  <a:cubicBezTo>
                    <a:pt x="583084" y="2166734"/>
                    <a:pt x="431647" y="2166734"/>
                    <a:pt x="338244" y="2312706"/>
                  </a:cubicBezTo>
                  <a:lnTo>
                    <a:pt x="338244" y="2312705"/>
                  </a:lnTo>
                  <a:cubicBezTo>
                    <a:pt x="244840" y="2458678"/>
                    <a:pt x="93403" y="2458677"/>
                    <a:pt x="0" y="2312705"/>
                  </a:cubicBezTo>
                  <a:cubicBezTo>
                    <a:pt x="-93404" y="2166733"/>
                    <a:pt x="-93404" y="1930064"/>
                    <a:pt x="0" y="1784092"/>
                  </a:cubicBezTo>
                  <a:cubicBezTo>
                    <a:pt x="93234" y="1638384"/>
                    <a:pt x="244292" y="1638120"/>
                    <a:pt x="337685" y="1783379"/>
                  </a:cubicBezTo>
                  <a:lnTo>
                    <a:pt x="337787" y="1783220"/>
                  </a:lnTo>
                  <a:lnTo>
                    <a:pt x="338244" y="1784092"/>
                  </a:lnTo>
                  <a:cubicBezTo>
                    <a:pt x="338244" y="1784094"/>
                    <a:pt x="338245" y="1784094"/>
                    <a:pt x="338246" y="1784096"/>
                  </a:cubicBezTo>
                  <a:cubicBezTo>
                    <a:pt x="431649" y="1930065"/>
                    <a:pt x="583085" y="1930064"/>
                    <a:pt x="676488" y="1784093"/>
                  </a:cubicBezTo>
                  <a:cubicBezTo>
                    <a:pt x="721182" y="1714244"/>
                    <a:pt x="744489" y="1623630"/>
                    <a:pt x="745786" y="1532091"/>
                  </a:cubicBezTo>
                  <a:cubicBezTo>
                    <a:pt x="537519" y="596130"/>
                    <a:pt x="746083" y="1532282"/>
                    <a:pt x="540082" y="610137"/>
                  </a:cubicBezTo>
                  <a:cubicBezTo>
                    <a:pt x="1460722" y="817253"/>
                    <a:pt x="529962" y="609039"/>
                    <a:pt x="1462039" y="815867"/>
                  </a:cubicBezTo>
                  <a:cubicBezTo>
                    <a:pt x="1553729" y="814619"/>
                    <a:pt x="1644527" y="791308"/>
                    <a:pt x="1714491" y="746541"/>
                  </a:cubicBezTo>
                  <a:cubicBezTo>
                    <a:pt x="1860463" y="653137"/>
                    <a:pt x="1860463" y="501700"/>
                    <a:pt x="1714491" y="408297"/>
                  </a:cubicBezTo>
                  <a:lnTo>
                    <a:pt x="1714492" y="408297"/>
                  </a:lnTo>
                  <a:cubicBezTo>
                    <a:pt x="1568519" y="314893"/>
                    <a:pt x="1568520" y="163456"/>
                    <a:pt x="1714492" y="70053"/>
                  </a:cubicBezTo>
                  <a:cubicBezTo>
                    <a:pt x="1787478" y="23351"/>
                    <a:pt x="1883138" y="0"/>
                    <a:pt x="197879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79"/>
            <p:cNvSpPr>
              <a:spLocks noChangeAspect="1"/>
            </p:cNvSpPr>
            <p:nvPr/>
          </p:nvSpPr>
          <p:spPr>
            <a:xfrm rot="5400000">
              <a:off x="1051810" y="3730434"/>
              <a:ext cx="1269036" cy="1080535"/>
            </a:xfrm>
            <a:custGeom>
              <a:avLst/>
              <a:gdLst/>
              <a:ahLst/>
              <a:cxnLst/>
              <a:rect l="l" t="t" r="r" b="b"/>
              <a:pathLst>
                <a:path w="3625814" h="3087242">
                  <a:moveTo>
                    <a:pt x="2495105" y="0"/>
                  </a:moveTo>
                  <a:cubicBezTo>
                    <a:pt x="3427691" y="206941"/>
                    <a:pt x="2495405" y="-1613"/>
                    <a:pt x="3418572" y="206070"/>
                  </a:cubicBezTo>
                  <a:lnTo>
                    <a:pt x="3418572" y="207242"/>
                  </a:lnTo>
                  <a:lnTo>
                    <a:pt x="3419744" y="207242"/>
                  </a:lnTo>
                  <a:cubicBezTo>
                    <a:pt x="3626311" y="1131921"/>
                    <a:pt x="3417405" y="194236"/>
                    <a:pt x="3625786" y="1130708"/>
                  </a:cubicBezTo>
                  <a:cubicBezTo>
                    <a:pt x="3624489" y="1222247"/>
                    <a:pt x="3601182" y="1312861"/>
                    <a:pt x="3556488" y="1382710"/>
                  </a:cubicBezTo>
                  <a:cubicBezTo>
                    <a:pt x="3463085" y="1528681"/>
                    <a:pt x="3311649" y="1528682"/>
                    <a:pt x="3218246" y="1382713"/>
                  </a:cubicBezTo>
                  <a:cubicBezTo>
                    <a:pt x="3218245" y="1382711"/>
                    <a:pt x="3218244" y="1382711"/>
                    <a:pt x="3218244" y="1382709"/>
                  </a:cubicBezTo>
                  <a:lnTo>
                    <a:pt x="3217787" y="1381837"/>
                  </a:lnTo>
                  <a:lnTo>
                    <a:pt x="3217685" y="1381996"/>
                  </a:lnTo>
                  <a:cubicBezTo>
                    <a:pt x="3124292" y="1236737"/>
                    <a:pt x="2973234" y="1237001"/>
                    <a:pt x="2880000" y="1382709"/>
                  </a:cubicBezTo>
                  <a:cubicBezTo>
                    <a:pt x="2786596" y="1528681"/>
                    <a:pt x="2786596" y="1765350"/>
                    <a:pt x="2880000" y="1911322"/>
                  </a:cubicBezTo>
                  <a:cubicBezTo>
                    <a:pt x="2973403" y="2057294"/>
                    <a:pt x="3124840" y="2057295"/>
                    <a:pt x="3218244" y="1911322"/>
                  </a:cubicBezTo>
                  <a:lnTo>
                    <a:pt x="3218244" y="1911323"/>
                  </a:lnTo>
                  <a:cubicBezTo>
                    <a:pt x="3311647" y="1765351"/>
                    <a:pt x="3463084" y="1765351"/>
                    <a:pt x="3556488" y="1911323"/>
                  </a:cubicBezTo>
                  <a:cubicBezTo>
                    <a:pt x="3601255" y="1981287"/>
                    <a:pt x="3624566" y="2072085"/>
                    <a:pt x="3625814" y="2163775"/>
                  </a:cubicBezTo>
                  <a:cubicBezTo>
                    <a:pt x="3418873" y="3096361"/>
                    <a:pt x="3627427" y="2164075"/>
                    <a:pt x="3419744" y="3087242"/>
                  </a:cubicBezTo>
                  <a:lnTo>
                    <a:pt x="3418572" y="3087242"/>
                  </a:lnTo>
                  <a:lnTo>
                    <a:pt x="539744" y="3087242"/>
                  </a:lnTo>
                  <a:cubicBezTo>
                    <a:pt x="747427" y="2164075"/>
                    <a:pt x="538873" y="3096361"/>
                    <a:pt x="745814" y="2163775"/>
                  </a:cubicBezTo>
                  <a:cubicBezTo>
                    <a:pt x="744566" y="2072085"/>
                    <a:pt x="721255" y="1981287"/>
                    <a:pt x="676488" y="1911323"/>
                  </a:cubicBezTo>
                  <a:cubicBezTo>
                    <a:pt x="583084" y="1765351"/>
                    <a:pt x="431647" y="1765351"/>
                    <a:pt x="338244" y="1911323"/>
                  </a:cubicBezTo>
                  <a:lnTo>
                    <a:pt x="338244" y="1911322"/>
                  </a:lnTo>
                  <a:cubicBezTo>
                    <a:pt x="244840" y="2057295"/>
                    <a:pt x="93403" y="2057294"/>
                    <a:pt x="0" y="1911322"/>
                  </a:cubicBezTo>
                  <a:cubicBezTo>
                    <a:pt x="-93404" y="1765350"/>
                    <a:pt x="-93404" y="1528681"/>
                    <a:pt x="0" y="1382709"/>
                  </a:cubicBezTo>
                  <a:cubicBezTo>
                    <a:pt x="93234" y="1237001"/>
                    <a:pt x="244292" y="1236737"/>
                    <a:pt x="337685" y="1381996"/>
                  </a:cubicBezTo>
                  <a:lnTo>
                    <a:pt x="337787" y="1381837"/>
                  </a:lnTo>
                  <a:lnTo>
                    <a:pt x="338244" y="1382709"/>
                  </a:lnTo>
                  <a:cubicBezTo>
                    <a:pt x="338244" y="1382711"/>
                    <a:pt x="338245" y="1382711"/>
                    <a:pt x="338246" y="1382713"/>
                  </a:cubicBezTo>
                  <a:cubicBezTo>
                    <a:pt x="431649" y="1528682"/>
                    <a:pt x="583085" y="1528681"/>
                    <a:pt x="676488" y="1382710"/>
                  </a:cubicBezTo>
                  <a:cubicBezTo>
                    <a:pt x="721182" y="1312861"/>
                    <a:pt x="744489" y="1222247"/>
                    <a:pt x="745786" y="1130708"/>
                  </a:cubicBezTo>
                  <a:cubicBezTo>
                    <a:pt x="537405" y="194236"/>
                    <a:pt x="746311" y="1131921"/>
                    <a:pt x="539744" y="207242"/>
                  </a:cubicBezTo>
                  <a:lnTo>
                    <a:pt x="538572" y="207242"/>
                  </a:lnTo>
                  <a:lnTo>
                    <a:pt x="538572" y="206070"/>
                  </a:lnTo>
                  <a:cubicBezTo>
                    <a:pt x="1463251" y="-497"/>
                    <a:pt x="525566" y="208409"/>
                    <a:pt x="1462038" y="28"/>
                  </a:cubicBezTo>
                  <a:cubicBezTo>
                    <a:pt x="1553577" y="1325"/>
                    <a:pt x="1644191" y="24632"/>
                    <a:pt x="1714040" y="69326"/>
                  </a:cubicBezTo>
                  <a:cubicBezTo>
                    <a:pt x="1860011" y="162729"/>
                    <a:pt x="1860012" y="314165"/>
                    <a:pt x="1714043" y="407568"/>
                  </a:cubicBezTo>
                  <a:cubicBezTo>
                    <a:pt x="1714041" y="407569"/>
                    <a:pt x="1714041" y="407570"/>
                    <a:pt x="1714039" y="407570"/>
                  </a:cubicBezTo>
                  <a:lnTo>
                    <a:pt x="1713167" y="408027"/>
                  </a:lnTo>
                  <a:lnTo>
                    <a:pt x="1713326" y="408129"/>
                  </a:lnTo>
                  <a:cubicBezTo>
                    <a:pt x="1568067" y="501522"/>
                    <a:pt x="1568331" y="652580"/>
                    <a:pt x="1714039" y="745814"/>
                  </a:cubicBezTo>
                  <a:cubicBezTo>
                    <a:pt x="1860011" y="839218"/>
                    <a:pt x="2096680" y="839218"/>
                    <a:pt x="2242652" y="745814"/>
                  </a:cubicBezTo>
                  <a:cubicBezTo>
                    <a:pt x="2388624" y="652411"/>
                    <a:pt x="2388625" y="500974"/>
                    <a:pt x="2242652" y="407570"/>
                  </a:cubicBezTo>
                  <a:lnTo>
                    <a:pt x="2242653" y="407570"/>
                  </a:lnTo>
                  <a:cubicBezTo>
                    <a:pt x="2096681" y="314167"/>
                    <a:pt x="2096681" y="162730"/>
                    <a:pt x="2242653" y="69326"/>
                  </a:cubicBezTo>
                  <a:cubicBezTo>
                    <a:pt x="2312617" y="24559"/>
                    <a:pt x="2403415" y="1248"/>
                    <a:pt x="249510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79"/>
            <p:cNvSpPr>
              <a:spLocks noChangeAspect="1"/>
            </p:cNvSpPr>
            <p:nvPr/>
          </p:nvSpPr>
          <p:spPr>
            <a:xfrm rot="10800000">
              <a:off x="2096872" y="773428"/>
              <a:ext cx="1153069" cy="1221020"/>
            </a:xfrm>
            <a:custGeom>
              <a:avLst/>
              <a:gdLst/>
              <a:ahLst/>
              <a:cxnLst/>
              <a:rect l="l" t="t" r="r" b="b"/>
              <a:pathLst>
                <a:path w="3294484" h="3488625">
                  <a:moveTo>
                    <a:pt x="1647469" y="0"/>
                  </a:moveTo>
                  <a:cubicBezTo>
                    <a:pt x="1743129" y="0"/>
                    <a:pt x="1838789" y="23351"/>
                    <a:pt x="1911775" y="70053"/>
                  </a:cubicBezTo>
                  <a:cubicBezTo>
                    <a:pt x="2057483" y="163287"/>
                    <a:pt x="2057747" y="314345"/>
                    <a:pt x="1912488" y="407738"/>
                  </a:cubicBezTo>
                  <a:lnTo>
                    <a:pt x="1912647" y="407840"/>
                  </a:lnTo>
                  <a:lnTo>
                    <a:pt x="1911775" y="408297"/>
                  </a:lnTo>
                  <a:cubicBezTo>
                    <a:pt x="1911773" y="408297"/>
                    <a:pt x="1911773" y="408298"/>
                    <a:pt x="1911771" y="408299"/>
                  </a:cubicBezTo>
                  <a:cubicBezTo>
                    <a:pt x="1765802" y="501702"/>
                    <a:pt x="1765803" y="653138"/>
                    <a:pt x="1911774" y="746541"/>
                  </a:cubicBezTo>
                  <a:cubicBezTo>
                    <a:pt x="1981623" y="791235"/>
                    <a:pt x="2072237" y="814542"/>
                    <a:pt x="2163776" y="815839"/>
                  </a:cubicBezTo>
                  <a:cubicBezTo>
                    <a:pt x="3100248" y="607458"/>
                    <a:pt x="2162563" y="816364"/>
                    <a:pt x="3087242" y="609797"/>
                  </a:cubicBezTo>
                  <a:lnTo>
                    <a:pt x="3087242" y="608625"/>
                  </a:lnTo>
                  <a:lnTo>
                    <a:pt x="3088414" y="608625"/>
                  </a:lnTo>
                  <a:cubicBezTo>
                    <a:pt x="3294981" y="1533304"/>
                    <a:pt x="3086075" y="595619"/>
                    <a:pt x="3294456" y="1532091"/>
                  </a:cubicBezTo>
                  <a:cubicBezTo>
                    <a:pt x="3293159" y="1623630"/>
                    <a:pt x="3269852" y="1714244"/>
                    <a:pt x="3225158" y="1784093"/>
                  </a:cubicBezTo>
                  <a:cubicBezTo>
                    <a:pt x="3131755" y="1930064"/>
                    <a:pt x="2980319" y="1930065"/>
                    <a:pt x="2886916" y="1784096"/>
                  </a:cubicBezTo>
                  <a:cubicBezTo>
                    <a:pt x="2886915" y="1784094"/>
                    <a:pt x="2886914" y="1784094"/>
                    <a:pt x="2886914" y="1784092"/>
                  </a:cubicBezTo>
                  <a:lnTo>
                    <a:pt x="2886457" y="1783220"/>
                  </a:lnTo>
                  <a:lnTo>
                    <a:pt x="2886355" y="1783379"/>
                  </a:lnTo>
                  <a:cubicBezTo>
                    <a:pt x="2792962" y="1638120"/>
                    <a:pt x="2641904" y="1638384"/>
                    <a:pt x="2548670" y="1784092"/>
                  </a:cubicBezTo>
                  <a:cubicBezTo>
                    <a:pt x="2455266" y="1930064"/>
                    <a:pt x="2455266" y="2166733"/>
                    <a:pt x="2548670" y="2312705"/>
                  </a:cubicBezTo>
                  <a:cubicBezTo>
                    <a:pt x="2642073" y="2458677"/>
                    <a:pt x="2793510" y="2458678"/>
                    <a:pt x="2886914" y="2312705"/>
                  </a:cubicBezTo>
                  <a:lnTo>
                    <a:pt x="2886914" y="2312706"/>
                  </a:lnTo>
                  <a:cubicBezTo>
                    <a:pt x="2980317" y="2166734"/>
                    <a:pt x="3131754" y="2166734"/>
                    <a:pt x="3225158" y="2312706"/>
                  </a:cubicBezTo>
                  <a:cubicBezTo>
                    <a:pt x="3269925" y="2382670"/>
                    <a:pt x="3293236" y="2473468"/>
                    <a:pt x="3294484" y="2565158"/>
                  </a:cubicBezTo>
                  <a:cubicBezTo>
                    <a:pt x="3087543" y="3497744"/>
                    <a:pt x="3296097" y="2565458"/>
                    <a:pt x="3088414" y="3488625"/>
                  </a:cubicBezTo>
                  <a:lnTo>
                    <a:pt x="3087242" y="3488625"/>
                  </a:lnTo>
                  <a:lnTo>
                    <a:pt x="207242" y="3488625"/>
                  </a:lnTo>
                  <a:lnTo>
                    <a:pt x="206070" y="3488625"/>
                  </a:lnTo>
                  <a:cubicBezTo>
                    <a:pt x="-497" y="2563946"/>
                    <a:pt x="208409" y="3501631"/>
                    <a:pt x="28" y="2565159"/>
                  </a:cubicBezTo>
                  <a:cubicBezTo>
                    <a:pt x="1325" y="2473620"/>
                    <a:pt x="24632" y="2383006"/>
                    <a:pt x="69326" y="2313157"/>
                  </a:cubicBezTo>
                  <a:cubicBezTo>
                    <a:pt x="162729" y="2167186"/>
                    <a:pt x="314165" y="2167185"/>
                    <a:pt x="407568" y="2313154"/>
                  </a:cubicBezTo>
                  <a:cubicBezTo>
                    <a:pt x="407569" y="2313156"/>
                    <a:pt x="407570" y="2313156"/>
                    <a:pt x="407570" y="2313158"/>
                  </a:cubicBezTo>
                  <a:lnTo>
                    <a:pt x="408027" y="2314030"/>
                  </a:lnTo>
                  <a:lnTo>
                    <a:pt x="408129" y="2313871"/>
                  </a:lnTo>
                  <a:cubicBezTo>
                    <a:pt x="501522" y="2459130"/>
                    <a:pt x="652580" y="2458866"/>
                    <a:pt x="745814" y="2313158"/>
                  </a:cubicBezTo>
                  <a:cubicBezTo>
                    <a:pt x="839218" y="2167186"/>
                    <a:pt x="839218" y="1930517"/>
                    <a:pt x="745814" y="1784545"/>
                  </a:cubicBezTo>
                  <a:cubicBezTo>
                    <a:pt x="652411" y="1638573"/>
                    <a:pt x="500974" y="1638572"/>
                    <a:pt x="407570" y="1784545"/>
                  </a:cubicBezTo>
                  <a:lnTo>
                    <a:pt x="407570" y="1784544"/>
                  </a:lnTo>
                  <a:cubicBezTo>
                    <a:pt x="314167" y="1930516"/>
                    <a:pt x="162730" y="1930516"/>
                    <a:pt x="69326" y="1784544"/>
                  </a:cubicBezTo>
                  <a:cubicBezTo>
                    <a:pt x="24559" y="1714580"/>
                    <a:pt x="1248" y="1623782"/>
                    <a:pt x="0" y="1532092"/>
                  </a:cubicBezTo>
                  <a:cubicBezTo>
                    <a:pt x="206941" y="599506"/>
                    <a:pt x="-1613" y="1531792"/>
                    <a:pt x="206070" y="608625"/>
                  </a:cubicBezTo>
                  <a:lnTo>
                    <a:pt x="207242" y="608625"/>
                  </a:lnTo>
                  <a:lnTo>
                    <a:pt x="207242" y="609797"/>
                  </a:lnTo>
                  <a:cubicBezTo>
                    <a:pt x="1130409" y="817480"/>
                    <a:pt x="198123" y="608926"/>
                    <a:pt x="1130709" y="815867"/>
                  </a:cubicBezTo>
                  <a:cubicBezTo>
                    <a:pt x="1222399" y="814619"/>
                    <a:pt x="1313197" y="791308"/>
                    <a:pt x="1383161" y="746541"/>
                  </a:cubicBezTo>
                  <a:cubicBezTo>
                    <a:pt x="1529133" y="653137"/>
                    <a:pt x="1529133" y="501700"/>
                    <a:pt x="1383161" y="408297"/>
                  </a:cubicBezTo>
                  <a:lnTo>
                    <a:pt x="1383162" y="408297"/>
                  </a:lnTo>
                  <a:cubicBezTo>
                    <a:pt x="1237189" y="314893"/>
                    <a:pt x="1237190" y="163456"/>
                    <a:pt x="1383162" y="70053"/>
                  </a:cubicBezTo>
                  <a:cubicBezTo>
                    <a:pt x="1456148" y="23351"/>
                    <a:pt x="1551808" y="0"/>
                    <a:pt x="164746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79"/>
            <p:cNvSpPr>
              <a:spLocks noChangeAspect="1"/>
            </p:cNvSpPr>
            <p:nvPr/>
          </p:nvSpPr>
          <p:spPr>
            <a:xfrm rot="5400000">
              <a:off x="1051810" y="1799949"/>
              <a:ext cx="1269036" cy="1080535"/>
            </a:xfrm>
            <a:custGeom>
              <a:avLst/>
              <a:gdLst/>
              <a:ahLst/>
              <a:cxnLst/>
              <a:rect l="l" t="t" r="r" b="b"/>
              <a:pathLst>
                <a:path w="3625814" h="3087242">
                  <a:moveTo>
                    <a:pt x="2163775" y="0"/>
                  </a:moveTo>
                  <a:cubicBezTo>
                    <a:pt x="3096361" y="206941"/>
                    <a:pt x="2164075" y="-1613"/>
                    <a:pt x="3087242" y="206070"/>
                  </a:cubicBezTo>
                  <a:lnTo>
                    <a:pt x="3087242" y="207242"/>
                  </a:lnTo>
                  <a:lnTo>
                    <a:pt x="3086070" y="207242"/>
                  </a:lnTo>
                  <a:cubicBezTo>
                    <a:pt x="2878387" y="1130409"/>
                    <a:pt x="3086941" y="198123"/>
                    <a:pt x="2880000" y="1130709"/>
                  </a:cubicBezTo>
                  <a:cubicBezTo>
                    <a:pt x="2881248" y="1222399"/>
                    <a:pt x="2904559" y="1313197"/>
                    <a:pt x="2949326" y="1383161"/>
                  </a:cubicBezTo>
                  <a:cubicBezTo>
                    <a:pt x="3042730" y="1529133"/>
                    <a:pt x="3194167" y="1529133"/>
                    <a:pt x="3287570" y="1383161"/>
                  </a:cubicBezTo>
                  <a:lnTo>
                    <a:pt x="3287570" y="1383162"/>
                  </a:lnTo>
                  <a:cubicBezTo>
                    <a:pt x="3380974" y="1237189"/>
                    <a:pt x="3532411" y="1237190"/>
                    <a:pt x="3625814" y="1383162"/>
                  </a:cubicBezTo>
                  <a:cubicBezTo>
                    <a:pt x="3719218" y="1529134"/>
                    <a:pt x="3719218" y="1765803"/>
                    <a:pt x="3625814" y="1911775"/>
                  </a:cubicBezTo>
                  <a:cubicBezTo>
                    <a:pt x="3532580" y="2057483"/>
                    <a:pt x="3381522" y="2057747"/>
                    <a:pt x="3288129" y="1912488"/>
                  </a:cubicBezTo>
                  <a:lnTo>
                    <a:pt x="3288027" y="1912647"/>
                  </a:lnTo>
                  <a:lnTo>
                    <a:pt x="3287570" y="1911775"/>
                  </a:lnTo>
                  <a:cubicBezTo>
                    <a:pt x="3287570" y="1911773"/>
                    <a:pt x="3287569" y="1911773"/>
                    <a:pt x="3287568" y="1911771"/>
                  </a:cubicBezTo>
                  <a:cubicBezTo>
                    <a:pt x="3194165" y="1765802"/>
                    <a:pt x="3042729" y="1765803"/>
                    <a:pt x="2949326" y="1911774"/>
                  </a:cubicBezTo>
                  <a:cubicBezTo>
                    <a:pt x="2904632" y="1981623"/>
                    <a:pt x="2881325" y="2072237"/>
                    <a:pt x="2880028" y="2163776"/>
                  </a:cubicBezTo>
                  <a:cubicBezTo>
                    <a:pt x="3088409" y="3100248"/>
                    <a:pt x="2879503" y="2162563"/>
                    <a:pt x="3086070" y="3087242"/>
                  </a:cubicBezTo>
                  <a:lnTo>
                    <a:pt x="207242" y="3087242"/>
                  </a:lnTo>
                  <a:lnTo>
                    <a:pt x="206070" y="3087242"/>
                  </a:lnTo>
                  <a:cubicBezTo>
                    <a:pt x="-497" y="2162563"/>
                    <a:pt x="208409" y="3100248"/>
                    <a:pt x="28" y="2163776"/>
                  </a:cubicBezTo>
                  <a:cubicBezTo>
                    <a:pt x="1325" y="2072237"/>
                    <a:pt x="24632" y="1981623"/>
                    <a:pt x="69326" y="1911774"/>
                  </a:cubicBezTo>
                  <a:cubicBezTo>
                    <a:pt x="162729" y="1765803"/>
                    <a:pt x="314165" y="1765802"/>
                    <a:pt x="407568" y="1911771"/>
                  </a:cubicBezTo>
                  <a:cubicBezTo>
                    <a:pt x="407569" y="1911773"/>
                    <a:pt x="407570" y="1911773"/>
                    <a:pt x="407570" y="1911775"/>
                  </a:cubicBezTo>
                  <a:lnTo>
                    <a:pt x="408027" y="1912647"/>
                  </a:lnTo>
                  <a:lnTo>
                    <a:pt x="408129" y="1912488"/>
                  </a:lnTo>
                  <a:cubicBezTo>
                    <a:pt x="501522" y="2057747"/>
                    <a:pt x="652580" y="2057483"/>
                    <a:pt x="745814" y="1911775"/>
                  </a:cubicBezTo>
                  <a:cubicBezTo>
                    <a:pt x="839218" y="1765803"/>
                    <a:pt x="839218" y="1529134"/>
                    <a:pt x="745814" y="1383162"/>
                  </a:cubicBezTo>
                  <a:cubicBezTo>
                    <a:pt x="652411" y="1237190"/>
                    <a:pt x="500974" y="1237189"/>
                    <a:pt x="407570" y="1383162"/>
                  </a:cubicBezTo>
                  <a:lnTo>
                    <a:pt x="407570" y="1383161"/>
                  </a:lnTo>
                  <a:cubicBezTo>
                    <a:pt x="314167" y="1529133"/>
                    <a:pt x="162730" y="1529133"/>
                    <a:pt x="69326" y="1383161"/>
                  </a:cubicBezTo>
                  <a:cubicBezTo>
                    <a:pt x="24559" y="1313197"/>
                    <a:pt x="1248" y="1222399"/>
                    <a:pt x="0" y="1130709"/>
                  </a:cubicBezTo>
                  <a:cubicBezTo>
                    <a:pt x="206941" y="198123"/>
                    <a:pt x="-1613" y="1130409"/>
                    <a:pt x="206070" y="207242"/>
                  </a:cubicBezTo>
                  <a:lnTo>
                    <a:pt x="207242" y="207242"/>
                  </a:lnTo>
                  <a:lnTo>
                    <a:pt x="207242" y="206070"/>
                  </a:lnTo>
                  <a:cubicBezTo>
                    <a:pt x="1131921" y="-497"/>
                    <a:pt x="194236" y="208409"/>
                    <a:pt x="1130708" y="28"/>
                  </a:cubicBezTo>
                  <a:cubicBezTo>
                    <a:pt x="1222247" y="1325"/>
                    <a:pt x="1312861" y="24632"/>
                    <a:pt x="1382710" y="69326"/>
                  </a:cubicBezTo>
                  <a:cubicBezTo>
                    <a:pt x="1528681" y="162729"/>
                    <a:pt x="1528682" y="314165"/>
                    <a:pt x="1382713" y="407568"/>
                  </a:cubicBezTo>
                  <a:cubicBezTo>
                    <a:pt x="1382711" y="407569"/>
                    <a:pt x="1382711" y="407570"/>
                    <a:pt x="1382709" y="407570"/>
                  </a:cubicBezTo>
                  <a:lnTo>
                    <a:pt x="1381837" y="408027"/>
                  </a:lnTo>
                  <a:lnTo>
                    <a:pt x="1381996" y="408129"/>
                  </a:lnTo>
                  <a:cubicBezTo>
                    <a:pt x="1236737" y="501522"/>
                    <a:pt x="1237001" y="652580"/>
                    <a:pt x="1382709" y="745814"/>
                  </a:cubicBezTo>
                  <a:cubicBezTo>
                    <a:pt x="1528681" y="839218"/>
                    <a:pt x="1765350" y="839218"/>
                    <a:pt x="1911322" y="745814"/>
                  </a:cubicBezTo>
                  <a:cubicBezTo>
                    <a:pt x="2057294" y="652411"/>
                    <a:pt x="2057295" y="500974"/>
                    <a:pt x="1911322" y="407570"/>
                  </a:cubicBezTo>
                  <a:lnTo>
                    <a:pt x="1911323" y="407570"/>
                  </a:lnTo>
                  <a:cubicBezTo>
                    <a:pt x="1765351" y="314167"/>
                    <a:pt x="1765351" y="162730"/>
                    <a:pt x="1911323" y="69326"/>
                  </a:cubicBezTo>
                  <a:cubicBezTo>
                    <a:pt x="1981287" y="24559"/>
                    <a:pt x="2072085" y="1248"/>
                    <a:pt x="216377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11"/>
            <p:cNvSpPr>
              <a:spLocks noChangeAspect="1"/>
            </p:cNvSpPr>
            <p:nvPr/>
          </p:nvSpPr>
          <p:spPr>
            <a:xfrm rot="5400000">
              <a:off x="1158320" y="4651680"/>
              <a:ext cx="1196500" cy="1221020"/>
            </a:xfrm>
            <a:custGeom>
              <a:avLst/>
              <a:gdLst/>
              <a:ahLst/>
              <a:cxnLst/>
              <a:rect l="l" t="t" r="r" b="b"/>
              <a:pathLst>
                <a:path w="3418572" h="3488625">
                  <a:moveTo>
                    <a:pt x="1978799" y="0"/>
                  </a:moveTo>
                  <a:cubicBezTo>
                    <a:pt x="2074459" y="0"/>
                    <a:pt x="2170119" y="23351"/>
                    <a:pt x="2243105" y="70053"/>
                  </a:cubicBezTo>
                  <a:cubicBezTo>
                    <a:pt x="2388813" y="163287"/>
                    <a:pt x="2389077" y="314345"/>
                    <a:pt x="2243818" y="407738"/>
                  </a:cubicBezTo>
                  <a:lnTo>
                    <a:pt x="2243977" y="407840"/>
                  </a:lnTo>
                  <a:lnTo>
                    <a:pt x="2243105" y="408297"/>
                  </a:lnTo>
                  <a:cubicBezTo>
                    <a:pt x="2243103" y="408297"/>
                    <a:pt x="2243103" y="408298"/>
                    <a:pt x="2243101" y="408299"/>
                  </a:cubicBezTo>
                  <a:cubicBezTo>
                    <a:pt x="2097132" y="501702"/>
                    <a:pt x="2097133" y="653138"/>
                    <a:pt x="2243104" y="746541"/>
                  </a:cubicBezTo>
                  <a:cubicBezTo>
                    <a:pt x="2312953" y="791235"/>
                    <a:pt x="2403567" y="814542"/>
                    <a:pt x="2495106" y="815839"/>
                  </a:cubicBezTo>
                  <a:cubicBezTo>
                    <a:pt x="3431578" y="607458"/>
                    <a:pt x="2493893" y="816364"/>
                    <a:pt x="3418572" y="609797"/>
                  </a:cubicBezTo>
                  <a:lnTo>
                    <a:pt x="3418572" y="3488625"/>
                  </a:lnTo>
                  <a:lnTo>
                    <a:pt x="539744" y="3488625"/>
                  </a:lnTo>
                  <a:cubicBezTo>
                    <a:pt x="747427" y="2565458"/>
                    <a:pt x="538873" y="3497744"/>
                    <a:pt x="745814" y="2565158"/>
                  </a:cubicBezTo>
                  <a:cubicBezTo>
                    <a:pt x="744566" y="2473468"/>
                    <a:pt x="721255" y="2382670"/>
                    <a:pt x="676488" y="2312706"/>
                  </a:cubicBezTo>
                  <a:cubicBezTo>
                    <a:pt x="583084" y="2166734"/>
                    <a:pt x="431647" y="2166734"/>
                    <a:pt x="338244" y="2312706"/>
                  </a:cubicBezTo>
                  <a:lnTo>
                    <a:pt x="338244" y="2312705"/>
                  </a:lnTo>
                  <a:cubicBezTo>
                    <a:pt x="244840" y="2458678"/>
                    <a:pt x="93403" y="2458677"/>
                    <a:pt x="0" y="2312705"/>
                  </a:cubicBezTo>
                  <a:cubicBezTo>
                    <a:pt x="-93404" y="2166733"/>
                    <a:pt x="-93404" y="1930064"/>
                    <a:pt x="0" y="1784092"/>
                  </a:cubicBezTo>
                  <a:cubicBezTo>
                    <a:pt x="93234" y="1638384"/>
                    <a:pt x="244292" y="1638120"/>
                    <a:pt x="337685" y="1783379"/>
                  </a:cubicBezTo>
                  <a:lnTo>
                    <a:pt x="337787" y="1783220"/>
                  </a:lnTo>
                  <a:lnTo>
                    <a:pt x="338244" y="1784092"/>
                  </a:lnTo>
                  <a:cubicBezTo>
                    <a:pt x="338244" y="1784094"/>
                    <a:pt x="338245" y="1784094"/>
                    <a:pt x="338246" y="1784096"/>
                  </a:cubicBezTo>
                  <a:cubicBezTo>
                    <a:pt x="431649" y="1930065"/>
                    <a:pt x="583085" y="1930064"/>
                    <a:pt x="676488" y="1784093"/>
                  </a:cubicBezTo>
                  <a:cubicBezTo>
                    <a:pt x="721182" y="1714244"/>
                    <a:pt x="744489" y="1623630"/>
                    <a:pt x="745786" y="1532091"/>
                  </a:cubicBezTo>
                  <a:cubicBezTo>
                    <a:pt x="537519" y="596130"/>
                    <a:pt x="746083" y="1532282"/>
                    <a:pt x="540082" y="610137"/>
                  </a:cubicBezTo>
                  <a:cubicBezTo>
                    <a:pt x="1460722" y="817253"/>
                    <a:pt x="529962" y="609039"/>
                    <a:pt x="1462039" y="815867"/>
                  </a:cubicBezTo>
                  <a:cubicBezTo>
                    <a:pt x="1553729" y="814619"/>
                    <a:pt x="1644527" y="791308"/>
                    <a:pt x="1714491" y="746541"/>
                  </a:cubicBezTo>
                  <a:cubicBezTo>
                    <a:pt x="1860463" y="653137"/>
                    <a:pt x="1860463" y="501700"/>
                    <a:pt x="1714491" y="408297"/>
                  </a:cubicBezTo>
                  <a:lnTo>
                    <a:pt x="1714492" y="408297"/>
                  </a:lnTo>
                  <a:cubicBezTo>
                    <a:pt x="1568519" y="314893"/>
                    <a:pt x="1568520" y="163456"/>
                    <a:pt x="1714492" y="70053"/>
                  </a:cubicBezTo>
                  <a:cubicBezTo>
                    <a:pt x="1787478" y="23351"/>
                    <a:pt x="1883138" y="0"/>
                    <a:pt x="197879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19"/>
            <p:cNvSpPr>
              <a:spLocks noChangeAspect="1"/>
            </p:cNvSpPr>
            <p:nvPr/>
          </p:nvSpPr>
          <p:spPr>
            <a:xfrm rot="16200000">
              <a:off x="5173126" y="773428"/>
              <a:ext cx="1080535" cy="1080535"/>
            </a:xfrm>
            <a:custGeom>
              <a:avLst/>
              <a:gdLst/>
              <a:ahLst/>
              <a:cxnLst/>
              <a:rect l="l" t="t" r="r" b="b"/>
              <a:pathLst>
                <a:path w="3087242" h="3087242">
                  <a:moveTo>
                    <a:pt x="2163775" y="0"/>
                  </a:moveTo>
                  <a:cubicBezTo>
                    <a:pt x="3096361" y="206941"/>
                    <a:pt x="2164075" y="-1613"/>
                    <a:pt x="3087242" y="206070"/>
                  </a:cubicBezTo>
                  <a:lnTo>
                    <a:pt x="3087242" y="207242"/>
                  </a:lnTo>
                  <a:lnTo>
                    <a:pt x="3087242" y="3087242"/>
                  </a:lnTo>
                  <a:lnTo>
                    <a:pt x="207242" y="3087242"/>
                  </a:lnTo>
                  <a:lnTo>
                    <a:pt x="206070" y="3087242"/>
                  </a:lnTo>
                  <a:cubicBezTo>
                    <a:pt x="-497" y="2162563"/>
                    <a:pt x="208409" y="3100248"/>
                    <a:pt x="28" y="2163776"/>
                  </a:cubicBezTo>
                  <a:cubicBezTo>
                    <a:pt x="1325" y="2072237"/>
                    <a:pt x="24632" y="1981623"/>
                    <a:pt x="69326" y="1911774"/>
                  </a:cubicBezTo>
                  <a:cubicBezTo>
                    <a:pt x="162729" y="1765803"/>
                    <a:pt x="314165" y="1765802"/>
                    <a:pt x="407568" y="1911771"/>
                  </a:cubicBezTo>
                  <a:cubicBezTo>
                    <a:pt x="407569" y="1911773"/>
                    <a:pt x="407570" y="1911773"/>
                    <a:pt x="407570" y="1911775"/>
                  </a:cubicBezTo>
                  <a:lnTo>
                    <a:pt x="408027" y="1912647"/>
                  </a:lnTo>
                  <a:lnTo>
                    <a:pt x="408129" y="1912488"/>
                  </a:lnTo>
                  <a:cubicBezTo>
                    <a:pt x="501522" y="2057747"/>
                    <a:pt x="652580" y="2057483"/>
                    <a:pt x="745814" y="1911775"/>
                  </a:cubicBezTo>
                  <a:cubicBezTo>
                    <a:pt x="839218" y="1765803"/>
                    <a:pt x="839218" y="1529134"/>
                    <a:pt x="745814" y="1383162"/>
                  </a:cubicBezTo>
                  <a:cubicBezTo>
                    <a:pt x="652411" y="1237190"/>
                    <a:pt x="500974" y="1237189"/>
                    <a:pt x="407570" y="1383162"/>
                  </a:cubicBezTo>
                  <a:lnTo>
                    <a:pt x="407570" y="1383161"/>
                  </a:lnTo>
                  <a:cubicBezTo>
                    <a:pt x="314167" y="1529133"/>
                    <a:pt x="162730" y="1529133"/>
                    <a:pt x="69326" y="1383161"/>
                  </a:cubicBezTo>
                  <a:cubicBezTo>
                    <a:pt x="24559" y="1313197"/>
                    <a:pt x="1248" y="1222399"/>
                    <a:pt x="0" y="1130709"/>
                  </a:cubicBezTo>
                  <a:cubicBezTo>
                    <a:pt x="206941" y="198123"/>
                    <a:pt x="-1613" y="1130409"/>
                    <a:pt x="206070" y="207242"/>
                  </a:cubicBezTo>
                  <a:lnTo>
                    <a:pt x="207242" y="207242"/>
                  </a:lnTo>
                  <a:lnTo>
                    <a:pt x="207242" y="206070"/>
                  </a:lnTo>
                  <a:cubicBezTo>
                    <a:pt x="1131921" y="-497"/>
                    <a:pt x="194236" y="208409"/>
                    <a:pt x="1130708" y="28"/>
                  </a:cubicBezTo>
                  <a:cubicBezTo>
                    <a:pt x="1222247" y="1325"/>
                    <a:pt x="1312861" y="24632"/>
                    <a:pt x="1382710" y="69326"/>
                  </a:cubicBezTo>
                  <a:cubicBezTo>
                    <a:pt x="1528681" y="162729"/>
                    <a:pt x="1528682" y="314165"/>
                    <a:pt x="1382713" y="407568"/>
                  </a:cubicBezTo>
                  <a:cubicBezTo>
                    <a:pt x="1382711" y="407569"/>
                    <a:pt x="1382711" y="407570"/>
                    <a:pt x="1382709" y="407570"/>
                  </a:cubicBezTo>
                  <a:lnTo>
                    <a:pt x="1381837" y="408027"/>
                  </a:lnTo>
                  <a:lnTo>
                    <a:pt x="1381996" y="408129"/>
                  </a:lnTo>
                  <a:cubicBezTo>
                    <a:pt x="1236737" y="501522"/>
                    <a:pt x="1237001" y="652580"/>
                    <a:pt x="1382709" y="745814"/>
                  </a:cubicBezTo>
                  <a:cubicBezTo>
                    <a:pt x="1528681" y="839218"/>
                    <a:pt x="1765350" y="839218"/>
                    <a:pt x="1911322" y="745814"/>
                  </a:cubicBezTo>
                  <a:cubicBezTo>
                    <a:pt x="2057294" y="652411"/>
                    <a:pt x="2057295" y="500974"/>
                    <a:pt x="1911322" y="407570"/>
                  </a:cubicBezTo>
                  <a:lnTo>
                    <a:pt x="1911323" y="407570"/>
                  </a:lnTo>
                  <a:cubicBezTo>
                    <a:pt x="1765351" y="314167"/>
                    <a:pt x="1765351" y="162730"/>
                    <a:pt x="1911323" y="69326"/>
                  </a:cubicBezTo>
                  <a:cubicBezTo>
                    <a:pt x="1981287" y="24559"/>
                    <a:pt x="2072085" y="1248"/>
                    <a:pt x="2163775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26"/>
            <p:cNvSpPr>
              <a:spLocks noChangeAspect="1"/>
            </p:cNvSpPr>
            <p:nvPr/>
          </p:nvSpPr>
          <p:spPr>
            <a:xfrm>
              <a:off x="5057161" y="4776059"/>
              <a:ext cx="1196500" cy="1080535"/>
            </a:xfrm>
            <a:custGeom>
              <a:avLst/>
              <a:gdLst/>
              <a:ahLst/>
              <a:cxnLst/>
              <a:rect l="l" t="t" r="r" b="b"/>
              <a:pathLst>
                <a:path w="3418572" h="3087242">
                  <a:moveTo>
                    <a:pt x="2494411" y="0"/>
                  </a:moveTo>
                  <a:cubicBezTo>
                    <a:pt x="3426997" y="206941"/>
                    <a:pt x="2494711" y="-1613"/>
                    <a:pt x="3417878" y="206070"/>
                  </a:cubicBezTo>
                  <a:lnTo>
                    <a:pt x="3417878" y="207242"/>
                  </a:lnTo>
                  <a:lnTo>
                    <a:pt x="3418572" y="207242"/>
                  </a:lnTo>
                  <a:lnTo>
                    <a:pt x="3418572" y="3087242"/>
                  </a:lnTo>
                  <a:lnTo>
                    <a:pt x="539744" y="3087242"/>
                  </a:lnTo>
                  <a:cubicBezTo>
                    <a:pt x="747427" y="2164075"/>
                    <a:pt x="538873" y="3096361"/>
                    <a:pt x="745814" y="2163775"/>
                  </a:cubicBezTo>
                  <a:cubicBezTo>
                    <a:pt x="744566" y="2072085"/>
                    <a:pt x="721255" y="1981287"/>
                    <a:pt x="676488" y="1911323"/>
                  </a:cubicBezTo>
                  <a:cubicBezTo>
                    <a:pt x="583084" y="1765351"/>
                    <a:pt x="431647" y="1765351"/>
                    <a:pt x="338244" y="1911323"/>
                  </a:cubicBezTo>
                  <a:lnTo>
                    <a:pt x="338244" y="1911322"/>
                  </a:lnTo>
                  <a:cubicBezTo>
                    <a:pt x="244840" y="2057295"/>
                    <a:pt x="93403" y="2057294"/>
                    <a:pt x="0" y="1911322"/>
                  </a:cubicBezTo>
                  <a:cubicBezTo>
                    <a:pt x="-93404" y="1765350"/>
                    <a:pt x="-93404" y="1528681"/>
                    <a:pt x="0" y="1382709"/>
                  </a:cubicBezTo>
                  <a:cubicBezTo>
                    <a:pt x="93234" y="1237001"/>
                    <a:pt x="244292" y="1236737"/>
                    <a:pt x="337685" y="1381996"/>
                  </a:cubicBezTo>
                  <a:lnTo>
                    <a:pt x="337787" y="1381837"/>
                  </a:lnTo>
                  <a:lnTo>
                    <a:pt x="338244" y="1382709"/>
                  </a:lnTo>
                  <a:cubicBezTo>
                    <a:pt x="338244" y="1382711"/>
                    <a:pt x="338245" y="1382711"/>
                    <a:pt x="338246" y="1382713"/>
                  </a:cubicBezTo>
                  <a:cubicBezTo>
                    <a:pt x="431649" y="1528682"/>
                    <a:pt x="583085" y="1528681"/>
                    <a:pt x="676488" y="1382710"/>
                  </a:cubicBezTo>
                  <a:cubicBezTo>
                    <a:pt x="721182" y="1312861"/>
                    <a:pt x="744489" y="1222247"/>
                    <a:pt x="745786" y="1130708"/>
                  </a:cubicBezTo>
                  <a:cubicBezTo>
                    <a:pt x="537405" y="194236"/>
                    <a:pt x="746311" y="1131921"/>
                    <a:pt x="539744" y="207242"/>
                  </a:cubicBezTo>
                  <a:lnTo>
                    <a:pt x="538572" y="207242"/>
                  </a:lnTo>
                  <a:lnTo>
                    <a:pt x="537878" y="207242"/>
                  </a:lnTo>
                  <a:lnTo>
                    <a:pt x="537878" y="206070"/>
                  </a:lnTo>
                  <a:cubicBezTo>
                    <a:pt x="1462557" y="-497"/>
                    <a:pt x="524872" y="208409"/>
                    <a:pt x="1461344" y="28"/>
                  </a:cubicBezTo>
                  <a:cubicBezTo>
                    <a:pt x="1552883" y="1325"/>
                    <a:pt x="1643497" y="24632"/>
                    <a:pt x="1713346" y="69326"/>
                  </a:cubicBezTo>
                  <a:cubicBezTo>
                    <a:pt x="1859317" y="162729"/>
                    <a:pt x="1859318" y="314165"/>
                    <a:pt x="1713349" y="407568"/>
                  </a:cubicBezTo>
                  <a:cubicBezTo>
                    <a:pt x="1713347" y="407569"/>
                    <a:pt x="1713347" y="407570"/>
                    <a:pt x="1713345" y="407570"/>
                  </a:cubicBezTo>
                  <a:lnTo>
                    <a:pt x="1712473" y="408027"/>
                  </a:lnTo>
                  <a:lnTo>
                    <a:pt x="1712632" y="408129"/>
                  </a:lnTo>
                  <a:cubicBezTo>
                    <a:pt x="1567373" y="501522"/>
                    <a:pt x="1567637" y="652580"/>
                    <a:pt x="1713345" y="745814"/>
                  </a:cubicBezTo>
                  <a:cubicBezTo>
                    <a:pt x="1859317" y="839218"/>
                    <a:pt x="2095986" y="839218"/>
                    <a:pt x="2241958" y="745814"/>
                  </a:cubicBezTo>
                  <a:cubicBezTo>
                    <a:pt x="2387930" y="652411"/>
                    <a:pt x="2387931" y="500974"/>
                    <a:pt x="2241958" y="407570"/>
                  </a:cubicBezTo>
                  <a:lnTo>
                    <a:pt x="2241959" y="407570"/>
                  </a:lnTo>
                  <a:cubicBezTo>
                    <a:pt x="2095987" y="314167"/>
                    <a:pt x="2095987" y="162730"/>
                    <a:pt x="2241959" y="69326"/>
                  </a:cubicBezTo>
                  <a:cubicBezTo>
                    <a:pt x="2311923" y="24559"/>
                    <a:pt x="2402721" y="1248"/>
                    <a:pt x="2494411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11"/>
            <p:cNvSpPr>
              <a:spLocks noChangeAspect="1"/>
            </p:cNvSpPr>
            <p:nvPr/>
          </p:nvSpPr>
          <p:spPr>
            <a:xfrm rot="10800000">
              <a:off x="1146059" y="773428"/>
              <a:ext cx="1196500" cy="1221020"/>
            </a:xfrm>
            <a:custGeom>
              <a:avLst/>
              <a:gdLst/>
              <a:ahLst/>
              <a:cxnLst/>
              <a:rect l="l" t="t" r="r" b="b"/>
              <a:pathLst>
                <a:path w="3418572" h="3488625">
                  <a:moveTo>
                    <a:pt x="1978799" y="0"/>
                  </a:moveTo>
                  <a:cubicBezTo>
                    <a:pt x="2074459" y="0"/>
                    <a:pt x="2170119" y="23351"/>
                    <a:pt x="2243105" y="70053"/>
                  </a:cubicBezTo>
                  <a:cubicBezTo>
                    <a:pt x="2388813" y="163287"/>
                    <a:pt x="2389077" y="314345"/>
                    <a:pt x="2243818" y="407738"/>
                  </a:cubicBezTo>
                  <a:lnTo>
                    <a:pt x="2243977" y="407840"/>
                  </a:lnTo>
                  <a:lnTo>
                    <a:pt x="2243105" y="408297"/>
                  </a:lnTo>
                  <a:cubicBezTo>
                    <a:pt x="2243103" y="408297"/>
                    <a:pt x="2243103" y="408298"/>
                    <a:pt x="2243101" y="408299"/>
                  </a:cubicBezTo>
                  <a:cubicBezTo>
                    <a:pt x="2097132" y="501702"/>
                    <a:pt x="2097133" y="653138"/>
                    <a:pt x="2243104" y="746541"/>
                  </a:cubicBezTo>
                  <a:cubicBezTo>
                    <a:pt x="2312953" y="791235"/>
                    <a:pt x="2403567" y="814542"/>
                    <a:pt x="2495106" y="815839"/>
                  </a:cubicBezTo>
                  <a:cubicBezTo>
                    <a:pt x="3431578" y="607458"/>
                    <a:pt x="2493893" y="816364"/>
                    <a:pt x="3418572" y="609797"/>
                  </a:cubicBezTo>
                  <a:lnTo>
                    <a:pt x="3418572" y="3488625"/>
                  </a:lnTo>
                  <a:lnTo>
                    <a:pt x="539744" y="3488625"/>
                  </a:lnTo>
                  <a:cubicBezTo>
                    <a:pt x="747427" y="2565458"/>
                    <a:pt x="538873" y="3497744"/>
                    <a:pt x="745814" y="2565158"/>
                  </a:cubicBezTo>
                  <a:cubicBezTo>
                    <a:pt x="744566" y="2473468"/>
                    <a:pt x="721255" y="2382670"/>
                    <a:pt x="676488" y="2312706"/>
                  </a:cubicBezTo>
                  <a:cubicBezTo>
                    <a:pt x="583084" y="2166734"/>
                    <a:pt x="431647" y="2166734"/>
                    <a:pt x="338244" y="2312706"/>
                  </a:cubicBezTo>
                  <a:lnTo>
                    <a:pt x="338244" y="2312705"/>
                  </a:lnTo>
                  <a:cubicBezTo>
                    <a:pt x="244840" y="2458678"/>
                    <a:pt x="93403" y="2458677"/>
                    <a:pt x="0" y="2312705"/>
                  </a:cubicBezTo>
                  <a:cubicBezTo>
                    <a:pt x="-93404" y="2166733"/>
                    <a:pt x="-93404" y="1930064"/>
                    <a:pt x="0" y="1784092"/>
                  </a:cubicBezTo>
                  <a:cubicBezTo>
                    <a:pt x="93234" y="1638384"/>
                    <a:pt x="244292" y="1638120"/>
                    <a:pt x="337685" y="1783379"/>
                  </a:cubicBezTo>
                  <a:lnTo>
                    <a:pt x="337787" y="1783220"/>
                  </a:lnTo>
                  <a:lnTo>
                    <a:pt x="338244" y="1784092"/>
                  </a:lnTo>
                  <a:cubicBezTo>
                    <a:pt x="338244" y="1784094"/>
                    <a:pt x="338245" y="1784094"/>
                    <a:pt x="338246" y="1784096"/>
                  </a:cubicBezTo>
                  <a:cubicBezTo>
                    <a:pt x="431649" y="1930065"/>
                    <a:pt x="583085" y="1930064"/>
                    <a:pt x="676488" y="1784093"/>
                  </a:cubicBezTo>
                  <a:cubicBezTo>
                    <a:pt x="721182" y="1714244"/>
                    <a:pt x="744489" y="1623630"/>
                    <a:pt x="745786" y="1532091"/>
                  </a:cubicBezTo>
                  <a:cubicBezTo>
                    <a:pt x="537519" y="596130"/>
                    <a:pt x="746083" y="1532282"/>
                    <a:pt x="540082" y="610137"/>
                  </a:cubicBezTo>
                  <a:cubicBezTo>
                    <a:pt x="1460722" y="817253"/>
                    <a:pt x="529962" y="609039"/>
                    <a:pt x="1462039" y="815867"/>
                  </a:cubicBezTo>
                  <a:cubicBezTo>
                    <a:pt x="1553729" y="814619"/>
                    <a:pt x="1644527" y="791308"/>
                    <a:pt x="1714491" y="746541"/>
                  </a:cubicBezTo>
                  <a:cubicBezTo>
                    <a:pt x="1860463" y="653137"/>
                    <a:pt x="1860463" y="501700"/>
                    <a:pt x="1714491" y="408297"/>
                  </a:cubicBezTo>
                  <a:lnTo>
                    <a:pt x="1714492" y="408297"/>
                  </a:lnTo>
                  <a:cubicBezTo>
                    <a:pt x="1568519" y="314893"/>
                    <a:pt x="1568520" y="163456"/>
                    <a:pt x="1714492" y="70053"/>
                  </a:cubicBezTo>
                  <a:cubicBezTo>
                    <a:pt x="1787478" y="23351"/>
                    <a:pt x="1883138" y="0"/>
                    <a:pt x="1978799" y="0"/>
                  </a:cubicBezTo>
                  <a:close/>
                </a:path>
              </a:pathLst>
            </a:custGeom>
            <a:grpFill/>
            <a:ln>
              <a:noFill/>
            </a:ln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w="0" h="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480532" y="12926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拼图效果</a:t>
            </a:r>
            <a:endParaRPr lang="zh-CN" altLang="en-US" sz="5400" dirty="0"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86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Rot by="21600000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27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7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141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8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8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1600000">
                                      <p:cBhvr>
                                        <p:cTn id="157" dur="2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3" grpId="0" animBg="1"/>
      <p:bldP spid="23" grpId="1" animBg="1"/>
      <p:bldP spid="24" grpId="0" animBg="1"/>
      <p:bldP spid="24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rgbClr val="FAFAFA"/>
            </a:gs>
            <a:gs pos="100000">
              <a:srgbClr val="CF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0532" y="12926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>
                <a:latin typeface="汉仪菱心体简" panose="02010609000101010101" pitchFamily="49" charset="-122"/>
                <a:ea typeface="汉仪菱心体简" panose="02010609000101010101" pitchFamily="49" charset="-122"/>
              </a:rPr>
              <a:t>滚动效果</a:t>
            </a:r>
            <a:endParaRPr lang="zh-CN" altLang="en-US" sz="5400" dirty="0"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6205793"/>
            <a:ext cx="18252504" cy="0"/>
            <a:chOff x="0" y="6237312"/>
            <a:chExt cx="18252504" cy="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0" y="6237312"/>
              <a:ext cx="9144000" cy="0"/>
            </a:xfrm>
            <a:prstGeom prst="line">
              <a:avLst/>
            </a:prstGeom>
            <a:ln w="352425"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9108504" y="6237312"/>
              <a:ext cx="9144000" cy="0"/>
            </a:xfrm>
            <a:prstGeom prst="line">
              <a:avLst/>
            </a:prstGeom>
            <a:ln w="352425"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椭圆 8"/>
          <p:cNvSpPr/>
          <p:nvPr/>
        </p:nvSpPr>
        <p:spPr>
          <a:xfrm>
            <a:off x="3923928" y="2780928"/>
            <a:ext cx="2160240" cy="32403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255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96267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4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00555 0.07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rgbClr val="FAFAFA"/>
            </a:gs>
            <a:gs pos="100000">
              <a:srgbClr val="CFCF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80532" y="12926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 smtClean="0">
                <a:latin typeface="汉仪菱心体简" panose="02010609000101010101" pitchFamily="49" charset="-122"/>
                <a:ea typeface="汉仪菱心体简" panose="02010609000101010101" pitchFamily="49" charset="-122"/>
              </a:rPr>
              <a:t>闪烁效果</a:t>
            </a:r>
            <a:endParaRPr lang="zh-CN" altLang="en-US" sz="5400" dirty="0">
              <a:latin typeface="汉仪菱心体简" panose="02010609000101010101" pitchFamily="49" charset="-122"/>
              <a:ea typeface="汉仪菱心体简" panose="0201060900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81628" y="32849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683277" y="32849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84926" y="32849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286575" y="32849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588224" y="3284984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929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2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</Words>
  <Application>Microsoft Office PowerPoint</Application>
  <PresentationFormat>全屏显示(4:3)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微软用户</cp:lastModifiedBy>
  <cp:revision>37</cp:revision>
  <dcterms:modified xsi:type="dcterms:W3CDTF">2015-07-15T04:39:00Z</dcterms:modified>
</cp:coreProperties>
</file>