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3B3"/>
    <a:srgbClr val="FFE9A6"/>
    <a:srgbClr val="D3A4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268" y="-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42B6-8217-41E9-BF2B-8E0DB4AED6AA}" type="datetimeFigureOut">
              <a:rPr lang="zh-CN" altLang="en-US" smtClean="0"/>
              <a:pPr/>
              <a:t>2015/7/20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BCE-B8EE-4E76-9E52-7B3B2394B3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223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42B6-8217-41E9-BF2B-8E0DB4AED6AA}" type="datetimeFigureOut">
              <a:rPr lang="zh-CN" altLang="en-US" smtClean="0"/>
              <a:pPr/>
              <a:t>2015/7/20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BCE-B8EE-4E76-9E52-7B3B2394B3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11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42B6-8217-41E9-BF2B-8E0DB4AED6AA}" type="datetimeFigureOut">
              <a:rPr lang="zh-CN" altLang="en-US" smtClean="0"/>
              <a:pPr/>
              <a:t>2015/7/20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BCE-B8EE-4E76-9E52-7B3B2394B3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008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42B6-8217-41E9-BF2B-8E0DB4AED6AA}" type="datetimeFigureOut">
              <a:rPr lang="zh-CN" altLang="en-US" smtClean="0"/>
              <a:pPr/>
              <a:t>2015/7/20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BCE-B8EE-4E76-9E52-7B3B2394B3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439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42B6-8217-41E9-BF2B-8E0DB4AED6AA}" type="datetimeFigureOut">
              <a:rPr lang="zh-CN" altLang="en-US" smtClean="0"/>
              <a:pPr/>
              <a:t>2015/7/20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BCE-B8EE-4E76-9E52-7B3B2394B3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524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42B6-8217-41E9-BF2B-8E0DB4AED6AA}" type="datetimeFigureOut">
              <a:rPr lang="zh-CN" altLang="en-US" smtClean="0"/>
              <a:pPr/>
              <a:t>2015/7/20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BCE-B8EE-4E76-9E52-7B3B2394B3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198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42B6-8217-41E9-BF2B-8E0DB4AED6AA}" type="datetimeFigureOut">
              <a:rPr lang="zh-CN" altLang="en-US" smtClean="0"/>
              <a:pPr/>
              <a:t>2015/7/20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BCE-B8EE-4E76-9E52-7B3B2394B3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074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42B6-8217-41E9-BF2B-8E0DB4AED6AA}" type="datetimeFigureOut">
              <a:rPr lang="zh-CN" altLang="en-US" smtClean="0"/>
              <a:pPr/>
              <a:t>2015/7/20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BCE-B8EE-4E76-9E52-7B3B2394B3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673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42B6-8217-41E9-BF2B-8E0DB4AED6AA}" type="datetimeFigureOut">
              <a:rPr lang="zh-CN" altLang="en-US" smtClean="0"/>
              <a:pPr/>
              <a:t>2015/7/20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BCE-B8EE-4E76-9E52-7B3B2394B3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101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42B6-8217-41E9-BF2B-8E0DB4AED6AA}" type="datetimeFigureOut">
              <a:rPr lang="zh-CN" altLang="en-US" smtClean="0"/>
              <a:pPr/>
              <a:t>2015/7/20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BCE-B8EE-4E76-9E52-7B3B2394B3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9211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42B6-8217-41E9-BF2B-8E0DB4AED6AA}" type="datetimeFigureOut">
              <a:rPr lang="zh-CN" altLang="en-US" smtClean="0"/>
              <a:pPr/>
              <a:t>2015/7/20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3BCE-B8EE-4E76-9E52-7B3B2394B3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765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042B6-8217-41E9-BF2B-8E0DB4AED6AA}" type="datetimeFigureOut">
              <a:rPr lang="zh-CN" altLang="en-US" smtClean="0"/>
              <a:pPr/>
              <a:t>2015/7/20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73BCE-B8EE-4E76-9E52-7B3B2394B3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603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0" y="3467170"/>
            <a:ext cx="12304616" cy="3455907"/>
          </a:xfrm>
          <a:custGeom>
            <a:avLst/>
            <a:gdLst>
              <a:gd name="connsiteX0" fmla="*/ 0 w 12304616"/>
              <a:gd name="connsiteY0" fmla="*/ 0 h 3455907"/>
              <a:gd name="connsiteX1" fmla="*/ 6152308 w 12304616"/>
              <a:gd name="connsiteY1" fmla="*/ 1631879 h 3455907"/>
              <a:gd name="connsiteX2" fmla="*/ 12304616 w 12304616"/>
              <a:gd name="connsiteY2" fmla="*/ 0 h 3455907"/>
              <a:gd name="connsiteX3" fmla="*/ 12304616 w 12304616"/>
              <a:gd name="connsiteY3" fmla="*/ 3455907 h 3455907"/>
              <a:gd name="connsiteX4" fmla="*/ 0 w 12304616"/>
              <a:gd name="connsiteY4" fmla="*/ 3455907 h 3455907"/>
              <a:gd name="connsiteX5" fmla="*/ 0 w 12304616"/>
              <a:gd name="connsiteY5" fmla="*/ 0 h 345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4616" h="3455907">
                <a:moveTo>
                  <a:pt x="0" y="0"/>
                </a:moveTo>
                <a:lnTo>
                  <a:pt x="6152308" y="1631879"/>
                </a:lnTo>
                <a:lnTo>
                  <a:pt x="12304616" y="0"/>
                </a:lnTo>
                <a:lnTo>
                  <a:pt x="12304616" y="3455907"/>
                </a:lnTo>
                <a:lnTo>
                  <a:pt x="0" y="34559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任意多边形 25"/>
          <p:cNvSpPr/>
          <p:nvPr/>
        </p:nvSpPr>
        <p:spPr>
          <a:xfrm rot="16200000">
            <a:off x="3943863" y="905625"/>
            <a:ext cx="2829161" cy="1017912"/>
          </a:xfrm>
          <a:custGeom>
            <a:avLst/>
            <a:gdLst>
              <a:gd name="connsiteX0" fmla="*/ 2498796 w 2498796"/>
              <a:gd name="connsiteY0" fmla="*/ 0 h 899049"/>
              <a:gd name="connsiteX1" fmla="*/ 2498796 w 2498796"/>
              <a:gd name="connsiteY1" fmla="*/ 896972 h 899049"/>
              <a:gd name="connsiteX2" fmla="*/ 1182438 w 2498796"/>
              <a:gd name="connsiteY2" fmla="*/ 896972 h 899049"/>
              <a:gd name="connsiteX3" fmla="*/ 1184275 w 2498796"/>
              <a:gd name="connsiteY3" fmla="*/ 899049 h 899049"/>
              <a:gd name="connsiteX4" fmla="*/ 0 w 2498796"/>
              <a:gd name="connsiteY4" fmla="*/ 899049 h 899049"/>
              <a:gd name="connsiteX5" fmla="*/ 389342 w 2498796"/>
              <a:gd name="connsiteY5" fmla="*/ 5 h 899049"/>
              <a:gd name="connsiteX6" fmla="*/ 390596 w 2498796"/>
              <a:gd name="connsiteY6" fmla="*/ 1423 h 899049"/>
              <a:gd name="connsiteX7" fmla="*/ 390596 w 2498796"/>
              <a:gd name="connsiteY7" fmla="*/ 0 h 89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8796" h="899049">
                <a:moveTo>
                  <a:pt x="2498796" y="0"/>
                </a:moveTo>
                <a:lnTo>
                  <a:pt x="2498796" y="896972"/>
                </a:lnTo>
                <a:lnTo>
                  <a:pt x="1182438" y="896972"/>
                </a:lnTo>
                <a:lnTo>
                  <a:pt x="1184275" y="899049"/>
                </a:lnTo>
                <a:lnTo>
                  <a:pt x="0" y="899049"/>
                </a:lnTo>
                <a:lnTo>
                  <a:pt x="389342" y="5"/>
                </a:lnTo>
                <a:lnTo>
                  <a:pt x="390596" y="1423"/>
                </a:lnTo>
                <a:lnTo>
                  <a:pt x="39059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3260706" y="748018"/>
            <a:ext cx="2336799" cy="840764"/>
          </a:xfrm>
          <a:custGeom>
            <a:avLst/>
            <a:gdLst>
              <a:gd name="connsiteX0" fmla="*/ 2498796 w 2498796"/>
              <a:gd name="connsiteY0" fmla="*/ 0 h 899049"/>
              <a:gd name="connsiteX1" fmla="*/ 2498796 w 2498796"/>
              <a:gd name="connsiteY1" fmla="*/ 896972 h 899049"/>
              <a:gd name="connsiteX2" fmla="*/ 1182438 w 2498796"/>
              <a:gd name="connsiteY2" fmla="*/ 896972 h 899049"/>
              <a:gd name="connsiteX3" fmla="*/ 1184275 w 2498796"/>
              <a:gd name="connsiteY3" fmla="*/ 899049 h 899049"/>
              <a:gd name="connsiteX4" fmla="*/ 0 w 2498796"/>
              <a:gd name="connsiteY4" fmla="*/ 899049 h 899049"/>
              <a:gd name="connsiteX5" fmla="*/ 389342 w 2498796"/>
              <a:gd name="connsiteY5" fmla="*/ 5 h 899049"/>
              <a:gd name="connsiteX6" fmla="*/ 390596 w 2498796"/>
              <a:gd name="connsiteY6" fmla="*/ 1423 h 899049"/>
              <a:gd name="connsiteX7" fmla="*/ 390596 w 2498796"/>
              <a:gd name="connsiteY7" fmla="*/ 0 h 89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8796" h="899049">
                <a:moveTo>
                  <a:pt x="2498796" y="0"/>
                </a:moveTo>
                <a:lnTo>
                  <a:pt x="2498796" y="896972"/>
                </a:lnTo>
                <a:lnTo>
                  <a:pt x="1182438" y="896972"/>
                </a:lnTo>
                <a:lnTo>
                  <a:pt x="1184275" y="899049"/>
                </a:lnTo>
                <a:lnTo>
                  <a:pt x="0" y="899049"/>
                </a:lnTo>
                <a:lnTo>
                  <a:pt x="389342" y="5"/>
                </a:lnTo>
                <a:lnTo>
                  <a:pt x="390596" y="1423"/>
                </a:lnTo>
                <a:lnTo>
                  <a:pt x="390596" y="0"/>
                </a:lnTo>
                <a:close/>
              </a:path>
            </a:pathLst>
          </a:custGeom>
          <a:solidFill>
            <a:srgbClr val="FDF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rot="5400000" flipH="1">
            <a:off x="4966278" y="654941"/>
            <a:ext cx="2829161" cy="1026918"/>
          </a:xfrm>
          <a:custGeom>
            <a:avLst/>
            <a:gdLst>
              <a:gd name="connsiteX0" fmla="*/ 2498796 w 2498796"/>
              <a:gd name="connsiteY0" fmla="*/ 0 h 899049"/>
              <a:gd name="connsiteX1" fmla="*/ 2498796 w 2498796"/>
              <a:gd name="connsiteY1" fmla="*/ 896972 h 899049"/>
              <a:gd name="connsiteX2" fmla="*/ 1182438 w 2498796"/>
              <a:gd name="connsiteY2" fmla="*/ 896972 h 899049"/>
              <a:gd name="connsiteX3" fmla="*/ 1184275 w 2498796"/>
              <a:gd name="connsiteY3" fmla="*/ 899049 h 899049"/>
              <a:gd name="connsiteX4" fmla="*/ 0 w 2498796"/>
              <a:gd name="connsiteY4" fmla="*/ 899049 h 899049"/>
              <a:gd name="connsiteX5" fmla="*/ 389342 w 2498796"/>
              <a:gd name="connsiteY5" fmla="*/ 5 h 899049"/>
              <a:gd name="connsiteX6" fmla="*/ 390596 w 2498796"/>
              <a:gd name="connsiteY6" fmla="*/ 1423 h 899049"/>
              <a:gd name="connsiteX7" fmla="*/ 390596 w 2498796"/>
              <a:gd name="connsiteY7" fmla="*/ 0 h 89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8796" h="899049">
                <a:moveTo>
                  <a:pt x="2498796" y="0"/>
                </a:moveTo>
                <a:lnTo>
                  <a:pt x="2498796" y="896972"/>
                </a:lnTo>
                <a:lnTo>
                  <a:pt x="1182438" y="896972"/>
                </a:lnTo>
                <a:lnTo>
                  <a:pt x="1184275" y="899049"/>
                </a:lnTo>
                <a:lnTo>
                  <a:pt x="0" y="899049"/>
                </a:lnTo>
                <a:lnTo>
                  <a:pt x="389342" y="5"/>
                </a:lnTo>
                <a:lnTo>
                  <a:pt x="390596" y="1423"/>
                </a:lnTo>
                <a:lnTo>
                  <a:pt x="39059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rot="5400000" flipH="1">
            <a:off x="6150019" y="498118"/>
            <a:ext cx="2336799" cy="848202"/>
          </a:xfrm>
          <a:custGeom>
            <a:avLst/>
            <a:gdLst>
              <a:gd name="connsiteX0" fmla="*/ 2498796 w 2498796"/>
              <a:gd name="connsiteY0" fmla="*/ 0 h 899049"/>
              <a:gd name="connsiteX1" fmla="*/ 2498796 w 2498796"/>
              <a:gd name="connsiteY1" fmla="*/ 896972 h 899049"/>
              <a:gd name="connsiteX2" fmla="*/ 1182438 w 2498796"/>
              <a:gd name="connsiteY2" fmla="*/ 896972 h 899049"/>
              <a:gd name="connsiteX3" fmla="*/ 1184275 w 2498796"/>
              <a:gd name="connsiteY3" fmla="*/ 899049 h 899049"/>
              <a:gd name="connsiteX4" fmla="*/ 0 w 2498796"/>
              <a:gd name="connsiteY4" fmla="*/ 899049 h 899049"/>
              <a:gd name="connsiteX5" fmla="*/ 389342 w 2498796"/>
              <a:gd name="connsiteY5" fmla="*/ 5 h 899049"/>
              <a:gd name="connsiteX6" fmla="*/ 390596 w 2498796"/>
              <a:gd name="connsiteY6" fmla="*/ 1423 h 899049"/>
              <a:gd name="connsiteX7" fmla="*/ 390596 w 2498796"/>
              <a:gd name="connsiteY7" fmla="*/ 0 h 89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8796" h="899049">
                <a:moveTo>
                  <a:pt x="2498796" y="0"/>
                </a:moveTo>
                <a:lnTo>
                  <a:pt x="2498796" y="896972"/>
                </a:lnTo>
                <a:lnTo>
                  <a:pt x="1182438" y="896972"/>
                </a:lnTo>
                <a:lnTo>
                  <a:pt x="1184275" y="899049"/>
                </a:lnTo>
                <a:lnTo>
                  <a:pt x="0" y="899049"/>
                </a:lnTo>
                <a:lnTo>
                  <a:pt x="389342" y="5"/>
                </a:lnTo>
                <a:lnTo>
                  <a:pt x="390596" y="1423"/>
                </a:lnTo>
                <a:lnTo>
                  <a:pt x="390596" y="0"/>
                </a:lnTo>
                <a:close/>
              </a:path>
            </a:pathLst>
          </a:custGeom>
          <a:solidFill>
            <a:srgbClr val="FDF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4014959" y="444500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41179" y="444500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</a:t>
            </a:r>
            <a:endParaRPr lang="zh-CN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59091" y="444500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916401" y="426918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</a:t>
            </a:r>
            <a:endParaRPr lang="zh-CN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33454" y="5358220"/>
            <a:ext cx="5437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上半年工作总结汇报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xmlns="" val="34733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0238" y="-707291"/>
            <a:ext cx="1362790" cy="2049581"/>
            <a:chOff x="226688" y="-1605081"/>
            <a:chExt cx="2044830" cy="3075342"/>
          </a:xfrm>
        </p:grpSpPr>
        <p:sp>
          <p:nvSpPr>
            <p:cNvPr id="26" name="任意多边形 25"/>
            <p:cNvSpPr/>
            <p:nvPr/>
          </p:nvSpPr>
          <p:spPr>
            <a:xfrm rot="16200000">
              <a:off x="-678937" y="-453275"/>
              <a:ext cx="2829161" cy="1017912"/>
            </a:xfrm>
            <a:custGeom>
              <a:avLst/>
              <a:gdLst>
                <a:gd name="connsiteX0" fmla="*/ 2498796 w 2498796"/>
                <a:gd name="connsiteY0" fmla="*/ 0 h 899049"/>
                <a:gd name="connsiteX1" fmla="*/ 2498796 w 2498796"/>
                <a:gd name="connsiteY1" fmla="*/ 896972 h 899049"/>
                <a:gd name="connsiteX2" fmla="*/ 1182438 w 2498796"/>
                <a:gd name="connsiteY2" fmla="*/ 896972 h 899049"/>
                <a:gd name="connsiteX3" fmla="*/ 1184275 w 2498796"/>
                <a:gd name="connsiteY3" fmla="*/ 899049 h 899049"/>
                <a:gd name="connsiteX4" fmla="*/ 0 w 2498796"/>
                <a:gd name="connsiteY4" fmla="*/ 899049 h 899049"/>
                <a:gd name="connsiteX5" fmla="*/ 389342 w 2498796"/>
                <a:gd name="connsiteY5" fmla="*/ 5 h 899049"/>
                <a:gd name="connsiteX6" fmla="*/ 390596 w 2498796"/>
                <a:gd name="connsiteY6" fmla="*/ 1423 h 899049"/>
                <a:gd name="connsiteX7" fmla="*/ 390596 w 2498796"/>
                <a:gd name="connsiteY7" fmla="*/ 0 h 89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796" h="899049">
                  <a:moveTo>
                    <a:pt x="2498796" y="0"/>
                  </a:moveTo>
                  <a:lnTo>
                    <a:pt x="2498796" y="896972"/>
                  </a:lnTo>
                  <a:lnTo>
                    <a:pt x="1182438" y="896972"/>
                  </a:lnTo>
                  <a:lnTo>
                    <a:pt x="1184275" y="899049"/>
                  </a:lnTo>
                  <a:lnTo>
                    <a:pt x="0" y="899049"/>
                  </a:lnTo>
                  <a:lnTo>
                    <a:pt x="389342" y="5"/>
                  </a:lnTo>
                  <a:lnTo>
                    <a:pt x="390596" y="1423"/>
                  </a:lnTo>
                  <a:lnTo>
                    <a:pt x="39059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5400000" flipH="1">
              <a:off x="343478" y="-703959"/>
              <a:ext cx="2829161" cy="1026918"/>
            </a:xfrm>
            <a:custGeom>
              <a:avLst/>
              <a:gdLst>
                <a:gd name="connsiteX0" fmla="*/ 2498796 w 2498796"/>
                <a:gd name="connsiteY0" fmla="*/ 0 h 899049"/>
                <a:gd name="connsiteX1" fmla="*/ 2498796 w 2498796"/>
                <a:gd name="connsiteY1" fmla="*/ 896972 h 899049"/>
                <a:gd name="connsiteX2" fmla="*/ 1182438 w 2498796"/>
                <a:gd name="connsiteY2" fmla="*/ 896972 h 899049"/>
                <a:gd name="connsiteX3" fmla="*/ 1184275 w 2498796"/>
                <a:gd name="connsiteY3" fmla="*/ 899049 h 899049"/>
                <a:gd name="connsiteX4" fmla="*/ 0 w 2498796"/>
                <a:gd name="connsiteY4" fmla="*/ 899049 h 899049"/>
                <a:gd name="connsiteX5" fmla="*/ 389342 w 2498796"/>
                <a:gd name="connsiteY5" fmla="*/ 5 h 899049"/>
                <a:gd name="connsiteX6" fmla="*/ 390596 w 2498796"/>
                <a:gd name="connsiteY6" fmla="*/ 1423 h 899049"/>
                <a:gd name="connsiteX7" fmla="*/ 390596 w 2498796"/>
                <a:gd name="connsiteY7" fmla="*/ 0 h 89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796" h="899049">
                  <a:moveTo>
                    <a:pt x="2498796" y="0"/>
                  </a:moveTo>
                  <a:lnTo>
                    <a:pt x="2498796" y="896972"/>
                  </a:lnTo>
                  <a:lnTo>
                    <a:pt x="1182438" y="896972"/>
                  </a:lnTo>
                  <a:lnTo>
                    <a:pt x="1184275" y="899049"/>
                  </a:lnTo>
                  <a:lnTo>
                    <a:pt x="0" y="899049"/>
                  </a:lnTo>
                  <a:lnTo>
                    <a:pt x="389342" y="5"/>
                  </a:lnTo>
                  <a:lnTo>
                    <a:pt x="390596" y="1423"/>
                  </a:lnTo>
                  <a:lnTo>
                    <a:pt x="39059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87501" y="-5706"/>
            <a:ext cx="615553" cy="91788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0800000">
            <a:off x="9388080" y="5657669"/>
            <a:ext cx="2529212" cy="3803832"/>
            <a:chOff x="226688" y="-1605081"/>
            <a:chExt cx="2044830" cy="3075342"/>
          </a:xfrm>
        </p:grpSpPr>
        <p:sp>
          <p:nvSpPr>
            <p:cNvPr id="30" name="任意多边形 29"/>
            <p:cNvSpPr/>
            <p:nvPr/>
          </p:nvSpPr>
          <p:spPr>
            <a:xfrm rot="16200000">
              <a:off x="-678937" y="-453275"/>
              <a:ext cx="2829161" cy="1017912"/>
            </a:xfrm>
            <a:custGeom>
              <a:avLst/>
              <a:gdLst>
                <a:gd name="connsiteX0" fmla="*/ 2498796 w 2498796"/>
                <a:gd name="connsiteY0" fmla="*/ 0 h 899049"/>
                <a:gd name="connsiteX1" fmla="*/ 2498796 w 2498796"/>
                <a:gd name="connsiteY1" fmla="*/ 896972 h 899049"/>
                <a:gd name="connsiteX2" fmla="*/ 1182438 w 2498796"/>
                <a:gd name="connsiteY2" fmla="*/ 896972 h 899049"/>
                <a:gd name="connsiteX3" fmla="*/ 1184275 w 2498796"/>
                <a:gd name="connsiteY3" fmla="*/ 899049 h 899049"/>
                <a:gd name="connsiteX4" fmla="*/ 0 w 2498796"/>
                <a:gd name="connsiteY4" fmla="*/ 899049 h 899049"/>
                <a:gd name="connsiteX5" fmla="*/ 389342 w 2498796"/>
                <a:gd name="connsiteY5" fmla="*/ 5 h 899049"/>
                <a:gd name="connsiteX6" fmla="*/ 390596 w 2498796"/>
                <a:gd name="connsiteY6" fmla="*/ 1423 h 899049"/>
                <a:gd name="connsiteX7" fmla="*/ 390596 w 2498796"/>
                <a:gd name="connsiteY7" fmla="*/ 0 h 89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796" h="899049">
                  <a:moveTo>
                    <a:pt x="2498796" y="0"/>
                  </a:moveTo>
                  <a:lnTo>
                    <a:pt x="2498796" y="896972"/>
                  </a:lnTo>
                  <a:lnTo>
                    <a:pt x="1182438" y="896972"/>
                  </a:lnTo>
                  <a:lnTo>
                    <a:pt x="1184275" y="899049"/>
                  </a:lnTo>
                  <a:lnTo>
                    <a:pt x="0" y="899049"/>
                  </a:lnTo>
                  <a:lnTo>
                    <a:pt x="389342" y="5"/>
                  </a:lnTo>
                  <a:lnTo>
                    <a:pt x="390596" y="1423"/>
                  </a:lnTo>
                  <a:lnTo>
                    <a:pt x="39059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5400000" flipH="1">
              <a:off x="343478" y="-703959"/>
              <a:ext cx="2829161" cy="1026918"/>
            </a:xfrm>
            <a:custGeom>
              <a:avLst/>
              <a:gdLst>
                <a:gd name="connsiteX0" fmla="*/ 2498796 w 2498796"/>
                <a:gd name="connsiteY0" fmla="*/ 0 h 899049"/>
                <a:gd name="connsiteX1" fmla="*/ 2498796 w 2498796"/>
                <a:gd name="connsiteY1" fmla="*/ 896972 h 899049"/>
                <a:gd name="connsiteX2" fmla="*/ 1182438 w 2498796"/>
                <a:gd name="connsiteY2" fmla="*/ 896972 h 899049"/>
                <a:gd name="connsiteX3" fmla="*/ 1184275 w 2498796"/>
                <a:gd name="connsiteY3" fmla="*/ 899049 h 899049"/>
                <a:gd name="connsiteX4" fmla="*/ 0 w 2498796"/>
                <a:gd name="connsiteY4" fmla="*/ 899049 h 899049"/>
                <a:gd name="connsiteX5" fmla="*/ 389342 w 2498796"/>
                <a:gd name="connsiteY5" fmla="*/ 5 h 899049"/>
                <a:gd name="connsiteX6" fmla="*/ 390596 w 2498796"/>
                <a:gd name="connsiteY6" fmla="*/ 1423 h 899049"/>
                <a:gd name="connsiteX7" fmla="*/ 390596 w 2498796"/>
                <a:gd name="connsiteY7" fmla="*/ 0 h 89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796" h="899049">
                  <a:moveTo>
                    <a:pt x="2498796" y="0"/>
                  </a:moveTo>
                  <a:lnTo>
                    <a:pt x="2498796" y="896972"/>
                  </a:lnTo>
                  <a:lnTo>
                    <a:pt x="1182438" y="896972"/>
                  </a:lnTo>
                  <a:lnTo>
                    <a:pt x="1184275" y="899049"/>
                  </a:lnTo>
                  <a:lnTo>
                    <a:pt x="0" y="899049"/>
                  </a:lnTo>
                  <a:lnTo>
                    <a:pt x="389342" y="5"/>
                  </a:lnTo>
                  <a:lnTo>
                    <a:pt x="390596" y="1423"/>
                  </a:lnTo>
                  <a:lnTo>
                    <a:pt x="39059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1368632" y="1342289"/>
            <a:ext cx="9289624" cy="4315379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对角的矩形 8"/>
          <p:cNvSpPr/>
          <p:nvPr/>
        </p:nvSpPr>
        <p:spPr>
          <a:xfrm>
            <a:off x="1368631" y="1342288"/>
            <a:ext cx="9289625" cy="4315380"/>
          </a:xfrm>
          <a:prstGeom prst="snip2Diag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345129" y="1801463"/>
            <a:ext cx="445790" cy="551660"/>
            <a:chOff x="1808072" y="1746751"/>
            <a:chExt cx="445790" cy="551660"/>
          </a:xfrm>
        </p:grpSpPr>
        <p:sp>
          <p:nvSpPr>
            <p:cNvPr id="41" name="任意多边形 40"/>
            <p:cNvSpPr/>
            <p:nvPr/>
          </p:nvSpPr>
          <p:spPr>
            <a:xfrm rot="1980985">
              <a:off x="2004932" y="1891741"/>
              <a:ext cx="248930" cy="406670"/>
            </a:xfrm>
            <a:custGeom>
              <a:avLst/>
              <a:gdLst>
                <a:gd name="connsiteX0" fmla="*/ 0 w 248930"/>
                <a:gd name="connsiteY0" fmla="*/ 0 h 406670"/>
                <a:gd name="connsiteX1" fmla="*/ 248930 w 248930"/>
                <a:gd name="connsiteY1" fmla="*/ 398511 h 406670"/>
                <a:gd name="connsiteX2" fmla="*/ 0 w 248930"/>
                <a:gd name="connsiteY2" fmla="*/ 406670 h 406670"/>
                <a:gd name="connsiteX3" fmla="*/ 0 w 248930"/>
                <a:gd name="connsiteY3" fmla="*/ 0 h 4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930" h="406670">
                  <a:moveTo>
                    <a:pt x="0" y="0"/>
                  </a:moveTo>
                  <a:lnTo>
                    <a:pt x="248930" y="398511"/>
                  </a:lnTo>
                  <a:lnTo>
                    <a:pt x="0" y="40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980985">
              <a:off x="1808072" y="1746751"/>
              <a:ext cx="237524" cy="427327"/>
            </a:xfrm>
            <a:custGeom>
              <a:avLst/>
              <a:gdLst>
                <a:gd name="connsiteX0" fmla="*/ 229483 w 237524"/>
                <a:gd name="connsiteY0" fmla="*/ 0 h 427327"/>
                <a:gd name="connsiteX1" fmla="*/ 237524 w 237524"/>
                <a:gd name="connsiteY1" fmla="*/ 12873 h 427327"/>
                <a:gd name="connsiteX2" fmla="*/ 237524 w 237524"/>
                <a:gd name="connsiteY2" fmla="*/ 419543 h 427327"/>
                <a:gd name="connsiteX3" fmla="*/ 0 w 237524"/>
                <a:gd name="connsiteY3" fmla="*/ 427327 h 427327"/>
                <a:gd name="connsiteX4" fmla="*/ 229483 w 237524"/>
                <a:gd name="connsiteY4" fmla="*/ 0 h 42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24" h="427327">
                  <a:moveTo>
                    <a:pt x="229483" y="0"/>
                  </a:moveTo>
                  <a:lnTo>
                    <a:pt x="237524" y="12873"/>
                  </a:lnTo>
                  <a:lnTo>
                    <a:pt x="237524" y="419543"/>
                  </a:lnTo>
                  <a:lnTo>
                    <a:pt x="0" y="427327"/>
                  </a:lnTo>
                  <a:lnTo>
                    <a:pt x="22948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剪去单角的矩形 13"/>
          <p:cNvSpPr/>
          <p:nvPr/>
        </p:nvSpPr>
        <p:spPr>
          <a:xfrm>
            <a:off x="2881613" y="1841500"/>
            <a:ext cx="6681487" cy="615950"/>
          </a:xfrm>
          <a:prstGeom prst="snip1Rect">
            <a:avLst>
              <a:gd name="adj" fmla="val 4024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2345129" y="2689585"/>
            <a:ext cx="445790" cy="551660"/>
            <a:chOff x="1808072" y="1746751"/>
            <a:chExt cx="445790" cy="551660"/>
          </a:xfrm>
        </p:grpSpPr>
        <p:sp>
          <p:nvSpPr>
            <p:cNvPr id="58" name="任意多边形 57"/>
            <p:cNvSpPr/>
            <p:nvPr/>
          </p:nvSpPr>
          <p:spPr>
            <a:xfrm rot="1980985">
              <a:off x="2004932" y="1891741"/>
              <a:ext cx="248930" cy="406670"/>
            </a:xfrm>
            <a:custGeom>
              <a:avLst/>
              <a:gdLst>
                <a:gd name="connsiteX0" fmla="*/ 0 w 248930"/>
                <a:gd name="connsiteY0" fmla="*/ 0 h 406670"/>
                <a:gd name="connsiteX1" fmla="*/ 248930 w 248930"/>
                <a:gd name="connsiteY1" fmla="*/ 398511 h 406670"/>
                <a:gd name="connsiteX2" fmla="*/ 0 w 248930"/>
                <a:gd name="connsiteY2" fmla="*/ 406670 h 406670"/>
                <a:gd name="connsiteX3" fmla="*/ 0 w 248930"/>
                <a:gd name="connsiteY3" fmla="*/ 0 h 4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930" h="406670">
                  <a:moveTo>
                    <a:pt x="0" y="0"/>
                  </a:moveTo>
                  <a:lnTo>
                    <a:pt x="248930" y="398511"/>
                  </a:lnTo>
                  <a:lnTo>
                    <a:pt x="0" y="40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1980985">
              <a:off x="1808072" y="1746751"/>
              <a:ext cx="237524" cy="427327"/>
            </a:xfrm>
            <a:custGeom>
              <a:avLst/>
              <a:gdLst>
                <a:gd name="connsiteX0" fmla="*/ 229483 w 237524"/>
                <a:gd name="connsiteY0" fmla="*/ 0 h 427327"/>
                <a:gd name="connsiteX1" fmla="*/ 237524 w 237524"/>
                <a:gd name="connsiteY1" fmla="*/ 12873 h 427327"/>
                <a:gd name="connsiteX2" fmla="*/ 237524 w 237524"/>
                <a:gd name="connsiteY2" fmla="*/ 419543 h 427327"/>
                <a:gd name="connsiteX3" fmla="*/ 0 w 237524"/>
                <a:gd name="connsiteY3" fmla="*/ 427327 h 427327"/>
                <a:gd name="connsiteX4" fmla="*/ 229483 w 237524"/>
                <a:gd name="connsiteY4" fmla="*/ 0 h 42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24" h="427327">
                  <a:moveTo>
                    <a:pt x="229483" y="0"/>
                  </a:moveTo>
                  <a:lnTo>
                    <a:pt x="237524" y="12873"/>
                  </a:lnTo>
                  <a:lnTo>
                    <a:pt x="237524" y="419543"/>
                  </a:lnTo>
                  <a:lnTo>
                    <a:pt x="0" y="427327"/>
                  </a:lnTo>
                  <a:lnTo>
                    <a:pt x="22948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剪去单角的矩形 59"/>
          <p:cNvSpPr/>
          <p:nvPr/>
        </p:nvSpPr>
        <p:spPr>
          <a:xfrm>
            <a:off x="2881613" y="2729622"/>
            <a:ext cx="6681487" cy="615950"/>
          </a:xfrm>
          <a:prstGeom prst="snip1Rect">
            <a:avLst>
              <a:gd name="adj" fmla="val 4024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2345129" y="3577707"/>
            <a:ext cx="445790" cy="551660"/>
            <a:chOff x="1808072" y="1746751"/>
            <a:chExt cx="445790" cy="551660"/>
          </a:xfrm>
        </p:grpSpPr>
        <p:sp>
          <p:nvSpPr>
            <p:cNvPr id="62" name="任意多边形 61"/>
            <p:cNvSpPr/>
            <p:nvPr/>
          </p:nvSpPr>
          <p:spPr>
            <a:xfrm rot="1980985">
              <a:off x="2004932" y="1891741"/>
              <a:ext cx="248930" cy="406670"/>
            </a:xfrm>
            <a:custGeom>
              <a:avLst/>
              <a:gdLst>
                <a:gd name="connsiteX0" fmla="*/ 0 w 248930"/>
                <a:gd name="connsiteY0" fmla="*/ 0 h 406670"/>
                <a:gd name="connsiteX1" fmla="*/ 248930 w 248930"/>
                <a:gd name="connsiteY1" fmla="*/ 398511 h 406670"/>
                <a:gd name="connsiteX2" fmla="*/ 0 w 248930"/>
                <a:gd name="connsiteY2" fmla="*/ 406670 h 406670"/>
                <a:gd name="connsiteX3" fmla="*/ 0 w 248930"/>
                <a:gd name="connsiteY3" fmla="*/ 0 h 4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930" h="406670">
                  <a:moveTo>
                    <a:pt x="0" y="0"/>
                  </a:moveTo>
                  <a:lnTo>
                    <a:pt x="248930" y="398511"/>
                  </a:lnTo>
                  <a:lnTo>
                    <a:pt x="0" y="40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980985">
              <a:off x="1808072" y="1746751"/>
              <a:ext cx="237524" cy="427327"/>
            </a:xfrm>
            <a:custGeom>
              <a:avLst/>
              <a:gdLst>
                <a:gd name="connsiteX0" fmla="*/ 229483 w 237524"/>
                <a:gd name="connsiteY0" fmla="*/ 0 h 427327"/>
                <a:gd name="connsiteX1" fmla="*/ 237524 w 237524"/>
                <a:gd name="connsiteY1" fmla="*/ 12873 h 427327"/>
                <a:gd name="connsiteX2" fmla="*/ 237524 w 237524"/>
                <a:gd name="connsiteY2" fmla="*/ 419543 h 427327"/>
                <a:gd name="connsiteX3" fmla="*/ 0 w 237524"/>
                <a:gd name="connsiteY3" fmla="*/ 427327 h 427327"/>
                <a:gd name="connsiteX4" fmla="*/ 229483 w 237524"/>
                <a:gd name="connsiteY4" fmla="*/ 0 h 42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24" h="427327">
                  <a:moveTo>
                    <a:pt x="229483" y="0"/>
                  </a:moveTo>
                  <a:lnTo>
                    <a:pt x="237524" y="12873"/>
                  </a:lnTo>
                  <a:lnTo>
                    <a:pt x="237524" y="419543"/>
                  </a:lnTo>
                  <a:lnTo>
                    <a:pt x="0" y="427327"/>
                  </a:lnTo>
                  <a:lnTo>
                    <a:pt x="22948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剪去单角的矩形 63"/>
          <p:cNvSpPr/>
          <p:nvPr/>
        </p:nvSpPr>
        <p:spPr>
          <a:xfrm>
            <a:off x="2881613" y="3617744"/>
            <a:ext cx="6681487" cy="615950"/>
          </a:xfrm>
          <a:prstGeom prst="snip1Rect">
            <a:avLst>
              <a:gd name="adj" fmla="val 4024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2345129" y="4465829"/>
            <a:ext cx="445790" cy="551660"/>
            <a:chOff x="1808072" y="1746751"/>
            <a:chExt cx="445790" cy="551660"/>
          </a:xfrm>
        </p:grpSpPr>
        <p:sp>
          <p:nvSpPr>
            <p:cNvPr id="66" name="任意多边形 65"/>
            <p:cNvSpPr/>
            <p:nvPr/>
          </p:nvSpPr>
          <p:spPr>
            <a:xfrm rot="1980985">
              <a:off x="2004932" y="1891741"/>
              <a:ext cx="248930" cy="406670"/>
            </a:xfrm>
            <a:custGeom>
              <a:avLst/>
              <a:gdLst>
                <a:gd name="connsiteX0" fmla="*/ 0 w 248930"/>
                <a:gd name="connsiteY0" fmla="*/ 0 h 406670"/>
                <a:gd name="connsiteX1" fmla="*/ 248930 w 248930"/>
                <a:gd name="connsiteY1" fmla="*/ 398511 h 406670"/>
                <a:gd name="connsiteX2" fmla="*/ 0 w 248930"/>
                <a:gd name="connsiteY2" fmla="*/ 406670 h 406670"/>
                <a:gd name="connsiteX3" fmla="*/ 0 w 248930"/>
                <a:gd name="connsiteY3" fmla="*/ 0 h 4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930" h="406670">
                  <a:moveTo>
                    <a:pt x="0" y="0"/>
                  </a:moveTo>
                  <a:lnTo>
                    <a:pt x="248930" y="398511"/>
                  </a:lnTo>
                  <a:lnTo>
                    <a:pt x="0" y="40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1980985">
              <a:off x="1808072" y="1746751"/>
              <a:ext cx="237524" cy="427327"/>
            </a:xfrm>
            <a:custGeom>
              <a:avLst/>
              <a:gdLst>
                <a:gd name="connsiteX0" fmla="*/ 229483 w 237524"/>
                <a:gd name="connsiteY0" fmla="*/ 0 h 427327"/>
                <a:gd name="connsiteX1" fmla="*/ 237524 w 237524"/>
                <a:gd name="connsiteY1" fmla="*/ 12873 h 427327"/>
                <a:gd name="connsiteX2" fmla="*/ 237524 w 237524"/>
                <a:gd name="connsiteY2" fmla="*/ 419543 h 427327"/>
                <a:gd name="connsiteX3" fmla="*/ 0 w 237524"/>
                <a:gd name="connsiteY3" fmla="*/ 427327 h 427327"/>
                <a:gd name="connsiteX4" fmla="*/ 229483 w 237524"/>
                <a:gd name="connsiteY4" fmla="*/ 0 h 42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24" h="427327">
                  <a:moveTo>
                    <a:pt x="229483" y="0"/>
                  </a:moveTo>
                  <a:lnTo>
                    <a:pt x="237524" y="12873"/>
                  </a:lnTo>
                  <a:lnTo>
                    <a:pt x="237524" y="419543"/>
                  </a:lnTo>
                  <a:lnTo>
                    <a:pt x="0" y="427327"/>
                  </a:lnTo>
                  <a:lnTo>
                    <a:pt x="22948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剪去单角的矩形 67"/>
          <p:cNvSpPr/>
          <p:nvPr/>
        </p:nvSpPr>
        <p:spPr>
          <a:xfrm>
            <a:off x="2881613" y="4505866"/>
            <a:ext cx="6681487" cy="615950"/>
          </a:xfrm>
          <a:prstGeom prst="snip1Rect">
            <a:avLst>
              <a:gd name="adj" fmla="val 4024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3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对角的矩形 8"/>
          <p:cNvSpPr/>
          <p:nvPr/>
        </p:nvSpPr>
        <p:spPr>
          <a:xfrm>
            <a:off x="0" y="0"/>
            <a:ext cx="12192000" cy="6618000"/>
          </a:xfrm>
          <a:prstGeom prst="snip2Diag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0037700" y="5074602"/>
            <a:ext cx="2154300" cy="2665921"/>
            <a:chOff x="1808072" y="1746751"/>
            <a:chExt cx="445790" cy="551660"/>
          </a:xfrm>
        </p:grpSpPr>
        <p:sp>
          <p:nvSpPr>
            <p:cNvPr id="41" name="任意多边形 40"/>
            <p:cNvSpPr/>
            <p:nvPr/>
          </p:nvSpPr>
          <p:spPr>
            <a:xfrm rot="1980985">
              <a:off x="2004932" y="1891741"/>
              <a:ext cx="248930" cy="406670"/>
            </a:xfrm>
            <a:custGeom>
              <a:avLst/>
              <a:gdLst>
                <a:gd name="connsiteX0" fmla="*/ 0 w 248930"/>
                <a:gd name="connsiteY0" fmla="*/ 0 h 406670"/>
                <a:gd name="connsiteX1" fmla="*/ 248930 w 248930"/>
                <a:gd name="connsiteY1" fmla="*/ 398511 h 406670"/>
                <a:gd name="connsiteX2" fmla="*/ 0 w 248930"/>
                <a:gd name="connsiteY2" fmla="*/ 406670 h 406670"/>
                <a:gd name="connsiteX3" fmla="*/ 0 w 248930"/>
                <a:gd name="connsiteY3" fmla="*/ 0 h 4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930" h="406670">
                  <a:moveTo>
                    <a:pt x="0" y="0"/>
                  </a:moveTo>
                  <a:lnTo>
                    <a:pt x="248930" y="398511"/>
                  </a:lnTo>
                  <a:lnTo>
                    <a:pt x="0" y="40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980985">
              <a:off x="1808072" y="1746751"/>
              <a:ext cx="237524" cy="427327"/>
            </a:xfrm>
            <a:custGeom>
              <a:avLst/>
              <a:gdLst>
                <a:gd name="connsiteX0" fmla="*/ 229483 w 237524"/>
                <a:gd name="connsiteY0" fmla="*/ 0 h 427327"/>
                <a:gd name="connsiteX1" fmla="*/ 237524 w 237524"/>
                <a:gd name="connsiteY1" fmla="*/ 12873 h 427327"/>
                <a:gd name="connsiteX2" fmla="*/ 237524 w 237524"/>
                <a:gd name="connsiteY2" fmla="*/ 419543 h 427327"/>
                <a:gd name="connsiteX3" fmla="*/ 0 w 237524"/>
                <a:gd name="connsiteY3" fmla="*/ 427327 h 427327"/>
                <a:gd name="connsiteX4" fmla="*/ 229483 w 237524"/>
                <a:gd name="connsiteY4" fmla="*/ 0 h 42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24" h="427327">
                  <a:moveTo>
                    <a:pt x="229483" y="0"/>
                  </a:moveTo>
                  <a:lnTo>
                    <a:pt x="237524" y="12873"/>
                  </a:lnTo>
                  <a:lnTo>
                    <a:pt x="237524" y="419543"/>
                  </a:lnTo>
                  <a:lnTo>
                    <a:pt x="0" y="427327"/>
                  </a:lnTo>
                  <a:lnTo>
                    <a:pt x="22948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 rot="18000000">
            <a:off x="10508721" y="4338663"/>
            <a:ext cx="1148498" cy="1421253"/>
            <a:chOff x="1808072" y="1746751"/>
            <a:chExt cx="445790" cy="551660"/>
          </a:xfrm>
        </p:grpSpPr>
        <p:sp>
          <p:nvSpPr>
            <p:cNvPr id="31" name="任意多边形 30"/>
            <p:cNvSpPr/>
            <p:nvPr/>
          </p:nvSpPr>
          <p:spPr>
            <a:xfrm rot="1980985">
              <a:off x="2004932" y="1891741"/>
              <a:ext cx="248930" cy="406670"/>
            </a:xfrm>
            <a:custGeom>
              <a:avLst/>
              <a:gdLst>
                <a:gd name="connsiteX0" fmla="*/ 0 w 248930"/>
                <a:gd name="connsiteY0" fmla="*/ 0 h 406670"/>
                <a:gd name="connsiteX1" fmla="*/ 248930 w 248930"/>
                <a:gd name="connsiteY1" fmla="*/ 398511 h 406670"/>
                <a:gd name="connsiteX2" fmla="*/ 0 w 248930"/>
                <a:gd name="connsiteY2" fmla="*/ 406670 h 406670"/>
                <a:gd name="connsiteX3" fmla="*/ 0 w 248930"/>
                <a:gd name="connsiteY3" fmla="*/ 0 h 4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930" h="406670">
                  <a:moveTo>
                    <a:pt x="0" y="0"/>
                  </a:moveTo>
                  <a:lnTo>
                    <a:pt x="248930" y="398511"/>
                  </a:lnTo>
                  <a:lnTo>
                    <a:pt x="0" y="40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1980985">
              <a:off x="1808072" y="1746751"/>
              <a:ext cx="237524" cy="427327"/>
            </a:xfrm>
            <a:custGeom>
              <a:avLst/>
              <a:gdLst>
                <a:gd name="connsiteX0" fmla="*/ 229483 w 237524"/>
                <a:gd name="connsiteY0" fmla="*/ 0 h 427327"/>
                <a:gd name="connsiteX1" fmla="*/ 237524 w 237524"/>
                <a:gd name="connsiteY1" fmla="*/ 12873 h 427327"/>
                <a:gd name="connsiteX2" fmla="*/ 237524 w 237524"/>
                <a:gd name="connsiteY2" fmla="*/ 419543 h 427327"/>
                <a:gd name="connsiteX3" fmla="*/ 0 w 237524"/>
                <a:gd name="connsiteY3" fmla="*/ 427327 h 427327"/>
                <a:gd name="connsiteX4" fmla="*/ 229483 w 237524"/>
                <a:gd name="connsiteY4" fmla="*/ 0 h 42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24" h="427327">
                  <a:moveTo>
                    <a:pt x="229483" y="0"/>
                  </a:moveTo>
                  <a:lnTo>
                    <a:pt x="237524" y="12873"/>
                  </a:lnTo>
                  <a:lnTo>
                    <a:pt x="237524" y="419543"/>
                  </a:lnTo>
                  <a:lnTo>
                    <a:pt x="0" y="427327"/>
                  </a:lnTo>
                  <a:lnTo>
                    <a:pt x="22948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14296736">
            <a:off x="9808637" y="5005033"/>
            <a:ext cx="745975" cy="923136"/>
            <a:chOff x="1808072" y="1746751"/>
            <a:chExt cx="445790" cy="551660"/>
          </a:xfrm>
        </p:grpSpPr>
        <p:sp>
          <p:nvSpPr>
            <p:cNvPr id="34" name="任意多边形 33"/>
            <p:cNvSpPr/>
            <p:nvPr/>
          </p:nvSpPr>
          <p:spPr>
            <a:xfrm rot="1980985">
              <a:off x="2004932" y="1891741"/>
              <a:ext cx="248930" cy="406670"/>
            </a:xfrm>
            <a:custGeom>
              <a:avLst/>
              <a:gdLst>
                <a:gd name="connsiteX0" fmla="*/ 0 w 248930"/>
                <a:gd name="connsiteY0" fmla="*/ 0 h 406670"/>
                <a:gd name="connsiteX1" fmla="*/ 248930 w 248930"/>
                <a:gd name="connsiteY1" fmla="*/ 398511 h 406670"/>
                <a:gd name="connsiteX2" fmla="*/ 0 w 248930"/>
                <a:gd name="connsiteY2" fmla="*/ 406670 h 406670"/>
                <a:gd name="connsiteX3" fmla="*/ 0 w 248930"/>
                <a:gd name="connsiteY3" fmla="*/ 0 h 4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930" h="406670">
                  <a:moveTo>
                    <a:pt x="0" y="0"/>
                  </a:moveTo>
                  <a:lnTo>
                    <a:pt x="248930" y="398511"/>
                  </a:lnTo>
                  <a:lnTo>
                    <a:pt x="0" y="40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rot="1980985">
              <a:off x="1808072" y="1746751"/>
              <a:ext cx="237524" cy="427327"/>
            </a:xfrm>
            <a:custGeom>
              <a:avLst/>
              <a:gdLst>
                <a:gd name="connsiteX0" fmla="*/ 229483 w 237524"/>
                <a:gd name="connsiteY0" fmla="*/ 0 h 427327"/>
                <a:gd name="connsiteX1" fmla="*/ 237524 w 237524"/>
                <a:gd name="connsiteY1" fmla="*/ 12873 h 427327"/>
                <a:gd name="connsiteX2" fmla="*/ 237524 w 237524"/>
                <a:gd name="connsiteY2" fmla="*/ 419543 h 427327"/>
                <a:gd name="connsiteX3" fmla="*/ 0 w 237524"/>
                <a:gd name="connsiteY3" fmla="*/ 427327 h 427327"/>
                <a:gd name="connsiteX4" fmla="*/ 229483 w 237524"/>
                <a:gd name="connsiteY4" fmla="*/ 0 h 42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24" h="427327">
                  <a:moveTo>
                    <a:pt x="229483" y="0"/>
                  </a:moveTo>
                  <a:lnTo>
                    <a:pt x="237524" y="12873"/>
                  </a:lnTo>
                  <a:lnTo>
                    <a:pt x="237524" y="419543"/>
                  </a:lnTo>
                  <a:lnTo>
                    <a:pt x="0" y="427327"/>
                  </a:lnTo>
                  <a:lnTo>
                    <a:pt x="22948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06615" y="437120"/>
            <a:ext cx="445790" cy="551660"/>
            <a:chOff x="1808072" y="1746751"/>
            <a:chExt cx="445790" cy="551660"/>
          </a:xfrm>
        </p:grpSpPr>
        <p:sp>
          <p:nvSpPr>
            <p:cNvPr id="40" name="任意多边形 39"/>
            <p:cNvSpPr/>
            <p:nvPr/>
          </p:nvSpPr>
          <p:spPr>
            <a:xfrm rot="1980985">
              <a:off x="2004932" y="1891741"/>
              <a:ext cx="248930" cy="406670"/>
            </a:xfrm>
            <a:custGeom>
              <a:avLst/>
              <a:gdLst>
                <a:gd name="connsiteX0" fmla="*/ 0 w 248930"/>
                <a:gd name="connsiteY0" fmla="*/ 0 h 406670"/>
                <a:gd name="connsiteX1" fmla="*/ 248930 w 248930"/>
                <a:gd name="connsiteY1" fmla="*/ 398511 h 406670"/>
                <a:gd name="connsiteX2" fmla="*/ 0 w 248930"/>
                <a:gd name="connsiteY2" fmla="*/ 406670 h 406670"/>
                <a:gd name="connsiteX3" fmla="*/ 0 w 248930"/>
                <a:gd name="connsiteY3" fmla="*/ 0 h 4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930" h="406670">
                  <a:moveTo>
                    <a:pt x="0" y="0"/>
                  </a:moveTo>
                  <a:lnTo>
                    <a:pt x="248930" y="398511"/>
                  </a:lnTo>
                  <a:lnTo>
                    <a:pt x="0" y="40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 rot="1980985">
              <a:off x="1808072" y="1746751"/>
              <a:ext cx="237524" cy="427327"/>
            </a:xfrm>
            <a:custGeom>
              <a:avLst/>
              <a:gdLst>
                <a:gd name="connsiteX0" fmla="*/ 229483 w 237524"/>
                <a:gd name="connsiteY0" fmla="*/ 0 h 427327"/>
                <a:gd name="connsiteX1" fmla="*/ 237524 w 237524"/>
                <a:gd name="connsiteY1" fmla="*/ 12873 h 427327"/>
                <a:gd name="connsiteX2" fmla="*/ 237524 w 237524"/>
                <a:gd name="connsiteY2" fmla="*/ 419543 h 427327"/>
                <a:gd name="connsiteX3" fmla="*/ 0 w 237524"/>
                <a:gd name="connsiteY3" fmla="*/ 427327 h 427327"/>
                <a:gd name="connsiteX4" fmla="*/ 229483 w 237524"/>
                <a:gd name="connsiteY4" fmla="*/ 0 h 42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24" h="427327">
                  <a:moveTo>
                    <a:pt x="229483" y="0"/>
                  </a:moveTo>
                  <a:lnTo>
                    <a:pt x="237524" y="12873"/>
                  </a:lnTo>
                  <a:lnTo>
                    <a:pt x="237524" y="419543"/>
                  </a:lnTo>
                  <a:lnTo>
                    <a:pt x="0" y="427327"/>
                  </a:lnTo>
                  <a:lnTo>
                    <a:pt x="22948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剪去单角的矩形 42"/>
          <p:cNvSpPr/>
          <p:nvPr/>
        </p:nvSpPr>
        <p:spPr>
          <a:xfrm>
            <a:off x="1343099" y="477470"/>
            <a:ext cx="9876444" cy="615950"/>
          </a:xfrm>
          <a:prstGeom prst="snip1Rect">
            <a:avLst>
              <a:gd name="adj" fmla="val 4024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73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剪去对角的矩形 15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5007005" y="3205120"/>
            <a:ext cx="2537532" cy="2228426"/>
            <a:chOff x="3152177" y="2487271"/>
            <a:chExt cx="2537532" cy="2228426"/>
          </a:xfrm>
        </p:grpSpPr>
        <p:sp>
          <p:nvSpPr>
            <p:cNvPr id="41" name="任意多边形 40"/>
            <p:cNvSpPr/>
            <p:nvPr/>
          </p:nvSpPr>
          <p:spPr>
            <a:xfrm rot="3780985">
              <a:off x="4105601" y="3131589"/>
              <a:ext cx="1202965" cy="1965251"/>
            </a:xfrm>
            <a:custGeom>
              <a:avLst/>
              <a:gdLst>
                <a:gd name="connsiteX0" fmla="*/ 0 w 248930"/>
                <a:gd name="connsiteY0" fmla="*/ 0 h 406670"/>
                <a:gd name="connsiteX1" fmla="*/ 248930 w 248930"/>
                <a:gd name="connsiteY1" fmla="*/ 398511 h 406670"/>
                <a:gd name="connsiteX2" fmla="*/ 0 w 248930"/>
                <a:gd name="connsiteY2" fmla="*/ 406670 h 406670"/>
                <a:gd name="connsiteX3" fmla="*/ 0 w 248930"/>
                <a:gd name="connsiteY3" fmla="*/ 0 h 4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930" h="406670">
                  <a:moveTo>
                    <a:pt x="0" y="0"/>
                  </a:moveTo>
                  <a:lnTo>
                    <a:pt x="248930" y="398511"/>
                  </a:lnTo>
                  <a:lnTo>
                    <a:pt x="0" y="40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3780985">
              <a:off x="3610792" y="2028656"/>
              <a:ext cx="1147845" cy="2065076"/>
            </a:xfrm>
            <a:custGeom>
              <a:avLst/>
              <a:gdLst>
                <a:gd name="connsiteX0" fmla="*/ 229483 w 237524"/>
                <a:gd name="connsiteY0" fmla="*/ 0 h 427327"/>
                <a:gd name="connsiteX1" fmla="*/ 237524 w 237524"/>
                <a:gd name="connsiteY1" fmla="*/ 12873 h 427327"/>
                <a:gd name="connsiteX2" fmla="*/ 237524 w 237524"/>
                <a:gd name="connsiteY2" fmla="*/ 419543 h 427327"/>
                <a:gd name="connsiteX3" fmla="*/ 0 w 237524"/>
                <a:gd name="connsiteY3" fmla="*/ 427327 h 427327"/>
                <a:gd name="connsiteX4" fmla="*/ 229483 w 237524"/>
                <a:gd name="connsiteY4" fmla="*/ 0 h 42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24" h="427327">
                  <a:moveTo>
                    <a:pt x="229483" y="0"/>
                  </a:moveTo>
                  <a:lnTo>
                    <a:pt x="237524" y="12873"/>
                  </a:lnTo>
                  <a:lnTo>
                    <a:pt x="237524" y="419543"/>
                  </a:lnTo>
                  <a:lnTo>
                    <a:pt x="0" y="427327"/>
                  </a:lnTo>
                  <a:lnTo>
                    <a:pt x="22948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 rot="19800000">
            <a:off x="5736309" y="1560388"/>
            <a:ext cx="1148498" cy="1421253"/>
            <a:chOff x="1808072" y="1746751"/>
            <a:chExt cx="445790" cy="551660"/>
          </a:xfrm>
        </p:grpSpPr>
        <p:sp>
          <p:nvSpPr>
            <p:cNvPr id="31" name="任意多边形 30"/>
            <p:cNvSpPr/>
            <p:nvPr/>
          </p:nvSpPr>
          <p:spPr>
            <a:xfrm rot="1980985">
              <a:off x="2004932" y="1891741"/>
              <a:ext cx="248930" cy="406670"/>
            </a:xfrm>
            <a:custGeom>
              <a:avLst/>
              <a:gdLst>
                <a:gd name="connsiteX0" fmla="*/ 0 w 248930"/>
                <a:gd name="connsiteY0" fmla="*/ 0 h 406670"/>
                <a:gd name="connsiteX1" fmla="*/ 248930 w 248930"/>
                <a:gd name="connsiteY1" fmla="*/ 398511 h 406670"/>
                <a:gd name="connsiteX2" fmla="*/ 0 w 248930"/>
                <a:gd name="connsiteY2" fmla="*/ 406670 h 406670"/>
                <a:gd name="connsiteX3" fmla="*/ 0 w 248930"/>
                <a:gd name="connsiteY3" fmla="*/ 0 h 4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930" h="406670">
                  <a:moveTo>
                    <a:pt x="0" y="0"/>
                  </a:moveTo>
                  <a:lnTo>
                    <a:pt x="248930" y="398511"/>
                  </a:lnTo>
                  <a:lnTo>
                    <a:pt x="0" y="40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1980985">
              <a:off x="1808072" y="1746751"/>
              <a:ext cx="237524" cy="427327"/>
            </a:xfrm>
            <a:custGeom>
              <a:avLst/>
              <a:gdLst>
                <a:gd name="connsiteX0" fmla="*/ 229483 w 237524"/>
                <a:gd name="connsiteY0" fmla="*/ 0 h 427327"/>
                <a:gd name="connsiteX1" fmla="*/ 237524 w 237524"/>
                <a:gd name="connsiteY1" fmla="*/ 12873 h 427327"/>
                <a:gd name="connsiteX2" fmla="*/ 237524 w 237524"/>
                <a:gd name="connsiteY2" fmla="*/ 419543 h 427327"/>
                <a:gd name="connsiteX3" fmla="*/ 0 w 237524"/>
                <a:gd name="connsiteY3" fmla="*/ 427327 h 427327"/>
                <a:gd name="connsiteX4" fmla="*/ 229483 w 237524"/>
                <a:gd name="connsiteY4" fmla="*/ 0 h 42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24" h="427327">
                  <a:moveTo>
                    <a:pt x="229483" y="0"/>
                  </a:moveTo>
                  <a:lnTo>
                    <a:pt x="237524" y="12873"/>
                  </a:lnTo>
                  <a:lnTo>
                    <a:pt x="237524" y="419543"/>
                  </a:lnTo>
                  <a:lnTo>
                    <a:pt x="0" y="427327"/>
                  </a:lnTo>
                  <a:lnTo>
                    <a:pt x="22948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16200000">
            <a:off x="4948327" y="1720176"/>
            <a:ext cx="745975" cy="923136"/>
            <a:chOff x="1808072" y="1746751"/>
            <a:chExt cx="445790" cy="551660"/>
          </a:xfrm>
        </p:grpSpPr>
        <p:sp>
          <p:nvSpPr>
            <p:cNvPr id="34" name="任意多边形 33"/>
            <p:cNvSpPr/>
            <p:nvPr/>
          </p:nvSpPr>
          <p:spPr>
            <a:xfrm rot="1980985">
              <a:off x="2004932" y="1891741"/>
              <a:ext cx="248930" cy="406670"/>
            </a:xfrm>
            <a:custGeom>
              <a:avLst/>
              <a:gdLst>
                <a:gd name="connsiteX0" fmla="*/ 0 w 248930"/>
                <a:gd name="connsiteY0" fmla="*/ 0 h 406670"/>
                <a:gd name="connsiteX1" fmla="*/ 248930 w 248930"/>
                <a:gd name="connsiteY1" fmla="*/ 398511 h 406670"/>
                <a:gd name="connsiteX2" fmla="*/ 0 w 248930"/>
                <a:gd name="connsiteY2" fmla="*/ 406670 h 406670"/>
                <a:gd name="connsiteX3" fmla="*/ 0 w 248930"/>
                <a:gd name="connsiteY3" fmla="*/ 0 h 4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930" h="406670">
                  <a:moveTo>
                    <a:pt x="0" y="0"/>
                  </a:moveTo>
                  <a:lnTo>
                    <a:pt x="248930" y="398511"/>
                  </a:lnTo>
                  <a:lnTo>
                    <a:pt x="0" y="40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rot="1980985">
              <a:off x="1808072" y="1746751"/>
              <a:ext cx="237524" cy="427327"/>
            </a:xfrm>
            <a:custGeom>
              <a:avLst/>
              <a:gdLst>
                <a:gd name="connsiteX0" fmla="*/ 229483 w 237524"/>
                <a:gd name="connsiteY0" fmla="*/ 0 h 427327"/>
                <a:gd name="connsiteX1" fmla="*/ 237524 w 237524"/>
                <a:gd name="connsiteY1" fmla="*/ 12873 h 427327"/>
                <a:gd name="connsiteX2" fmla="*/ 237524 w 237524"/>
                <a:gd name="connsiteY2" fmla="*/ 419543 h 427327"/>
                <a:gd name="connsiteX3" fmla="*/ 0 w 237524"/>
                <a:gd name="connsiteY3" fmla="*/ 427327 h 427327"/>
                <a:gd name="connsiteX4" fmla="*/ 229483 w 237524"/>
                <a:gd name="connsiteY4" fmla="*/ 0 h 42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24" h="427327">
                  <a:moveTo>
                    <a:pt x="229483" y="0"/>
                  </a:moveTo>
                  <a:lnTo>
                    <a:pt x="237524" y="12873"/>
                  </a:lnTo>
                  <a:lnTo>
                    <a:pt x="237524" y="419543"/>
                  </a:lnTo>
                  <a:lnTo>
                    <a:pt x="0" y="427327"/>
                  </a:lnTo>
                  <a:lnTo>
                    <a:pt x="22948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95164" y="2806333"/>
            <a:ext cx="2847254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accent5">
                    <a:lumMod val="50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THANKS</a:t>
            </a:r>
            <a:endParaRPr lang="zh-CN" altLang="en-US" sz="5400" dirty="0">
              <a:solidFill>
                <a:schemeClr val="accent5">
                  <a:lumMod val="50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0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F59E00"/>
      </a:hlink>
      <a:folHlink>
        <a:srgbClr val="42835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E5E5E"/>
    </a:dk2>
    <a:lt2>
      <a:srgbClr val="DDDDDD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F59E00"/>
    </a:hlink>
    <a:folHlink>
      <a:srgbClr val="42835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</Words>
  <Application>Microsoft Office PowerPoint</Application>
  <PresentationFormat>自定义</PresentationFormat>
  <Paragraphs>7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幻灯片 1</vt:lpstr>
      <vt:lpstr>幻灯片 2</vt:lpstr>
      <vt:lpstr>幻灯片 3</vt:lpstr>
      <vt:lpstr>幻灯片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杨光</dc:creator>
  <cp:lastModifiedBy>微软用户</cp:lastModifiedBy>
  <cp:revision>43</cp:revision>
  <dcterms:created xsi:type="dcterms:W3CDTF">2015-07-19T09:52:42Z</dcterms:created>
  <dcterms:modified xsi:type="dcterms:W3CDTF">2015-07-20T08:56:45Z</dcterms:modified>
</cp:coreProperties>
</file>