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A718A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2748" y="-12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A6B696-5DA9-477E-87FE-A0801E166D7C}" type="datetimeFigureOut">
              <a:rPr lang="zh-CN" altLang="en-US"/>
              <a:pPr>
                <a:defRPr/>
              </a:pPr>
              <a:t>2015/7/22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A0788A-605A-4676-A000-B2217818BDAE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4F2FE5-3568-4AF4-8F36-9B9E9527D495}" type="datetimeFigureOut">
              <a:rPr lang="zh-CN" altLang="en-US"/>
              <a:pPr>
                <a:defRPr/>
              </a:pPr>
              <a:t>2015/7/22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BC25C5-D278-47A3-B5F5-D741B892EB11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BC9A97-45BD-4D21-96E9-AE34F2188387}" type="datetimeFigureOut">
              <a:rPr lang="zh-CN" altLang="en-US"/>
              <a:pPr>
                <a:defRPr/>
              </a:pPr>
              <a:t>2015/7/22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C82417-2DDD-4E4F-9BE1-9F03059D4382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F0C980-893F-4413-9518-3B98C8C7EE40}" type="datetimeFigureOut">
              <a:rPr lang="zh-CN" altLang="en-US"/>
              <a:pPr>
                <a:defRPr/>
              </a:pPr>
              <a:t>2015/7/22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21666E-014A-4015-90DD-87F94F79E91B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9EEAC7-E585-4A18-BB29-D0224CF17487}" type="datetimeFigureOut">
              <a:rPr lang="zh-CN" altLang="en-US"/>
              <a:pPr>
                <a:defRPr/>
              </a:pPr>
              <a:t>2015/7/22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02B683-3A20-4CB3-B512-ABA83CD88D4D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BC47B5-CB23-4980-B688-02EF7AAAB924}" type="datetimeFigureOut">
              <a:rPr lang="zh-CN" altLang="en-US"/>
              <a:pPr>
                <a:defRPr/>
              </a:pPr>
              <a:t>2015/7/22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05E24A-7FC2-420A-A7DD-11D809441F1F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21153F-D7EF-4F5F-86FE-92B76FA3C1A2}" type="datetimeFigureOut">
              <a:rPr lang="zh-CN" altLang="en-US"/>
              <a:pPr>
                <a:defRPr/>
              </a:pPr>
              <a:t>2015/7/22</a:t>
            </a:fld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73A0AB-4333-4ABD-926F-CA8959849CC4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9B4646-1662-4DFB-A6A6-66E9A4BDF384}" type="datetimeFigureOut">
              <a:rPr lang="zh-CN" altLang="en-US"/>
              <a:pPr>
                <a:defRPr/>
              </a:pPr>
              <a:t>2015/7/22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B5B7D8-B5D1-4160-B068-22DF7DD55115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972C94-516F-4D38-9058-FC7DEB658AC3}" type="datetimeFigureOut">
              <a:rPr lang="zh-CN" altLang="en-US"/>
              <a:pPr>
                <a:defRPr/>
              </a:pPr>
              <a:t>2015/7/22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D0FFD9-AA72-415F-94D5-DF8F414C8F7F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F8E3B8-E58F-4B61-B728-A08126FB7FD8}" type="datetimeFigureOut">
              <a:rPr lang="zh-CN" altLang="en-US"/>
              <a:pPr>
                <a:defRPr/>
              </a:pPr>
              <a:t>2015/7/22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157ED0-4538-40D1-96FF-32F103C11557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EAA6C9-98DA-4B7C-AA10-0A4BD9AC6B3D}" type="datetimeFigureOut">
              <a:rPr lang="zh-CN" altLang="en-US"/>
              <a:pPr>
                <a:defRPr/>
              </a:pPr>
              <a:t>2015/7/22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01EB10-2E98-44C6-BC71-CB5E84C3C345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4F3FAA6D-BEA5-4DD6-866F-592DA42DF785}" type="datetimeFigureOut">
              <a:rPr lang="zh-CN" altLang="en-US"/>
              <a:pPr>
                <a:defRPr/>
              </a:pPr>
              <a:t>2015/7/22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69926B43-1F29-4910-9DC5-875717DB053E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Box 3"/>
          <p:cNvSpPr txBox="1">
            <a:spLocks noChangeArrowheads="1"/>
          </p:cNvSpPr>
          <p:nvPr/>
        </p:nvSpPr>
        <p:spPr bwMode="auto">
          <a:xfrm>
            <a:off x="2928938" y="1214438"/>
            <a:ext cx="5286375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4800">
                <a:latin typeface="Calibri" pitchFamily="34" charset="0"/>
              </a:rPr>
              <a:t>POWERPOINT</a:t>
            </a:r>
            <a:endParaRPr lang="zh-CN" altLang="en-US" sz="4800">
              <a:latin typeface="Calibri" pitchFamily="34" charset="0"/>
            </a:endParaRPr>
          </a:p>
        </p:txBody>
      </p:sp>
      <p:sp>
        <p:nvSpPr>
          <p:cNvPr id="2051" name="TextBox 4"/>
          <p:cNvSpPr txBox="1">
            <a:spLocks noChangeArrowheads="1"/>
          </p:cNvSpPr>
          <p:nvPr/>
        </p:nvSpPr>
        <p:spPr bwMode="auto">
          <a:xfrm>
            <a:off x="3357563" y="2120900"/>
            <a:ext cx="41433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1400">
                <a:latin typeface="微软雅黑" pitchFamily="34" charset="-122"/>
                <a:ea typeface="微软雅黑" pitchFamily="34" charset="-122"/>
              </a:rPr>
              <a:t>适用于简约抽象及相关类别演示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288</TotalTime>
  <Words>8</Words>
  <Application>Microsoft Office PowerPoint</Application>
  <PresentationFormat>全屏显示(4:3)</PresentationFormat>
  <Paragraphs>2</Paragraphs>
  <Slides>4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5" baseType="lpstr">
      <vt:lpstr>Office 主题</vt:lpstr>
      <vt:lpstr>幻灯片 1</vt:lpstr>
      <vt:lpstr>幻灯片 2</vt:lpstr>
      <vt:lpstr>幻灯片 3</vt:lpstr>
      <vt:lpstr>幻灯片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bj</dc:creator>
  <cp:lastModifiedBy>微软用户</cp:lastModifiedBy>
  <cp:revision>79</cp:revision>
  <dcterms:created xsi:type="dcterms:W3CDTF">2013-10-30T09:04:50Z</dcterms:created>
  <dcterms:modified xsi:type="dcterms:W3CDTF">2015-07-22T03:16:45Z</dcterms:modified>
</cp:coreProperties>
</file>