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96FCFE"/>
    <a:srgbClr val="96EDFE"/>
    <a:srgbClr val="95E3FF"/>
    <a:srgbClr val="800000"/>
    <a:srgbClr val="CC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4" autoAdjust="0"/>
    <p:restoredTop sz="93617" autoAdjust="0"/>
  </p:normalViewPr>
  <p:slideViewPr>
    <p:cSldViewPr>
      <p:cViewPr>
        <p:scale>
          <a:sx n="75" d="100"/>
          <a:sy n="75" d="100"/>
        </p:scale>
        <p:origin x="-1992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BD6E6-0048-424F-A83C-910855659CE9}" type="datetimeFigureOut">
              <a:rPr lang="zh-CN" altLang="en-US" smtClean="0"/>
              <a:pPr/>
              <a:t>2015/7/28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05F51-D017-4988-A8CE-53C177E02D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2736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819400"/>
            <a:ext cx="5867400" cy="53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429000"/>
            <a:ext cx="5867400" cy="3048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348E9D-D6E2-4F2F-99C8-D875E399885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92D65-C8A7-4B87-A8B1-5950D3363C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3828669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990600"/>
            <a:ext cx="22860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990600"/>
            <a:ext cx="67056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516CB-028C-4A52-8789-DC97248014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4454704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A52D0-3A4D-480C-83DC-071F82B8C12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8849306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21830-B24C-4D2B-9E8A-0602541A0F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007463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4EEEA-1A64-4F52-8AA2-29B7BBAD0A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4759831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3FB50-5EAA-4D2E-8A79-CF59B648F8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2128806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95AF5-6EF9-4804-8682-3868D39115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42287113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F4DB-D209-42EA-8345-FFDE110DEA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7095266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FB448-9EBA-445C-AC08-87D1D8633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89877438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68085-1CE5-4722-8D42-8D502C631B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9317557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76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Impact" pitchFamily="34" charset="0"/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Impact" pitchFamily="34" charset="0"/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Impact" pitchFamily="34" charset="0"/>
                <a:ea typeface="宋体" charset="-122"/>
              </a:defRPr>
            </a:lvl1pPr>
          </a:lstStyle>
          <a:p>
            <a:fld id="{615238D5-176F-48D4-BA2C-13C2A5C7C70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>
                <a:ea typeface="宋体" charset="-122"/>
              </a:rPr>
              <a:t> </a:t>
            </a:r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 rot="10800000">
            <a:off x="2286000" y="2743200"/>
            <a:ext cx="6629400" cy="1066800"/>
          </a:xfrm>
          <a:custGeom>
            <a:avLst/>
            <a:gdLst>
              <a:gd name="T0" fmla="*/ 969 w 4556"/>
              <a:gd name="T1" fmla="*/ 480 h 480"/>
              <a:gd name="T2" fmla="*/ 0 w 4556"/>
              <a:gd name="T3" fmla="*/ 0 h 480"/>
              <a:gd name="T4" fmla="*/ 4556 w 4556"/>
              <a:gd name="T5" fmla="*/ 0 h 480"/>
              <a:gd name="T6" fmla="*/ 4556 w 4556"/>
              <a:gd name="T7" fmla="*/ 480 h 480"/>
              <a:gd name="T8" fmla="*/ 969 w 4556"/>
              <a:gd name="T9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6" h="480">
                <a:moveTo>
                  <a:pt x="969" y="480"/>
                </a:moveTo>
                <a:lnTo>
                  <a:pt x="0" y="0"/>
                </a:lnTo>
                <a:lnTo>
                  <a:pt x="4556" y="0"/>
                </a:lnTo>
                <a:lnTo>
                  <a:pt x="4556" y="480"/>
                </a:lnTo>
                <a:lnTo>
                  <a:pt x="969" y="480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Gun Control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Your Subtitle Goes Here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Your Topic Goes Here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bg1"/>
                </a:solidFill>
                <a:ea typeface="宋体" charset="-122"/>
              </a:rPr>
              <a:t>Your Topic Goes Here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solidFill>
                  <a:srgbClr val="800000"/>
                </a:solidFill>
                <a:ea typeface="宋体" charset="-122"/>
              </a:rPr>
              <a:t>Your subtopic goes here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n_control">
  <a:themeElements>
    <a:clrScheme name="Office 主题​​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Arial Black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gun_control</Template>
  <TotalTime>2</TotalTime>
  <Words>19</Words>
  <Application>Microsoft Office PowerPoint</Application>
  <PresentationFormat>全屏显示(4:3)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gun_control</vt:lpstr>
      <vt:lpstr>Gun Control</vt:lpstr>
      <vt:lpstr>Your Topic Goes Here</vt:lpstr>
      <vt:lpstr>Your Topic Goes Here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 Control</dc:title>
  <dc:creator>微软中国</dc:creator>
  <cp:lastModifiedBy>微软用户</cp:lastModifiedBy>
  <cp:revision>6</cp:revision>
  <dcterms:created xsi:type="dcterms:W3CDTF">2014-01-06T03:41:51Z</dcterms:created>
  <dcterms:modified xsi:type="dcterms:W3CDTF">2015-07-28T04:02:54Z</dcterms:modified>
</cp:coreProperties>
</file>