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EDA"/>
    <a:srgbClr val="DBBE8D"/>
    <a:srgbClr val="93634C"/>
    <a:srgbClr val="94634C"/>
    <a:srgbClr val="EA71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5633" autoAdjust="0"/>
  </p:normalViewPr>
  <p:slideViewPr>
    <p:cSldViewPr>
      <p:cViewPr>
        <p:scale>
          <a:sx n="50" d="100"/>
          <a:sy n="50" d="100"/>
        </p:scale>
        <p:origin x="-2142" y="-8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19B85727-6A34-44D6-B689-5A5DC83E9865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fld id="{2803D63E-A9EB-4259-B8F8-EEDC524D2B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5A6FF-3B67-4531-A588-1DDE71EE219D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473A7-6E22-43F1-B771-B96E36941C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996E-CEA1-4C81-A528-2E68B7514EAB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FD093-7F72-47E7-B4F7-45600F917E9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2942F-55EF-42D4-9CF7-0A7EEEA22157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EAEAA-D914-4A68-9E82-65CE1822D33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5EF52-345E-4D9C-9201-E0ECFE768940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CF7C3-402C-4D1A-8FAF-C2B8BEAB767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76F1-6840-4E63-A97C-47E9F94730E9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E5600-BF29-401D-ABC1-8B8C44AB0AB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F9EA0-6E4A-4E01-BA3A-B0935A35A752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790E3-EE18-4002-BFCE-C0AB8726C7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4B2B1-8ADD-4946-AFD7-74B51959C091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6753D-4EBC-4335-A587-C2C7CAC7EA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C8BEA-FA0A-4327-8D70-4D7D700F109E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E9FB7-5206-4B19-942D-40A4932B9D7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9AF8B-144A-4237-8062-092F74A99AD9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71357-AFEB-4F67-A337-83CAC63359A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AEC6-FF0A-42F2-BDEC-1D67427AE7B5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D061-E5AA-4D64-8D6A-185F8A86D1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D8A84-F442-4E2E-B02A-B3DA2B76757E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0FDCE-BC74-4853-BF6B-620966126C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4FEE75B-0C5E-421D-A842-60253AA0C180}" type="datetimeFigureOut">
              <a:rPr lang="zh-CN" altLang="en-US"/>
              <a:pPr>
                <a:defRPr/>
              </a:pPr>
              <a:t>2015/8/3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E29B4A0-2618-4ADF-A2AC-6DCEA55EF3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6500813"/>
            <a:ext cx="38576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000" kern="1500" spc="150" dirty="0">
                <a:latin typeface="微软雅黑" pitchFamily="34" charset="-122"/>
                <a:ea typeface="微软雅黑" pitchFamily="34" charset="-122"/>
              </a:rPr>
              <a:t>注：文本框可根据需求改变颜色、移动位置；文字可编辑</a:t>
            </a:r>
          </a:p>
          <a:p>
            <a:pPr>
              <a:defRPr/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3357563" y="1195388"/>
            <a:ext cx="4857750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3200" dirty="0">
                <a:latin typeface="Calibri" pitchFamily="34" charset="0"/>
              </a:rPr>
              <a:t>POWERPOINT</a:t>
            </a:r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模板</a:t>
            </a:r>
            <a:endParaRPr lang="en-US" altLang="zh-CN" sz="2800" dirty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200" dirty="0">
                <a:latin typeface="微软雅黑" pitchFamily="34" charset="-122"/>
                <a:ea typeface="微软雅黑" pitchFamily="34" charset="-122"/>
              </a:rPr>
              <a:t>         适用于休闲办公及相关类别演示</a:t>
            </a:r>
          </a:p>
          <a:p>
            <a:r>
              <a:rPr lang="en-US" altLang="zh-CN" sz="1100" dirty="0">
                <a:latin typeface="微软雅黑" pitchFamily="34" charset="-122"/>
                <a:ea typeface="微软雅黑" pitchFamily="34" charset="-122"/>
              </a:rPr>
              <a:t>                  </a:t>
            </a:r>
            <a:endParaRPr lang="zh-CN" altLang="en-US" dirty="0"/>
          </a:p>
          <a:p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3429000" y="1695450"/>
            <a:ext cx="300037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67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68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69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70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8" name="流程图: 手动输入 7"/>
          <p:cNvSpPr/>
          <p:nvPr/>
        </p:nvSpPr>
        <p:spPr bwMode="auto">
          <a:xfrm>
            <a:off x="1071563" y="1571625"/>
            <a:ext cx="3521075" cy="1839913"/>
          </a:xfrm>
          <a:prstGeom prst="flowChartManualInput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流程图: 手动输入 8"/>
          <p:cNvSpPr/>
          <p:nvPr/>
        </p:nvSpPr>
        <p:spPr bwMode="auto">
          <a:xfrm flipV="1">
            <a:off x="1071563" y="3411538"/>
            <a:ext cx="3521075" cy="1839912"/>
          </a:xfrm>
          <a:prstGeom prst="flowChartManualInput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流程图: 手动输入 10"/>
          <p:cNvSpPr/>
          <p:nvPr/>
        </p:nvSpPr>
        <p:spPr bwMode="auto">
          <a:xfrm flipH="1" flipV="1">
            <a:off x="4643438" y="3411538"/>
            <a:ext cx="3521075" cy="1839912"/>
          </a:xfrm>
          <a:prstGeom prst="flowChartManualInput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流程图: 手动输入 11"/>
          <p:cNvSpPr/>
          <p:nvPr/>
        </p:nvSpPr>
        <p:spPr bwMode="auto">
          <a:xfrm flipH="1">
            <a:off x="4643438" y="1571625"/>
            <a:ext cx="3521075" cy="1839913"/>
          </a:xfrm>
          <a:prstGeom prst="flowChartManualInput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275" name="矩形 12"/>
          <p:cNvSpPr>
            <a:spLocks noChangeArrowheads="1"/>
          </p:cNvSpPr>
          <p:nvPr/>
        </p:nvSpPr>
        <p:spPr bwMode="auto">
          <a:xfrm>
            <a:off x="2143125" y="246538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76" name="矩形 13"/>
          <p:cNvSpPr>
            <a:spLocks noChangeArrowheads="1"/>
          </p:cNvSpPr>
          <p:nvPr/>
        </p:nvSpPr>
        <p:spPr bwMode="auto">
          <a:xfrm>
            <a:off x="5715000" y="403701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77" name="矩形 14"/>
          <p:cNvSpPr>
            <a:spLocks noChangeArrowheads="1"/>
          </p:cNvSpPr>
          <p:nvPr/>
        </p:nvSpPr>
        <p:spPr bwMode="auto">
          <a:xfrm>
            <a:off x="5500688" y="2536825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1278" name="矩形 15"/>
          <p:cNvSpPr>
            <a:spLocks noChangeArrowheads="1"/>
          </p:cNvSpPr>
          <p:nvPr/>
        </p:nvSpPr>
        <p:spPr bwMode="auto">
          <a:xfrm>
            <a:off x="2286000" y="410845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5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6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7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3078" name="TextBox 12"/>
          <p:cNvSpPr txBox="1">
            <a:spLocks noChangeArrowheads="1"/>
          </p:cNvSpPr>
          <p:nvPr/>
        </p:nvSpPr>
        <p:spPr bwMode="auto">
          <a:xfrm>
            <a:off x="500063" y="500063"/>
            <a:ext cx="29289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目录</a:t>
            </a:r>
          </a:p>
        </p:txBody>
      </p:sp>
      <p:sp>
        <p:nvSpPr>
          <p:cNvPr id="10" name="流程图: 顺序访问存储器 9"/>
          <p:cNvSpPr/>
          <p:nvPr/>
        </p:nvSpPr>
        <p:spPr>
          <a:xfrm>
            <a:off x="1785938" y="2357438"/>
            <a:ext cx="1143000" cy="1143000"/>
          </a:xfrm>
          <a:prstGeom prst="flowChartMagneticTape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流程图: 顺序访问存储器 10"/>
          <p:cNvSpPr/>
          <p:nvPr/>
        </p:nvSpPr>
        <p:spPr>
          <a:xfrm>
            <a:off x="3357563" y="2357438"/>
            <a:ext cx="1143000" cy="1143000"/>
          </a:xfrm>
          <a:prstGeom prst="flowChartMagneticTape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流程图: 顺序访问存储器 11"/>
          <p:cNvSpPr/>
          <p:nvPr/>
        </p:nvSpPr>
        <p:spPr>
          <a:xfrm>
            <a:off x="5000625" y="2357438"/>
            <a:ext cx="1143000" cy="1143000"/>
          </a:xfrm>
          <a:prstGeom prst="flowChartMagneticTape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流程图: 顺序访问存储器 12"/>
          <p:cNvSpPr/>
          <p:nvPr/>
        </p:nvSpPr>
        <p:spPr>
          <a:xfrm>
            <a:off x="6572250" y="2357438"/>
            <a:ext cx="1143000" cy="1143000"/>
          </a:xfrm>
          <a:prstGeom prst="flowChartMagneticTape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83" name="矩形 20"/>
          <p:cNvSpPr>
            <a:spLocks noChangeArrowheads="1"/>
          </p:cNvSpPr>
          <p:nvPr/>
        </p:nvSpPr>
        <p:spPr bwMode="auto">
          <a:xfrm>
            <a:off x="4857750" y="27860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  <p:sp>
        <p:nvSpPr>
          <p:cNvPr id="3084" name="矩形 21"/>
          <p:cNvSpPr>
            <a:spLocks noChangeArrowheads="1"/>
          </p:cNvSpPr>
          <p:nvPr/>
        </p:nvSpPr>
        <p:spPr bwMode="auto">
          <a:xfrm>
            <a:off x="3143250" y="27733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  <p:sp>
        <p:nvSpPr>
          <p:cNvPr id="3085" name="矩形 22"/>
          <p:cNvSpPr>
            <a:spLocks noChangeArrowheads="1"/>
          </p:cNvSpPr>
          <p:nvPr/>
        </p:nvSpPr>
        <p:spPr bwMode="auto">
          <a:xfrm>
            <a:off x="6430963" y="2786063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  <p:sp>
        <p:nvSpPr>
          <p:cNvPr id="3086" name="矩形 21"/>
          <p:cNvSpPr>
            <a:spLocks noChangeArrowheads="1"/>
          </p:cNvSpPr>
          <p:nvPr/>
        </p:nvSpPr>
        <p:spPr bwMode="auto">
          <a:xfrm>
            <a:off x="1571625" y="27733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点击添加标题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099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0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1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2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11" name="等于号 10"/>
          <p:cNvSpPr/>
          <p:nvPr/>
        </p:nvSpPr>
        <p:spPr>
          <a:xfrm>
            <a:off x="1500188" y="1857375"/>
            <a:ext cx="3786187" cy="2786063"/>
          </a:xfrm>
          <a:prstGeom prst="mathEqual">
            <a:avLst>
              <a:gd name="adj1" fmla="val 23520"/>
              <a:gd name="adj2" fmla="val 6499"/>
            </a:avLst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等于号 11"/>
          <p:cNvSpPr/>
          <p:nvPr/>
        </p:nvSpPr>
        <p:spPr>
          <a:xfrm>
            <a:off x="4429125" y="1857375"/>
            <a:ext cx="3786188" cy="2786063"/>
          </a:xfrm>
          <a:prstGeom prst="mathEqual">
            <a:avLst>
              <a:gd name="adj1" fmla="val 23520"/>
              <a:gd name="adj2" fmla="val 6499"/>
            </a:avLst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105" name="矩形 12"/>
          <p:cNvSpPr>
            <a:spLocks noChangeArrowheads="1"/>
          </p:cNvSpPr>
          <p:nvPr/>
        </p:nvSpPr>
        <p:spPr bwMode="auto">
          <a:xfrm>
            <a:off x="2643188" y="264318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6" name="矩形 13"/>
          <p:cNvSpPr>
            <a:spLocks noChangeArrowheads="1"/>
          </p:cNvSpPr>
          <p:nvPr/>
        </p:nvSpPr>
        <p:spPr bwMode="auto">
          <a:xfrm>
            <a:off x="5500688" y="264318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7" name="矩形 14"/>
          <p:cNvSpPr>
            <a:spLocks noChangeArrowheads="1"/>
          </p:cNvSpPr>
          <p:nvPr/>
        </p:nvSpPr>
        <p:spPr bwMode="auto">
          <a:xfrm>
            <a:off x="5500688" y="348773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4108" name="矩形 15"/>
          <p:cNvSpPr>
            <a:spLocks noChangeArrowheads="1"/>
          </p:cNvSpPr>
          <p:nvPr/>
        </p:nvSpPr>
        <p:spPr bwMode="auto">
          <a:xfrm>
            <a:off x="2714625" y="342900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26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2428875" y="2271713"/>
            <a:ext cx="4643438" cy="1587"/>
          </a:xfrm>
          <a:prstGeom prst="line">
            <a:avLst/>
          </a:prstGeom>
          <a:ln w="88900" cmpd="thickThin">
            <a:solidFill>
              <a:srgbClr val="DBBE8D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1285875" y="1558925"/>
            <a:ext cx="1428750" cy="1428750"/>
          </a:xfrm>
          <a:prstGeom prst="ellipse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2428875" y="4486275"/>
            <a:ext cx="4643438" cy="1588"/>
          </a:xfrm>
          <a:prstGeom prst="line">
            <a:avLst/>
          </a:prstGeom>
          <a:ln w="88900" cmpd="thickThin">
            <a:solidFill>
              <a:srgbClr val="6E9ED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椭圆 9"/>
          <p:cNvSpPr/>
          <p:nvPr/>
        </p:nvSpPr>
        <p:spPr>
          <a:xfrm>
            <a:off x="6786563" y="3773488"/>
            <a:ext cx="1428750" cy="1428750"/>
          </a:xfrm>
          <a:prstGeom prst="ellipse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31" name="矩形 12"/>
          <p:cNvSpPr>
            <a:spLocks noChangeArrowheads="1"/>
          </p:cNvSpPr>
          <p:nvPr/>
        </p:nvSpPr>
        <p:spPr bwMode="auto">
          <a:xfrm>
            <a:off x="4073525" y="457200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2" name="矩形 13"/>
          <p:cNvSpPr>
            <a:spLocks noChangeArrowheads="1"/>
          </p:cNvSpPr>
          <p:nvPr/>
        </p:nvSpPr>
        <p:spPr bwMode="auto">
          <a:xfrm>
            <a:off x="6788150" y="4286250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3" name="矩形 14"/>
          <p:cNvSpPr>
            <a:spLocks noChangeArrowheads="1"/>
          </p:cNvSpPr>
          <p:nvPr/>
        </p:nvSpPr>
        <p:spPr bwMode="auto">
          <a:xfrm>
            <a:off x="1285875" y="207168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5134" name="矩形 15"/>
          <p:cNvSpPr>
            <a:spLocks noChangeArrowheads="1"/>
          </p:cNvSpPr>
          <p:nvPr/>
        </p:nvSpPr>
        <p:spPr bwMode="auto">
          <a:xfrm>
            <a:off x="3714750" y="2428875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47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48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49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0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7" name="十字形 6"/>
          <p:cNvSpPr/>
          <p:nvPr/>
        </p:nvSpPr>
        <p:spPr>
          <a:xfrm>
            <a:off x="2643188" y="1214438"/>
            <a:ext cx="2143125" cy="2143125"/>
          </a:xfrm>
          <a:prstGeom prst="plus">
            <a:avLst>
              <a:gd name="adj" fmla="val 39363"/>
            </a:avLst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十字形 7"/>
          <p:cNvSpPr/>
          <p:nvPr/>
        </p:nvSpPr>
        <p:spPr>
          <a:xfrm>
            <a:off x="4857750" y="1214438"/>
            <a:ext cx="2143125" cy="2143125"/>
          </a:xfrm>
          <a:prstGeom prst="plus">
            <a:avLst>
              <a:gd name="adj" fmla="val 39363"/>
            </a:avLst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十字形 8"/>
          <p:cNvSpPr/>
          <p:nvPr/>
        </p:nvSpPr>
        <p:spPr>
          <a:xfrm>
            <a:off x="4857750" y="3429000"/>
            <a:ext cx="2143125" cy="2143125"/>
          </a:xfrm>
          <a:prstGeom prst="plus">
            <a:avLst>
              <a:gd name="adj" fmla="val 39363"/>
            </a:avLst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十字形 9"/>
          <p:cNvSpPr/>
          <p:nvPr/>
        </p:nvSpPr>
        <p:spPr>
          <a:xfrm>
            <a:off x="2643188" y="3429000"/>
            <a:ext cx="2143125" cy="2143125"/>
          </a:xfrm>
          <a:prstGeom prst="plus">
            <a:avLst>
              <a:gd name="adj" fmla="val 39363"/>
            </a:avLst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155" name="矩形 12"/>
          <p:cNvSpPr>
            <a:spLocks noChangeArrowheads="1"/>
          </p:cNvSpPr>
          <p:nvPr/>
        </p:nvSpPr>
        <p:spPr bwMode="auto">
          <a:xfrm>
            <a:off x="6215063" y="1643063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6" name="矩形 13"/>
          <p:cNvSpPr>
            <a:spLocks noChangeArrowheads="1"/>
          </p:cNvSpPr>
          <p:nvPr/>
        </p:nvSpPr>
        <p:spPr bwMode="auto">
          <a:xfrm>
            <a:off x="6286500" y="492918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7" name="矩形 14"/>
          <p:cNvSpPr>
            <a:spLocks noChangeArrowheads="1"/>
          </p:cNvSpPr>
          <p:nvPr/>
        </p:nvSpPr>
        <p:spPr bwMode="auto">
          <a:xfrm>
            <a:off x="1785938" y="4857750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6158" name="矩形 15"/>
          <p:cNvSpPr>
            <a:spLocks noChangeArrowheads="1"/>
          </p:cNvSpPr>
          <p:nvPr/>
        </p:nvSpPr>
        <p:spPr bwMode="auto">
          <a:xfrm>
            <a:off x="1928813" y="1643063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1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2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3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74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8" name="泪滴形 7"/>
          <p:cNvSpPr/>
          <p:nvPr/>
        </p:nvSpPr>
        <p:spPr>
          <a:xfrm>
            <a:off x="2511425" y="3495675"/>
            <a:ext cx="2422525" cy="2422525"/>
          </a:xfrm>
          <a:prstGeom prst="teardrop">
            <a:avLst>
              <a:gd name="adj" fmla="val 0"/>
            </a:avLst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泪滴形 8"/>
          <p:cNvSpPr/>
          <p:nvPr/>
        </p:nvSpPr>
        <p:spPr>
          <a:xfrm flipV="1">
            <a:off x="2511425" y="1071563"/>
            <a:ext cx="2422525" cy="2424112"/>
          </a:xfrm>
          <a:prstGeom prst="teardrop">
            <a:avLst>
              <a:gd name="adj" fmla="val 0"/>
            </a:avLst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泪滴形 14"/>
          <p:cNvSpPr/>
          <p:nvPr/>
        </p:nvSpPr>
        <p:spPr bwMode="auto">
          <a:xfrm flipH="1" flipV="1">
            <a:off x="4933950" y="1071563"/>
            <a:ext cx="2424113" cy="2424112"/>
          </a:xfrm>
          <a:prstGeom prst="teardrop">
            <a:avLst>
              <a:gd name="adj" fmla="val 0"/>
            </a:avLst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6" name="泪滴形 15"/>
          <p:cNvSpPr/>
          <p:nvPr/>
        </p:nvSpPr>
        <p:spPr bwMode="auto">
          <a:xfrm flipH="1">
            <a:off x="4933950" y="3495675"/>
            <a:ext cx="2424113" cy="2422525"/>
          </a:xfrm>
          <a:prstGeom prst="teardrop">
            <a:avLst>
              <a:gd name="adj" fmla="val 0"/>
            </a:avLst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7179" name="矩形 12"/>
          <p:cNvSpPr>
            <a:spLocks noChangeArrowheads="1"/>
          </p:cNvSpPr>
          <p:nvPr/>
        </p:nvSpPr>
        <p:spPr bwMode="auto">
          <a:xfrm>
            <a:off x="3008313" y="4862513"/>
            <a:ext cx="136525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80" name="矩形 13"/>
          <p:cNvSpPr>
            <a:spLocks noChangeArrowheads="1"/>
          </p:cNvSpPr>
          <p:nvPr/>
        </p:nvSpPr>
        <p:spPr bwMode="auto">
          <a:xfrm>
            <a:off x="5618163" y="4924425"/>
            <a:ext cx="13652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81" name="矩形 14"/>
          <p:cNvSpPr>
            <a:spLocks noChangeArrowheads="1"/>
          </p:cNvSpPr>
          <p:nvPr/>
        </p:nvSpPr>
        <p:spPr bwMode="auto">
          <a:xfrm>
            <a:off x="5368925" y="1879600"/>
            <a:ext cx="1366838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7182" name="矩形 15"/>
          <p:cNvSpPr>
            <a:spLocks noChangeArrowheads="1"/>
          </p:cNvSpPr>
          <p:nvPr/>
        </p:nvSpPr>
        <p:spPr bwMode="auto">
          <a:xfrm>
            <a:off x="2884488" y="1941513"/>
            <a:ext cx="1365250" cy="32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5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6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7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198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7" name="上下箭头 6"/>
          <p:cNvSpPr/>
          <p:nvPr/>
        </p:nvSpPr>
        <p:spPr>
          <a:xfrm>
            <a:off x="3987800" y="1071563"/>
            <a:ext cx="1803400" cy="4598987"/>
          </a:xfrm>
          <a:prstGeom prst="upDownArrow">
            <a:avLst>
              <a:gd name="adj1" fmla="val 50000"/>
              <a:gd name="adj2" fmla="val 3168"/>
            </a:avLst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" name="上下箭头 7"/>
          <p:cNvSpPr/>
          <p:nvPr/>
        </p:nvSpPr>
        <p:spPr>
          <a:xfrm rot="16200000">
            <a:off x="4013994" y="935831"/>
            <a:ext cx="1803400" cy="4598988"/>
          </a:xfrm>
          <a:prstGeom prst="upDownArrow">
            <a:avLst>
              <a:gd name="adj1" fmla="val 50000"/>
              <a:gd name="adj2" fmla="val 3168"/>
            </a:avLst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8201" name="矩形 12"/>
          <p:cNvSpPr>
            <a:spLocks noChangeArrowheads="1"/>
          </p:cNvSpPr>
          <p:nvPr/>
        </p:nvSpPr>
        <p:spPr bwMode="auto">
          <a:xfrm>
            <a:off x="4071938" y="4800600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2" name="矩形 13"/>
          <p:cNvSpPr>
            <a:spLocks noChangeArrowheads="1"/>
          </p:cNvSpPr>
          <p:nvPr/>
        </p:nvSpPr>
        <p:spPr bwMode="auto">
          <a:xfrm>
            <a:off x="5500688" y="3027363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3" name="矩形 14"/>
          <p:cNvSpPr>
            <a:spLocks noChangeArrowheads="1"/>
          </p:cNvSpPr>
          <p:nvPr/>
        </p:nvSpPr>
        <p:spPr bwMode="auto">
          <a:xfrm>
            <a:off x="2714625" y="30273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8204" name="矩形 15"/>
          <p:cNvSpPr>
            <a:spLocks noChangeArrowheads="1"/>
          </p:cNvSpPr>
          <p:nvPr/>
        </p:nvSpPr>
        <p:spPr bwMode="auto">
          <a:xfrm>
            <a:off x="4143375" y="13128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19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0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1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2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7" name="圆角右箭头 6"/>
          <p:cNvSpPr/>
          <p:nvPr/>
        </p:nvSpPr>
        <p:spPr>
          <a:xfrm>
            <a:off x="3000375" y="1357313"/>
            <a:ext cx="2571750" cy="1428750"/>
          </a:xfrm>
          <a:prstGeom prst="bentArrow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圆角右箭头 7"/>
          <p:cNvSpPr/>
          <p:nvPr/>
        </p:nvSpPr>
        <p:spPr>
          <a:xfrm rot="16200000" flipH="1" flipV="1">
            <a:off x="5072063" y="2071688"/>
            <a:ext cx="2571750" cy="1428750"/>
          </a:xfrm>
          <a:prstGeom prst="bentArrow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圆角右箭头 8"/>
          <p:cNvSpPr/>
          <p:nvPr/>
        </p:nvSpPr>
        <p:spPr>
          <a:xfrm rot="5400000" flipH="1" flipV="1">
            <a:off x="2214563" y="3429000"/>
            <a:ext cx="2571750" cy="1428750"/>
          </a:xfrm>
          <a:prstGeom prst="bentArrow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圆角右箭头 9"/>
          <p:cNvSpPr/>
          <p:nvPr/>
        </p:nvSpPr>
        <p:spPr>
          <a:xfrm rot="10800000">
            <a:off x="4286250" y="4143375"/>
            <a:ext cx="2571750" cy="1428750"/>
          </a:xfrm>
          <a:prstGeom prst="bentArrow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227" name="矩形 12"/>
          <p:cNvSpPr>
            <a:spLocks noChangeArrowheads="1"/>
          </p:cNvSpPr>
          <p:nvPr/>
        </p:nvSpPr>
        <p:spPr bwMode="auto">
          <a:xfrm>
            <a:off x="2214563" y="435768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8" name="矩形 13"/>
          <p:cNvSpPr>
            <a:spLocks noChangeArrowheads="1"/>
          </p:cNvSpPr>
          <p:nvPr/>
        </p:nvSpPr>
        <p:spPr bwMode="auto">
          <a:xfrm>
            <a:off x="5000625" y="5059363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29" name="矩形 14"/>
          <p:cNvSpPr>
            <a:spLocks noChangeArrowheads="1"/>
          </p:cNvSpPr>
          <p:nvPr/>
        </p:nvSpPr>
        <p:spPr bwMode="auto">
          <a:xfrm>
            <a:off x="3357563" y="150018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9230" name="矩形 15"/>
          <p:cNvSpPr>
            <a:spLocks noChangeArrowheads="1"/>
          </p:cNvSpPr>
          <p:nvPr/>
        </p:nvSpPr>
        <p:spPr bwMode="auto">
          <a:xfrm>
            <a:off x="5857875" y="2428875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5" hidden="1"/>
          <p:cNvSpPr txBox="1">
            <a:spLocks noChangeArrowheads="1"/>
          </p:cNvSpPr>
          <p:nvPr/>
        </p:nvSpPr>
        <p:spPr bwMode="auto">
          <a:xfrm>
            <a:off x="1939925" y="1954213"/>
            <a:ext cx="19431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43" name="矩形 6" hidden="1"/>
          <p:cNvSpPr>
            <a:spLocks noChangeArrowheads="1"/>
          </p:cNvSpPr>
          <p:nvPr/>
        </p:nvSpPr>
        <p:spPr bwMode="auto">
          <a:xfrm>
            <a:off x="1939925" y="3025775"/>
            <a:ext cx="14716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44" name="矩形 7" hidden="1"/>
          <p:cNvSpPr>
            <a:spLocks noChangeArrowheads="1"/>
          </p:cNvSpPr>
          <p:nvPr/>
        </p:nvSpPr>
        <p:spPr bwMode="auto">
          <a:xfrm>
            <a:off x="2011363" y="4240213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45" name="矩形 8" hidden="1"/>
          <p:cNvSpPr>
            <a:spLocks noChangeArrowheads="1"/>
          </p:cNvSpPr>
          <p:nvPr/>
        </p:nvSpPr>
        <p:spPr bwMode="auto">
          <a:xfrm>
            <a:off x="2011363" y="5526088"/>
            <a:ext cx="1471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46" name="矩形 6"/>
          <p:cNvSpPr>
            <a:spLocks noChangeArrowheads="1"/>
          </p:cNvSpPr>
          <p:nvPr/>
        </p:nvSpPr>
        <p:spPr bwMode="auto">
          <a:xfrm>
            <a:off x="357188" y="285750"/>
            <a:ext cx="1620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 sz="2800">
                <a:latin typeface="微软雅黑" pitchFamily="34" charset="-122"/>
                <a:ea typeface="微软雅黑" pitchFamily="34" charset="-122"/>
              </a:rPr>
              <a:t>添加文本</a:t>
            </a:r>
          </a:p>
        </p:txBody>
      </p:sp>
      <p:sp>
        <p:nvSpPr>
          <p:cNvPr id="8" name="波形 7"/>
          <p:cNvSpPr/>
          <p:nvPr/>
        </p:nvSpPr>
        <p:spPr bwMode="auto">
          <a:xfrm rot="5400000">
            <a:off x="3823495" y="2393156"/>
            <a:ext cx="3357562" cy="1857375"/>
          </a:xfrm>
          <a:prstGeom prst="wave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波形 8"/>
          <p:cNvSpPr/>
          <p:nvPr/>
        </p:nvSpPr>
        <p:spPr bwMode="auto">
          <a:xfrm rot="5400000">
            <a:off x="2323307" y="2393156"/>
            <a:ext cx="3357562" cy="1857375"/>
          </a:xfrm>
          <a:prstGeom prst="wave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波形 9"/>
          <p:cNvSpPr/>
          <p:nvPr/>
        </p:nvSpPr>
        <p:spPr bwMode="auto">
          <a:xfrm rot="5400000">
            <a:off x="823120" y="2393156"/>
            <a:ext cx="3357562" cy="1857375"/>
          </a:xfrm>
          <a:prstGeom prst="wave">
            <a:avLst/>
          </a:prstGeom>
          <a:solidFill>
            <a:srgbClr val="6E9E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波形 10"/>
          <p:cNvSpPr/>
          <p:nvPr/>
        </p:nvSpPr>
        <p:spPr bwMode="auto">
          <a:xfrm rot="5400000">
            <a:off x="5323682" y="2393156"/>
            <a:ext cx="3357562" cy="1857375"/>
          </a:xfrm>
          <a:prstGeom prst="wave">
            <a:avLst/>
          </a:prstGeom>
          <a:solidFill>
            <a:srgbClr val="DBB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251" name="矩形 12"/>
          <p:cNvSpPr>
            <a:spLocks noChangeArrowheads="1"/>
          </p:cNvSpPr>
          <p:nvPr/>
        </p:nvSpPr>
        <p:spPr bwMode="auto">
          <a:xfrm>
            <a:off x="3357563" y="2714625"/>
            <a:ext cx="157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52" name="矩形 13"/>
          <p:cNvSpPr>
            <a:spLocks noChangeArrowheads="1"/>
          </p:cNvSpPr>
          <p:nvPr/>
        </p:nvSpPr>
        <p:spPr bwMode="auto">
          <a:xfrm>
            <a:off x="6286500" y="3500438"/>
            <a:ext cx="157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53" name="矩形 14"/>
          <p:cNvSpPr>
            <a:spLocks noChangeArrowheads="1"/>
          </p:cNvSpPr>
          <p:nvPr/>
        </p:nvSpPr>
        <p:spPr bwMode="auto">
          <a:xfrm>
            <a:off x="4786313" y="3214688"/>
            <a:ext cx="157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  <p:sp>
        <p:nvSpPr>
          <p:cNvPr id="10254" name="矩形 15"/>
          <p:cNvSpPr>
            <a:spLocks noChangeArrowheads="1"/>
          </p:cNvSpPr>
          <p:nvPr/>
        </p:nvSpPr>
        <p:spPr bwMode="auto">
          <a:xfrm>
            <a:off x="1857375" y="2428875"/>
            <a:ext cx="157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CN" altLang="en-US">
                <a:latin typeface="微软雅黑" pitchFamily="34" charset="-122"/>
                <a:ea typeface="微软雅黑" pitchFamily="34" charset="-122"/>
              </a:rPr>
              <a:t>点击添加文本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3822</TotalTime>
  <Words>259</Words>
  <Application>Microsoft Office PowerPoint</Application>
  <PresentationFormat>全屏显示(4:3)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bj</dc:creator>
  <cp:lastModifiedBy>微软用户</cp:lastModifiedBy>
  <cp:revision>288</cp:revision>
  <dcterms:created xsi:type="dcterms:W3CDTF">2013-10-30T09:04:50Z</dcterms:created>
  <dcterms:modified xsi:type="dcterms:W3CDTF">2015-08-03T05:48:34Z</dcterms:modified>
</cp:coreProperties>
</file>