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BF"/>
    <a:srgbClr val="8DFF2F"/>
    <a:srgbClr val="FBFFBF"/>
    <a:srgbClr val="93634C"/>
    <a:srgbClr val="94634C"/>
    <a:srgbClr val="EA7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5633" autoAdjust="0"/>
  </p:normalViewPr>
  <p:slideViewPr>
    <p:cSldViewPr>
      <p:cViewPr>
        <p:scale>
          <a:sx n="50" d="100"/>
          <a:sy n="50" d="100"/>
        </p:scale>
        <p:origin x="-214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D14949A-6565-4DC3-ACD4-60636BC06709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3E8E24C-F2A5-47B9-8224-F90AA70E8D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C9DD-3879-4BF9-B499-968D909E7648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81EF-D393-404B-B4C6-A0B88DA0FF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94B29-0DAD-424C-B944-93D0D00698BD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6D89-47EE-45B8-8B68-65CDA9FDDB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A0965-0A4A-42BD-B0A4-EDE6F075A2CA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4B48A-DFFE-41D3-A93E-6AD6611091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BDFF-D498-4D1D-B3CA-01864BA53214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19A5-2B19-4AC5-B4FB-915FB2C881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3559-7279-4134-8B4C-945ED4621F89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64C1E-165A-4D4E-A465-E9B484A644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2A64-18D8-4D73-ACB8-DF08292B5260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C2023-372F-4419-B3A2-334578C2E9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0D91-8992-43BE-9AC8-107CF0338728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8AC4-9AE7-4A8E-89DF-0B5F92F36C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78F1-0125-446B-BB5F-8F7A9F744197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8E9A-2AA8-48EC-B326-7196F6B533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14872-0CE9-4C3C-8729-14FBA22FCC8E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6BA75-CAC9-4AD9-A170-E7639E0DE3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6B89-B171-42C1-A8F8-FBB9407A8B54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C48A-F247-4EB0-8561-E23B22DD84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CC7B-05D8-4D00-99EC-CE717808BCB1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B2C0-E32D-45D3-8281-009250FDC0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F2F37C-5613-424F-94EF-0D107A33DA80}" type="datetimeFigureOut">
              <a:rPr lang="zh-CN" altLang="en-US"/>
              <a:pPr>
                <a:defRPr/>
              </a:pPr>
              <a:t>2015/8/15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ACDF75-45DF-4862-92A9-68ED05BCB7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357813" y="69850"/>
            <a:ext cx="3857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000" kern="1500" spc="150" dirty="0">
                <a:latin typeface="微软雅黑" pitchFamily="34" charset="-122"/>
                <a:ea typeface="微软雅黑" pitchFamily="34" charset="-122"/>
              </a:rPr>
              <a:t>注：文本框可根据需求改变颜色、移动位置；文字可编辑</a:t>
            </a:r>
          </a:p>
          <a:p>
            <a:pPr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286125" y="1000125"/>
            <a:ext cx="485775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itchFamily="34" charset="0"/>
              </a:rPr>
              <a:t>POWERPOINT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模板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        适用于商务办公及相关类别演示</a:t>
            </a:r>
          </a:p>
          <a:p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                     </a:t>
            </a:r>
            <a:endParaRPr lang="zh-CN" alt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357563" y="1500188"/>
            <a:ext cx="3000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1500188" y="2214563"/>
            <a:ext cx="1801812" cy="1801812"/>
          </a:xfrm>
          <a:prstGeom prst="ellipse">
            <a:avLst/>
          </a:prstGeom>
          <a:noFill/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643063" y="2500313"/>
            <a:ext cx="1571625" cy="1214437"/>
          </a:xfrm>
          <a:prstGeom prst="rect">
            <a:avLst/>
          </a:prstGeom>
          <a:solidFill>
            <a:srgbClr val="D7FFBF"/>
          </a:solidFill>
          <a:ln>
            <a:noFill/>
          </a:ln>
          <a:effectLst>
            <a:outerShdw blurRad="342900" sx="89000" sy="89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76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7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8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9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500063" y="500063"/>
            <a:ext cx="2928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3081" name="矩形 21"/>
          <p:cNvSpPr>
            <a:spLocks noChangeArrowheads="1"/>
          </p:cNvSpPr>
          <p:nvPr/>
        </p:nvSpPr>
        <p:spPr bwMode="auto">
          <a:xfrm>
            <a:off x="1643063" y="291623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25" name="椭圆 24"/>
          <p:cNvSpPr/>
          <p:nvPr/>
        </p:nvSpPr>
        <p:spPr>
          <a:xfrm>
            <a:off x="3770313" y="2214563"/>
            <a:ext cx="1801812" cy="1801812"/>
          </a:xfrm>
          <a:prstGeom prst="ellipse">
            <a:avLst/>
          </a:prstGeom>
          <a:noFill/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913188" y="2500313"/>
            <a:ext cx="1571625" cy="1214437"/>
          </a:xfrm>
          <a:prstGeom prst="rect">
            <a:avLst/>
          </a:prstGeom>
          <a:solidFill>
            <a:srgbClr val="D7FFBF"/>
          </a:solidFill>
          <a:ln>
            <a:noFill/>
          </a:ln>
          <a:effectLst>
            <a:outerShdw blurRad="342900" sx="89000" sy="89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84" name="矩形 21"/>
          <p:cNvSpPr>
            <a:spLocks noChangeArrowheads="1"/>
          </p:cNvSpPr>
          <p:nvPr/>
        </p:nvSpPr>
        <p:spPr bwMode="auto">
          <a:xfrm>
            <a:off x="3913188" y="291623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29" name="椭圆 28"/>
          <p:cNvSpPr/>
          <p:nvPr/>
        </p:nvSpPr>
        <p:spPr>
          <a:xfrm>
            <a:off x="6056313" y="2214563"/>
            <a:ext cx="1801812" cy="1801812"/>
          </a:xfrm>
          <a:prstGeom prst="ellipse">
            <a:avLst/>
          </a:prstGeom>
          <a:noFill/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6199188" y="2500313"/>
            <a:ext cx="1571625" cy="1214437"/>
          </a:xfrm>
          <a:prstGeom prst="rect">
            <a:avLst/>
          </a:prstGeom>
          <a:solidFill>
            <a:srgbClr val="D7FFBF"/>
          </a:solidFill>
          <a:ln>
            <a:noFill/>
          </a:ln>
          <a:effectLst>
            <a:outerShdw blurRad="342900" sx="89000" sy="89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87" name="矩形 21"/>
          <p:cNvSpPr>
            <a:spLocks noChangeArrowheads="1"/>
          </p:cNvSpPr>
          <p:nvPr/>
        </p:nvSpPr>
        <p:spPr bwMode="auto">
          <a:xfrm>
            <a:off x="6199188" y="291623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对角圆角矩形 11"/>
          <p:cNvSpPr/>
          <p:nvPr/>
        </p:nvSpPr>
        <p:spPr>
          <a:xfrm>
            <a:off x="4857750" y="1473200"/>
            <a:ext cx="2720975" cy="1884363"/>
          </a:xfrm>
          <a:prstGeom prst="round2DiagRect">
            <a:avLst/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对角圆角矩形 12"/>
          <p:cNvSpPr/>
          <p:nvPr/>
        </p:nvSpPr>
        <p:spPr>
          <a:xfrm flipH="1">
            <a:off x="2000250" y="1473200"/>
            <a:ext cx="2720975" cy="1884363"/>
          </a:xfrm>
          <a:prstGeom prst="round2DiagRect">
            <a:avLst/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100" name="组合 15"/>
          <p:cNvGrpSpPr>
            <a:grpSpLocks/>
          </p:cNvGrpSpPr>
          <p:nvPr/>
        </p:nvGrpSpPr>
        <p:grpSpPr bwMode="auto">
          <a:xfrm flipV="1">
            <a:off x="2006600" y="3473450"/>
            <a:ext cx="5578475" cy="1884363"/>
            <a:chOff x="2146288" y="1411888"/>
            <a:chExt cx="5578508" cy="1883760"/>
          </a:xfrm>
        </p:grpSpPr>
        <p:sp>
          <p:nvSpPr>
            <p:cNvPr id="14" name="对角圆角矩形 13"/>
            <p:cNvSpPr/>
            <p:nvPr/>
          </p:nvSpPr>
          <p:spPr>
            <a:xfrm>
              <a:off x="5003805" y="1411888"/>
              <a:ext cx="2720991" cy="1883760"/>
            </a:xfrm>
            <a:prstGeom prst="round2DiagRect">
              <a:avLst/>
            </a:prstGeom>
            <a:solidFill>
              <a:srgbClr val="D7FFBF"/>
            </a:solidFill>
            <a:ln>
              <a:solidFill>
                <a:srgbClr val="8DFF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对角圆角矩形 14"/>
            <p:cNvSpPr/>
            <p:nvPr/>
          </p:nvSpPr>
          <p:spPr>
            <a:xfrm flipH="1">
              <a:off x="2146288" y="1411888"/>
              <a:ext cx="2720991" cy="1883760"/>
            </a:xfrm>
            <a:prstGeom prst="round2DiagRect">
              <a:avLst/>
            </a:prstGeom>
            <a:solidFill>
              <a:srgbClr val="D7FFBF"/>
            </a:solidFill>
            <a:ln>
              <a:solidFill>
                <a:srgbClr val="8DFF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7" name="椭圆 16"/>
          <p:cNvSpPr/>
          <p:nvPr/>
        </p:nvSpPr>
        <p:spPr>
          <a:xfrm>
            <a:off x="4298950" y="2928938"/>
            <a:ext cx="1000125" cy="10001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10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6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4107" name="矩形 12"/>
          <p:cNvSpPr>
            <a:spLocks noChangeArrowheads="1"/>
          </p:cNvSpPr>
          <p:nvPr/>
        </p:nvSpPr>
        <p:spPr bwMode="auto">
          <a:xfrm>
            <a:off x="2584450" y="43576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8" name="矩形 13"/>
          <p:cNvSpPr>
            <a:spLocks noChangeArrowheads="1"/>
          </p:cNvSpPr>
          <p:nvPr/>
        </p:nvSpPr>
        <p:spPr bwMode="auto">
          <a:xfrm>
            <a:off x="5441950" y="42862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9" name="矩形 14"/>
          <p:cNvSpPr>
            <a:spLocks noChangeArrowheads="1"/>
          </p:cNvSpPr>
          <p:nvPr/>
        </p:nvSpPr>
        <p:spPr bwMode="auto">
          <a:xfrm>
            <a:off x="5370513" y="227330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10" name="矩形 15"/>
          <p:cNvSpPr>
            <a:spLocks noChangeArrowheads="1"/>
          </p:cNvSpPr>
          <p:nvPr/>
        </p:nvSpPr>
        <p:spPr bwMode="auto">
          <a:xfrm>
            <a:off x="2584450" y="22860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虚尾箭头 10"/>
          <p:cNvSpPr/>
          <p:nvPr/>
        </p:nvSpPr>
        <p:spPr>
          <a:xfrm>
            <a:off x="1214438" y="1714500"/>
            <a:ext cx="1643062" cy="1000125"/>
          </a:xfrm>
          <a:prstGeom prst="stripedRightArrow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燕尾形 11"/>
          <p:cNvSpPr/>
          <p:nvPr/>
        </p:nvSpPr>
        <p:spPr>
          <a:xfrm>
            <a:off x="2714625" y="1785938"/>
            <a:ext cx="5357813" cy="857250"/>
          </a:xfrm>
          <a:prstGeom prst="chevron">
            <a:avLst/>
          </a:prstGeom>
          <a:solidFill>
            <a:srgbClr val="D7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虚尾箭头 12"/>
          <p:cNvSpPr/>
          <p:nvPr/>
        </p:nvSpPr>
        <p:spPr>
          <a:xfrm>
            <a:off x="1214438" y="2857500"/>
            <a:ext cx="1643062" cy="1000125"/>
          </a:xfrm>
          <a:prstGeom prst="stripedRightArrow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燕尾形 13"/>
          <p:cNvSpPr/>
          <p:nvPr/>
        </p:nvSpPr>
        <p:spPr>
          <a:xfrm>
            <a:off x="2714625" y="2928938"/>
            <a:ext cx="5357813" cy="857250"/>
          </a:xfrm>
          <a:prstGeom prst="chevron">
            <a:avLst/>
          </a:prstGeom>
          <a:solidFill>
            <a:srgbClr val="D7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虚尾箭头 14"/>
          <p:cNvSpPr/>
          <p:nvPr/>
        </p:nvSpPr>
        <p:spPr>
          <a:xfrm>
            <a:off x="1214438" y="4000500"/>
            <a:ext cx="1643062" cy="1000125"/>
          </a:xfrm>
          <a:prstGeom prst="stripedRightArrow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燕尾形 15"/>
          <p:cNvSpPr/>
          <p:nvPr/>
        </p:nvSpPr>
        <p:spPr>
          <a:xfrm>
            <a:off x="2714625" y="4071938"/>
            <a:ext cx="5357813" cy="857250"/>
          </a:xfrm>
          <a:prstGeom prst="chevron">
            <a:avLst/>
          </a:prstGeom>
          <a:solidFill>
            <a:srgbClr val="D7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128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9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0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1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2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5133" name="矩形 12"/>
          <p:cNvSpPr>
            <a:spLocks noChangeArrowheads="1"/>
          </p:cNvSpPr>
          <p:nvPr/>
        </p:nvSpPr>
        <p:spPr bwMode="auto">
          <a:xfrm>
            <a:off x="4286250" y="20002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4" name="矩形 13"/>
          <p:cNvSpPr>
            <a:spLocks noChangeArrowheads="1"/>
          </p:cNvSpPr>
          <p:nvPr/>
        </p:nvSpPr>
        <p:spPr bwMode="auto">
          <a:xfrm>
            <a:off x="4357688" y="43449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5" name="矩形 14"/>
          <p:cNvSpPr>
            <a:spLocks noChangeArrowheads="1"/>
          </p:cNvSpPr>
          <p:nvPr/>
        </p:nvSpPr>
        <p:spPr bwMode="auto">
          <a:xfrm>
            <a:off x="4286250" y="31432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6" name="矩形 15"/>
          <p:cNvSpPr>
            <a:spLocks noChangeArrowheads="1"/>
          </p:cNvSpPr>
          <p:nvPr/>
        </p:nvSpPr>
        <p:spPr bwMode="auto">
          <a:xfrm>
            <a:off x="1214438" y="32019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右箭头 10"/>
          <p:cNvSpPr/>
          <p:nvPr/>
        </p:nvSpPr>
        <p:spPr>
          <a:xfrm>
            <a:off x="3929063" y="3857625"/>
            <a:ext cx="1714500" cy="849313"/>
          </a:xfrm>
          <a:prstGeom prst="rightArrow">
            <a:avLst>
              <a:gd name="adj1" fmla="val 79850"/>
              <a:gd name="adj2" fmla="val 50000"/>
            </a:avLst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16200000">
            <a:off x="2639219" y="2575719"/>
            <a:ext cx="1714500" cy="849312"/>
          </a:xfrm>
          <a:prstGeom prst="rightArrow">
            <a:avLst>
              <a:gd name="adj1" fmla="val 79850"/>
              <a:gd name="adj2" fmla="val 50000"/>
            </a:avLst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8" name="组合 14"/>
          <p:cNvGrpSpPr>
            <a:grpSpLocks/>
          </p:cNvGrpSpPr>
          <p:nvPr/>
        </p:nvGrpSpPr>
        <p:grpSpPr bwMode="auto">
          <a:xfrm rot="10800000">
            <a:off x="3786188" y="1500188"/>
            <a:ext cx="2571750" cy="2563812"/>
            <a:chOff x="2652698" y="2295516"/>
            <a:chExt cx="2571768" cy="2563756"/>
          </a:xfrm>
        </p:grpSpPr>
        <p:sp>
          <p:nvSpPr>
            <p:cNvPr id="13" name="右箭头 12"/>
            <p:cNvSpPr/>
            <p:nvPr/>
          </p:nvSpPr>
          <p:spPr>
            <a:xfrm>
              <a:off x="3511542" y="4009979"/>
              <a:ext cx="1714512" cy="849293"/>
            </a:xfrm>
            <a:prstGeom prst="rightArrow">
              <a:avLst>
                <a:gd name="adj1" fmla="val 79850"/>
                <a:gd name="adj2" fmla="val 50000"/>
              </a:avLst>
            </a:prstGeom>
            <a:solidFill>
              <a:srgbClr val="8DF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 rot="16200000">
              <a:off x="2221714" y="2728088"/>
              <a:ext cx="1714463" cy="849318"/>
            </a:xfrm>
            <a:prstGeom prst="rightArrow">
              <a:avLst>
                <a:gd name="adj1" fmla="val 79850"/>
                <a:gd name="adj2" fmla="val 50000"/>
              </a:avLst>
            </a:prstGeom>
            <a:solidFill>
              <a:srgbClr val="D7FFBF"/>
            </a:solidFill>
            <a:ln>
              <a:solidFill>
                <a:srgbClr val="8DFF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149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0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1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2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3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6154" name="矩形 12"/>
          <p:cNvSpPr>
            <a:spLocks noChangeArrowheads="1"/>
          </p:cNvSpPr>
          <p:nvPr/>
        </p:nvSpPr>
        <p:spPr bwMode="auto">
          <a:xfrm>
            <a:off x="3286125" y="2143125"/>
            <a:ext cx="428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5" name="矩形 13"/>
          <p:cNvSpPr>
            <a:spLocks noChangeArrowheads="1"/>
          </p:cNvSpPr>
          <p:nvPr/>
        </p:nvSpPr>
        <p:spPr bwMode="auto">
          <a:xfrm>
            <a:off x="3929063" y="171450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6" name="矩形 14"/>
          <p:cNvSpPr>
            <a:spLocks noChangeArrowheads="1"/>
          </p:cNvSpPr>
          <p:nvPr/>
        </p:nvSpPr>
        <p:spPr bwMode="auto">
          <a:xfrm>
            <a:off x="3930650" y="407193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7" name="矩形 12"/>
          <p:cNvSpPr>
            <a:spLocks noChangeArrowheads="1"/>
          </p:cNvSpPr>
          <p:nvPr/>
        </p:nvSpPr>
        <p:spPr bwMode="auto">
          <a:xfrm>
            <a:off x="5715000" y="2286000"/>
            <a:ext cx="428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2143125" y="4643438"/>
            <a:ext cx="5286375" cy="1000125"/>
          </a:xfrm>
          <a:prstGeom prst="ellipse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rot="10800000">
            <a:off x="2357438" y="4000500"/>
            <a:ext cx="714375" cy="7143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rot="10800000" flipH="1">
            <a:off x="6357938" y="4000500"/>
            <a:ext cx="714375" cy="7143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rot="16200000" flipV="1">
            <a:off x="4214813" y="4143375"/>
            <a:ext cx="85725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928688" y="1785938"/>
            <a:ext cx="1857375" cy="2143125"/>
          </a:xfrm>
          <a:prstGeom prst="rect">
            <a:avLst/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643313" y="1500188"/>
            <a:ext cx="1857375" cy="2143125"/>
          </a:xfrm>
          <a:prstGeom prst="rect">
            <a:avLst/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357938" y="1785938"/>
            <a:ext cx="1857375" cy="2143125"/>
          </a:xfrm>
          <a:prstGeom prst="rect">
            <a:avLst/>
          </a:prstGeom>
          <a:solidFill>
            <a:srgbClr val="D7FFBF"/>
          </a:solidFill>
          <a:ln>
            <a:solidFill>
              <a:srgbClr val="8DF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177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8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9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0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1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7182" name="矩形 12"/>
          <p:cNvSpPr>
            <a:spLocks noChangeArrowheads="1"/>
          </p:cNvSpPr>
          <p:nvPr/>
        </p:nvSpPr>
        <p:spPr bwMode="auto">
          <a:xfrm>
            <a:off x="6500813" y="2714625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3" name="矩形 13"/>
          <p:cNvSpPr>
            <a:spLocks noChangeArrowheads="1"/>
          </p:cNvSpPr>
          <p:nvPr/>
        </p:nvSpPr>
        <p:spPr bwMode="auto">
          <a:xfrm>
            <a:off x="4000500" y="49291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4" name="矩形 14"/>
          <p:cNvSpPr>
            <a:spLocks noChangeArrowheads="1"/>
          </p:cNvSpPr>
          <p:nvPr/>
        </p:nvSpPr>
        <p:spPr bwMode="auto">
          <a:xfrm>
            <a:off x="3859213" y="234473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5" name="矩形 15"/>
          <p:cNvSpPr>
            <a:spLocks noChangeArrowheads="1"/>
          </p:cNvSpPr>
          <p:nvPr/>
        </p:nvSpPr>
        <p:spPr bwMode="auto">
          <a:xfrm>
            <a:off x="1144588" y="27860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平行四边形 10"/>
          <p:cNvSpPr/>
          <p:nvPr/>
        </p:nvSpPr>
        <p:spPr>
          <a:xfrm>
            <a:off x="714375" y="1928813"/>
            <a:ext cx="2214563" cy="3357562"/>
          </a:xfrm>
          <a:prstGeom prst="parallelogram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平行四边形 11"/>
          <p:cNvSpPr/>
          <p:nvPr/>
        </p:nvSpPr>
        <p:spPr>
          <a:xfrm>
            <a:off x="2571750" y="1928813"/>
            <a:ext cx="2214563" cy="3357562"/>
          </a:xfrm>
          <a:prstGeom prst="parallelogram">
            <a:avLst/>
          </a:prstGeom>
          <a:solidFill>
            <a:srgbClr val="D7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4429125" y="1928813"/>
            <a:ext cx="2214563" cy="3357562"/>
          </a:xfrm>
          <a:prstGeom prst="parallelogram">
            <a:avLst/>
          </a:prstGeom>
          <a:solidFill>
            <a:srgbClr val="8DF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6286500" y="1928813"/>
            <a:ext cx="2214563" cy="3357562"/>
          </a:xfrm>
          <a:prstGeom prst="parallelogram">
            <a:avLst/>
          </a:prstGeom>
          <a:solidFill>
            <a:srgbClr val="D7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98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9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0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1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2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8203" name="矩形 12"/>
          <p:cNvSpPr>
            <a:spLocks noChangeArrowheads="1"/>
          </p:cNvSpPr>
          <p:nvPr/>
        </p:nvSpPr>
        <p:spPr bwMode="auto">
          <a:xfrm>
            <a:off x="2859088" y="37861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4" name="矩形 13"/>
          <p:cNvSpPr>
            <a:spLocks noChangeArrowheads="1"/>
          </p:cNvSpPr>
          <p:nvPr/>
        </p:nvSpPr>
        <p:spPr bwMode="auto">
          <a:xfrm>
            <a:off x="6716713" y="285750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5" name="矩形 14"/>
          <p:cNvSpPr>
            <a:spLocks noChangeArrowheads="1"/>
          </p:cNvSpPr>
          <p:nvPr/>
        </p:nvSpPr>
        <p:spPr bwMode="auto">
          <a:xfrm>
            <a:off x="4786313" y="33575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6" name="矩形 15"/>
          <p:cNvSpPr>
            <a:spLocks noChangeArrowheads="1"/>
          </p:cNvSpPr>
          <p:nvPr/>
        </p:nvSpPr>
        <p:spPr bwMode="auto">
          <a:xfrm>
            <a:off x="930275" y="42862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178</Words>
  <Application>Microsoft Office PowerPoint</Application>
  <PresentationFormat>全屏显示(4:3)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User</cp:lastModifiedBy>
  <cp:revision>291</cp:revision>
  <dcterms:created xsi:type="dcterms:W3CDTF">2013-10-30T09:04:50Z</dcterms:created>
  <dcterms:modified xsi:type="dcterms:W3CDTF">2015-08-15T02:46:06Z</dcterms:modified>
</cp:coreProperties>
</file>